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70" r:id="rId3"/>
    <p:sldId id="274" r:id="rId4"/>
    <p:sldId id="280" r:id="rId5"/>
    <p:sldId id="275" r:id="rId6"/>
    <p:sldId id="276" r:id="rId7"/>
    <p:sldId id="277" r:id="rId8"/>
    <p:sldId id="278" r:id="rId9"/>
    <p:sldId id="279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10BF2-55C5-46F5-8949-2B897544E76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BA8E-90E5-45CC-B597-0D2B0D22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7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0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6080-D4E1-478C-9538-E2C459F09AD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answersonline.com/ar?q=cal%20poly%20pomona%20university&amp;o=1482719&amp;rch=us4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mailto:knavi@cpp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267744" y="677867"/>
            <a:ext cx="7467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rtl="1"/>
            <a:r>
              <a:rPr lang="en-US" dirty="0"/>
              <a:t>Computer </a:t>
            </a:r>
            <a:r>
              <a:rPr lang="en-US" dirty="0" smtClean="0"/>
              <a:t>Architecture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3200400"/>
            <a:ext cx="5486400" cy="20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Keivan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Navi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  <a:hlinkClick r:id="rId3"/>
              </a:rPr>
              <a:t>Cal Poly Pomona University</a:t>
            </a:r>
          </a:p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4"/>
              </a:rPr>
              <a:t>knavi@cpp.edu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b="1" dirty="0"/>
              <a:t>Office hours: </a:t>
            </a:r>
            <a:r>
              <a:rPr lang="en-US" sz="1800" b="1" dirty="0" err="1"/>
              <a:t>Tu</a:t>
            </a:r>
            <a:r>
              <a:rPr lang="en-US" sz="1800" b="1" dirty="0"/>
              <a:t>/</a:t>
            </a:r>
            <a:r>
              <a:rPr lang="en-US" sz="1800" b="1" dirty="0" err="1"/>
              <a:t>Th</a:t>
            </a:r>
            <a:r>
              <a:rPr lang="en-US" sz="1800" b="1" dirty="0"/>
              <a:t>  5:25 Pm to 6:55 Pm</a:t>
            </a:r>
          </a:p>
          <a:p>
            <a:pPr marL="0" indent="0" algn="ctr">
              <a:buNone/>
            </a:pPr>
            <a:r>
              <a:rPr lang="en-US" sz="1800" b="1" dirty="0"/>
              <a:t>Office:</a:t>
            </a:r>
            <a:r>
              <a:rPr lang="en-US" sz="1800" dirty="0"/>
              <a:t> 8-49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C3A4A71B-4E25-4AD1-8769-31D9A7310868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2" y="715967"/>
            <a:ext cx="226474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82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Product/ Product of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Minterms: </a:t>
            </a:r>
            <a:r>
              <a:rPr lang="en-US" dirty="0" smtClean="0"/>
              <a:t>Minterms </a:t>
            </a:r>
            <a:r>
              <a:rPr lang="en-US" dirty="0"/>
              <a:t>are the fundamental part of Boolean algebra. Minterm is </a:t>
            </a:r>
            <a:r>
              <a:rPr lang="en-US" b="1" dirty="0"/>
              <a:t>the product of N literals where each literal occurs exactly once</a:t>
            </a:r>
            <a:r>
              <a:rPr lang="en-US" dirty="0"/>
              <a:t>. Minterm is represented by m. The output for the minterm functions is </a:t>
            </a:r>
            <a:r>
              <a:rPr lang="en-US" dirty="0" smtClean="0"/>
              <a:t>1.</a:t>
            </a:r>
          </a:p>
          <a:p>
            <a:r>
              <a:rPr lang="en-US" b="1" dirty="0" smtClean="0"/>
              <a:t>Maxterms: </a:t>
            </a:r>
            <a:r>
              <a:rPr lang="en-US" dirty="0"/>
              <a:t>Maxterm is a fundamental part of Boolean algebra. Maxterms are </a:t>
            </a:r>
            <a:r>
              <a:rPr lang="en-US" b="1" dirty="0"/>
              <a:t>the sum of various distinct literals in which each literal occurs exactly </a:t>
            </a:r>
            <a:r>
              <a:rPr lang="en-US" b="1" dirty="0" smtClean="0"/>
              <a:t>once</a:t>
            </a:r>
            <a:r>
              <a:rPr lang="en-US" dirty="0" smtClean="0"/>
              <a:t>. </a:t>
            </a:r>
            <a:r>
              <a:rPr lang="en-US" dirty="0" err="1" smtClean="0"/>
              <a:t>Maxter</a:t>
            </a:r>
            <a:r>
              <a:rPr lang="en-US" dirty="0" smtClean="0"/>
              <a:t> is </a:t>
            </a:r>
            <a:r>
              <a:rPr lang="en-US" dirty="0"/>
              <a:t>represented </a:t>
            </a:r>
            <a:r>
              <a:rPr lang="en-US" dirty="0" smtClean="0"/>
              <a:t>M. The </a:t>
            </a:r>
            <a:r>
              <a:rPr lang="en-US" dirty="0"/>
              <a:t>output result of the maxterm function is </a:t>
            </a:r>
            <a:r>
              <a:rPr lang="en-US" dirty="0" smtClean="0"/>
              <a:t>0.</a:t>
            </a:r>
            <a:endParaRPr lang="en-US" b="1" dirty="0" smtClean="0"/>
          </a:p>
          <a:p>
            <a:r>
              <a:rPr lang="en-US" b="1" dirty="0" smtClean="0"/>
              <a:t>SOP </a:t>
            </a:r>
            <a:r>
              <a:rPr lang="en-US" b="1" dirty="0"/>
              <a:t>uses minterms to create a Boolean expression which is product of Boolean variables whereas POS uses maxterms to create a Boolean expression which is sum of Boolean </a:t>
            </a:r>
            <a:r>
              <a:rPr lang="en-US" b="1" dirty="0" smtClean="0"/>
              <a:t>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minterm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bc</a:t>
            </a:r>
            <a:r>
              <a:rPr lang="en-US" dirty="0" smtClean="0"/>
              <a:t>+ </a:t>
            </a:r>
            <a:r>
              <a:rPr lang="en-US" dirty="0" err="1" smtClean="0"/>
              <a:t>a’bc</a:t>
            </a:r>
            <a:r>
              <a:rPr lang="en-US" dirty="0" smtClean="0"/>
              <a:t>’+ de:</a:t>
            </a:r>
          </a:p>
          <a:p>
            <a:r>
              <a:rPr lang="en-US" dirty="0" smtClean="0"/>
              <a:t>In this example </a:t>
            </a:r>
            <a:r>
              <a:rPr lang="en-US" dirty="0" err="1" smtClean="0"/>
              <a:t>abc</a:t>
            </a:r>
            <a:r>
              <a:rPr lang="en-US" dirty="0" smtClean="0"/>
              <a:t>, “</a:t>
            </a:r>
            <a:r>
              <a:rPr lang="en-US" dirty="0" err="1" smtClean="0"/>
              <a:t>a’bc</a:t>
            </a:r>
            <a:r>
              <a:rPr lang="en-US" dirty="0" smtClean="0"/>
              <a:t>’ and de are mintems</a:t>
            </a:r>
          </a:p>
          <a:p>
            <a:r>
              <a:rPr lang="en-US" dirty="0" smtClean="0"/>
              <a:t>ABCD+ FGH +HYT’</a:t>
            </a:r>
          </a:p>
          <a:p>
            <a:r>
              <a:rPr lang="en-US" dirty="0" smtClean="0"/>
              <a:t>In this example ABCD, FGH and HYT’ are minterms.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)(</a:t>
            </a:r>
            <a:r>
              <a:rPr lang="en-US" dirty="0" err="1" smtClean="0"/>
              <a:t>e+f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In this example </a:t>
            </a:r>
            <a:r>
              <a:rPr lang="en-US" dirty="0" err="1" smtClean="0"/>
              <a:t>a+b</a:t>
            </a:r>
            <a:r>
              <a:rPr lang="en-US" dirty="0" smtClean="0"/>
              <a:t> and </a:t>
            </a:r>
            <a:r>
              <a:rPr lang="en-US" dirty="0" err="1" smtClean="0"/>
              <a:t>e+f</a:t>
            </a:r>
            <a:r>
              <a:rPr lang="en-US" dirty="0" smtClean="0"/>
              <a:t> are Maxterms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yazd+abc</a:t>
            </a:r>
            <a:r>
              <a:rPr lang="en-US" dirty="0" smtClean="0"/>
              <a:t>’+de)(</a:t>
            </a:r>
            <a:r>
              <a:rPr lang="en-US" dirty="0" err="1" smtClean="0"/>
              <a:t>a+b</a:t>
            </a:r>
            <a:r>
              <a:rPr lang="en-US" dirty="0" smtClean="0"/>
              <a:t>’)(</a:t>
            </a:r>
            <a:r>
              <a:rPr lang="en-US" dirty="0" err="1" smtClean="0"/>
              <a:t>g’+h</a:t>
            </a:r>
            <a:r>
              <a:rPr lang="en-US" dirty="0" smtClean="0"/>
              <a:t>’):</a:t>
            </a:r>
          </a:p>
          <a:p>
            <a:r>
              <a:rPr lang="en-US" dirty="0" smtClean="0"/>
              <a:t>In this example </a:t>
            </a:r>
            <a:r>
              <a:rPr lang="en-US" dirty="0" err="1" smtClean="0"/>
              <a:t>yazd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a+b</a:t>
            </a:r>
            <a:r>
              <a:rPr lang="en-US" dirty="0" smtClean="0"/>
              <a:t>’ and </a:t>
            </a:r>
            <a:r>
              <a:rPr lang="en-US" dirty="0" err="1" smtClean="0"/>
              <a:t>g’+h</a:t>
            </a:r>
            <a:r>
              <a:rPr lang="en-US" dirty="0" smtClean="0"/>
              <a:t>’ are Maxterms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9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 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“Don't care” </a:t>
            </a:r>
            <a:r>
              <a:rPr lang="en-US" dirty="0"/>
              <a:t>may also refer to </a:t>
            </a:r>
            <a:r>
              <a:rPr lang="en-US" b="1" dirty="0"/>
              <a:t>an unknown value in a multi-valued logic system</a:t>
            </a:r>
            <a:r>
              <a:rPr lang="en-US" dirty="0"/>
              <a:t>, in which case it may also be called an X value or don't know.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"Don't care" condition says that </a:t>
            </a:r>
            <a:r>
              <a:rPr lang="en-US" b="1" dirty="0"/>
              <a:t>we can use the blank cells of a K-map to make a group of the variables</a:t>
            </a:r>
            <a:r>
              <a:rPr lang="en-US" dirty="0"/>
              <a:t>. To make a group of cells, we can use the "don't care" cells as either 0 or 1, and if required, we can also ignore that cell. We mainly use the "don't care" cell to make a large group of cells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Don't </a:t>
            </a:r>
            <a:r>
              <a:rPr lang="en-US" b="1" dirty="0"/>
              <a:t>Care cell can be represented by a cross(X) or minus(-) or phi(Φ) in K-Maps </a:t>
            </a:r>
            <a:r>
              <a:rPr lang="en-US" b="1" dirty="0" smtClean="0"/>
              <a:t>representing.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0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Don’t </a:t>
            </a:r>
            <a:r>
              <a:rPr lang="en-US" dirty="0"/>
              <a:t>C</a:t>
            </a:r>
            <a:r>
              <a:rPr lang="en-US" dirty="0" smtClean="0"/>
              <a:t>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choices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one is a better choice?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66" y="2286000"/>
            <a:ext cx="11811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68236"/>
            <a:ext cx="33051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86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Don’t Care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/>
          <a:lstStyle/>
          <a:p>
            <a:r>
              <a:rPr lang="en-US" dirty="0" smtClean="0"/>
              <a:t>We have two choices:</a:t>
            </a:r>
          </a:p>
          <a:p>
            <a:endParaRPr lang="en-US" dirty="0"/>
          </a:p>
          <a:p>
            <a:r>
              <a:rPr lang="en-US" dirty="0" smtClean="0"/>
              <a:t>Which one do you chose?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3181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70104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19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Don’t Care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better choice?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3" y="2438400"/>
            <a:ext cx="59626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19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Don’t Care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66094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81849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16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</a:t>
            </a:r>
          </a:p>
          <a:p>
            <a:r>
              <a:rPr lang="en-US" dirty="0" smtClean="0"/>
              <a:t>K-map</a:t>
            </a:r>
          </a:p>
        </p:txBody>
      </p:sp>
    </p:spTree>
    <p:extLst>
      <p:ext uri="{BB962C8B-B14F-4D97-AF65-F5344CB8AC3E}">
        <p14:creationId xmlns:p14="http://schemas.microsoft.com/office/powerpoint/2010/main" val="24388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 (K-map)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Karnaugh</a:t>
            </a:r>
            <a:r>
              <a:rPr lang="en-US" dirty="0"/>
              <a:t> map (K-map) is a visual diagram that simplifies Boolean algebra expressions. It's a variation of a truth table that's useful for understanding logic circuits</a:t>
            </a:r>
            <a:r>
              <a:rPr lang="en-US" dirty="0" smtClean="0"/>
              <a:t>.</a:t>
            </a:r>
          </a:p>
          <a:p>
            <a:r>
              <a:rPr lang="en-US" dirty="0"/>
              <a:t>Maurice </a:t>
            </a:r>
            <a:r>
              <a:rPr lang="en-US" dirty="0" err="1"/>
              <a:t>Karnaugh</a:t>
            </a:r>
            <a:r>
              <a:rPr lang="en-US" dirty="0"/>
              <a:t> introduced the K-map in 1953 as an improvement on Edward W. </a:t>
            </a:r>
            <a:r>
              <a:rPr lang="en-US" dirty="0" err="1"/>
              <a:t>Veitch's</a:t>
            </a:r>
            <a:r>
              <a:rPr lang="en-US" dirty="0"/>
              <a:t> 1952 </a:t>
            </a:r>
            <a:r>
              <a:rPr lang="en-US" dirty="0" err="1"/>
              <a:t>Veitch</a:t>
            </a:r>
            <a:r>
              <a:rPr lang="en-US" dirty="0"/>
              <a:t> chart. K-maps are best for functions with two to four variables, but can be used for functions with five or six variables. Using K-maps for functions with seven or more variables is very difficult or impossible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 map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create a K-map, you group adjacent 1's in rows and columns. The rules for K-map groups are: </a:t>
            </a:r>
          </a:p>
          <a:p>
            <a:r>
              <a:rPr lang="en-US" dirty="0"/>
              <a:t>Groups must contain only 1's </a:t>
            </a:r>
          </a:p>
          <a:p>
            <a:r>
              <a:rPr lang="en-US" dirty="0"/>
              <a:t>Groups must be rectangles </a:t>
            </a:r>
          </a:p>
          <a:p>
            <a:r>
              <a:rPr lang="en-US" dirty="0"/>
              <a:t>The sides of the rectangle must be a power of two: 1, 2, or 4 </a:t>
            </a:r>
          </a:p>
          <a:p>
            <a:r>
              <a:rPr lang="en-US" dirty="0"/>
              <a:t>Every 1 is covered by at least one group </a:t>
            </a:r>
          </a:p>
          <a:p>
            <a:r>
              <a:rPr lang="en-US" dirty="0"/>
              <a:t>There are as few groups as possible </a:t>
            </a:r>
          </a:p>
          <a:p>
            <a:r>
              <a:rPr lang="en-US" dirty="0"/>
              <a:t>Each group is as large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9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K-map (2 input gates)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09700"/>
                <a:ext cx="8305800" cy="5073830"/>
              </a:xfrm>
            </p:spPr>
            <p:txBody>
              <a:bodyPr/>
              <a:lstStyle/>
              <a:p>
                <a:r>
                  <a:rPr lang="en-US" dirty="0" smtClean="0"/>
                  <a:t>NAND gate: (</a:t>
                </a:r>
                <a:r>
                  <a:rPr lang="en-US" dirty="0" err="1" smtClean="0"/>
                  <a:t>ab</a:t>
                </a:r>
                <a:r>
                  <a:rPr lang="en-US" dirty="0" smtClean="0"/>
                  <a:t>)’=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𝑎𝑏</m:t>
                        </m:r>
                      </m:e>
                    </m:ac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NOR gate   : 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)’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b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r>
                  <a:rPr lang="en-US" dirty="0"/>
                  <a:t>a</a:t>
                </a:r>
                <a:r>
                  <a:rPr lang="en-US" dirty="0" smtClean="0"/>
                  <a:t> XNOR b: (a </a:t>
                </a:r>
                <a:r>
                  <a:rPr lang="en-US" dirty="0" err="1" smtClean="0"/>
                  <a:t>xor</a:t>
                </a:r>
                <a:r>
                  <a:rPr lang="en-US" dirty="0" smtClean="0"/>
                  <a:t> b)’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09700"/>
                <a:ext cx="8305800" cy="5073830"/>
              </a:xfrm>
              <a:blipFill rotWithShape="1">
                <a:blip r:embed="rId2"/>
                <a:stretch>
                  <a:fillRect l="-161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7" y="1405346"/>
            <a:ext cx="12954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12192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556067"/>
            <a:ext cx="1282337" cy="92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7" y="2395946"/>
            <a:ext cx="1319213" cy="1261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2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K-map </a:t>
            </a:r>
            <a:r>
              <a:rPr lang="en-US" dirty="0" smtClean="0"/>
              <a:t>(3 </a:t>
            </a:r>
            <a:r>
              <a:rPr lang="en-US" dirty="0"/>
              <a:t>input gates)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c’				2- </a:t>
            </a:r>
            <a:r>
              <a:rPr lang="en-US" dirty="0" err="1" smtClean="0"/>
              <a:t>a’b+bc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3- (a </a:t>
            </a:r>
            <a:r>
              <a:rPr lang="en-US" dirty="0" err="1" smtClean="0"/>
              <a:t>xor</a:t>
            </a:r>
            <a:r>
              <a:rPr lang="en-US" dirty="0" smtClean="0"/>
              <a:t> b </a:t>
            </a:r>
            <a:r>
              <a:rPr lang="en-US" dirty="0" err="1" smtClean="0"/>
              <a:t>xor</a:t>
            </a:r>
            <a:r>
              <a:rPr lang="en-US" dirty="0" smtClean="0"/>
              <a:t> c)’=		4- </a:t>
            </a:r>
            <a:r>
              <a:rPr lang="en-US" dirty="0" err="1" smtClean="0"/>
              <a:t>a’b</a:t>
            </a:r>
            <a:r>
              <a:rPr lang="en-US" dirty="0" smtClean="0"/>
              <a:t>’+ </a:t>
            </a:r>
            <a:r>
              <a:rPr lang="en-US" dirty="0" err="1" smtClean="0"/>
              <a:t>a’c</a:t>
            </a:r>
            <a:r>
              <a:rPr lang="en-US" dirty="0" smtClean="0"/>
              <a:t>’+ </a:t>
            </a:r>
            <a:r>
              <a:rPr lang="en-US" dirty="0" err="1" smtClean="0"/>
              <a:t>b’c</a:t>
            </a:r>
            <a:r>
              <a:rPr lang="en-US" dirty="0" smtClean="0"/>
              <a:t>’=</a:t>
            </a:r>
          </a:p>
          <a:p>
            <a:r>
              <a:rPr lang="en-US" dirty="0" smtClean="0"/>
              <a:t> XNOR (</a:t>
            </a:r>
            <a:r>
              <a:rPr lang="en-US" dirty="0" err="1" smtClean="0"/>
              <a:t>a,b,c</a:t>
            </a:r>
            <a:r>
              <a:rPr lang="en-US" dirty="0" smtClean="0"/>
              <a:t>)			Minority 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086600" cy="138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65" y="4696639"/>
            <a:ext cx="7294153" cy="142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4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Example of 3 </a:t>
            </a:r>
            <a:r>
              <a:rPr lang="en-US" dirty="0"/>
              <a:t>input </a:t>
            </a:r>
            <a:r>
              <a:rPr lang="en-US" dirty="0" smtClean="0"/>
              <a:t>K-map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 b’:				</a:t>
            </a:r>
            <a:r>
              <a:rPr lang="en-US" dirty="0"/>
              <a:t>6- </a:t>
            </a:r>
            <a:r>
              <a:rPr lang="en-US" dirty="0" err="1"/>
              <a:t>bc</a:t>
            </a:r>
            <a:r>
              <a:rPr lang="en-US" dirty="0"/>
              <a:t>’+</a:t>
            </a:r>
            <a:r>
              <a:rPr lang="en-US" dirty="0" err="1"/>
              <a:t>ab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7- </a:t>
            </a:r>
            <a:r>
              <a:rPr lang="en-US" dirty="0" err="1" smtClean="0"/>
              <a:t>ab+ac</a:t>
            </a:r>
            <a:r>
              <a:rPr lang="en-US" dirty="0" smtClean="0"/>
              <a:t>’+</a:t>
            </a:r>
            <a:r>
              <a:rPr lang="en-US" dirty="0" err="1" smtClean="0"/>
              <a:t>bc</a:t>
            </a:r>
            <a:r>
              <a:rPr lang="en-US" dirty="0" smtClean="0"/>
              <a:t>’ = Majority (a, b, c’)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303195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2929597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4648200"/>
            <a:ext cx="361244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3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smtClean="0"/>
              <a:t>4 </a:t>
            </a:r>
            <a:r>
              <a:rPr lang="en-US" dirty="0"/>
              <a:t>input K-map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’:					</a:t>
            </a:r>
            <a:r>
              <a:rPr lang="en-US" dirty="0" err="1" smtClean="0"/>
              <a:t>c’d</a:t>
            </a:r>
            <a:r>
              <a:rPr lang="en-US" dirty="0" smtClean="0"/>
              <a:t>’: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(a XNOR b XNOR c XNOR d)’		</a:t>
            </a:r>
            <a:r>
              <a:rPr lang="en-US" sz="2000" dirty="0" err="1" smtClean="0"/>
              <a:t>a’b</a:t>
            </a:r>
            <a:r>
              <a:rPr lang="en-US" sz="2000" dirty="0" smtClean="0"/>
              <a:t>’ + </a:t>
            </a:r>
            <a:r>
              <a:rPr lang="en-US" sz="2000" dirty="0" err="1" smtClean="0"/>
              <a:t>ab</a:t>
            </a:r>
            <a:r>
              <a:rPr lang="en-US" sz="2000" dirty="0" smtClean="0"/>
              <a:t> =a XNOR b</a:t>
            </a:r>
          </a:p>
          <a:p>
            <a:pPr marL="0" indent="0">
              <a:buNone/>
            </a:pPr>
            <a:r>
              <a:rPr lang="en-US" sz="2800" dirty="0" smtClean="0"/>
              <a:t>					 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94162"/>
            <a:ext cx="2718979" cy="168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94162"/>
            <a:ext cx="3048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40" y="4343400"/>
            <a:ext cx="252453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19600"/>
            <a:ext cx="260200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73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4 input </a:t>
            </a:r>
            <a:r>
              <a:rPr lang="en-US" dirty="0" smtClean="0"/>
              <a:t>K-map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’b</a:t>
            </a:r>
            <a:r>
              <a:rPr lang="en-US" sz="2400" dirty="0" smtClean="0"/>
              <a:t>’ + </a:t>
            </a:r>
            <a:r>
              <a:rPr lang="en-US" sz="2400" dirty="0" err="1" smtClean="0"/>
              <a:t>ab</a:t>
            </a:r>
            <a:r>
              <a:rPr lang="en-US" sz="2400" dirty="0" smtClean="0"/>
              <a:t> + </a:t>
            </a:r>
            <a:r>
              <a:rPr lang="en-US" sz="2400" dirty="0" err="1" smtClean="0"/>
              <a:t>c’d</a:t>
            </a:r>
            <a:r>
              <a:rPr lang="en-US" sz="2400" dirty="0" smtClean="0"/>
              <a:t>			a’b’c’+</a:t>
            </a:r>
            <a:r>
              <a:rPr lang="en-US" sz="2400" dirty="0" err="1" smtClean="0"/>
              <a:t>abc</a:t>
            </a:r>
            <a:r>
              <a:rPr lang="en-US" sz="2400" dirty="0" smtClean="0"/>
              <a:t>= c(a’b’+</a:t>
            </a:r>
            <a:r>
              <a:rPr lang="en-US" sz="2400" dirty="0" err="1" smtClean="0"/>
              <a:t>ab</a:t>
            </a:r>
            <a:r>
              <a:rPr lang="en-US" sz="2400" dirty="0" smtClean="0"/>
              <a:t>)= 					=c (a XNOR b)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(a XOR b XOR c XOR d)+ </a:t>
            </a:r>
            <a:r>
              <a:rPr lang="en-US" sz="2000" dirty="0" err="1" smtClean="0"/>
              <a:t>bd</a:t>
            </a:r>
            <a:r>
              <a:rPr lang="en-US" sz="2000" dirty="0" smtClean="0"/>
              <a:t>	</a:t>
            </a:r>
            <a:r>
              <a:rPr lang="en-US" sz="2400" dirty="0" smtClean="0"/>
              <a:t>	</a:t>
            </a:r>
            <a:r>
              <a:rPr lang="en-US" sz="2000" dirty="0" smtClean="0"/>
              <a:t>(a XOR b XOR c XOR d)’(</a:t>
            </a:r>
            <a:r>
              <a:rPr lang="en-US" sz="2000" dirty="0" err="1" smtClean="0"/>
              <a:t>a+b+c+d</a:t>
            </a:r>
            <a:r>
              <a:rPr lang="en-US" sz="2000" dirty="0" smtClean="0"/>
              <a:t>) </a:t>
            </a:r>
            <a:r>
              <a:rPr lang="en-US" sz="2400" dirty="0" smtClean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9419"/>
            <a:ext cx="2464212" cy="147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2533202" cy="135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58" y="4256313"/>
            <a:ext cx="2465942" cy="134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58" y="2322195"/>
            <a:ext cx="22479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78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612</Words>
  <Application>Microsoft Office PowerPoint</Application>
  <PresentationFormat>On-screen Show (4:3)</PresentationFormat>
  <Paragraphs>87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Computer Architecture</vt:lpstr>
      <vt:lpstr>Karnaugh Map (K-map)</vt:lpstr>
      <vt:lpstr>K- map (continued)</vt:lpstr>
      <vt:lpstr>Examples of K-map (2 input gates)</vt:lpstr>
      <vt:lpstr>Examples of K-map (3 input gates)</vt:lpstr>
      <vt:lpstr> Example of 3 input K-map (continued)</vt:lpstr>
      <vt:lpstr>Example of 4 input K-map</vt:lpstr>
      <vt:lpstr>Example of 4 input K-map (continued)</vt:lpstr>
      <vt:lpstr>Sum of Product/ Product of Sum</vt:lpstr>
      <vt:lpstr>Example of minterm</vt:lpstr>
      <vt:lpstr>Don’t Care (x)</vt:lpstr>
      <vt:lpstr>Examples of Don’t Cares</vt:lpstr>
      <vt:lpstr>Examples of Don’t Care (continued)</vt:lpstr>
      <vt:lpstr>Examples of Don’t Care (continued)</vt:lpstr>
      <vt:lpstr>Examples of Don’t Care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Abbas</dc:creator>
  <cp:lastModifiedBy>Abbas</cp:lastModifiedBy>
  <cp:revision>100</cp:revision>
  <dcterms:created xsi:type="dcterms:W3CDTF">2024-09-20T21:35:14Z</dcterms:created>
  <dcterms:modified xsi:type="dcterms:W3CDTF">2024-12-31T07:36:33Z</dcterms:modified>
</cp:coreProperties>
</file>