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9" r:id="rId2"/>
    <p:sldId id="270" r:id="rId3"/>
    <p:sldId id="271" r:id="rId4"/>
    <p:sldId id="272" r:id="rId5"/>
    <p:sldId id="273" r:id="rId6"/>
    <p:sldId id="274" r:id="rId7"/>
    <p:sldId id="277" r:id="rId8"/>
    <p:sldId id="275" r:id="rId9"/>
    <p:sldId id="276" r:id="rId10"/>
    <p:sldId id="278" r:id="rId11"/>
    <p:sldId id="280" r:id="rId12"/>
    <p:sldId id="28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 varScale="1">
        <p:scale>
          <a:sx n="73" d="100"/>
          <a:sy n="73" d="100"/>
        </p:scale>
        <p:origin x="-105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10BF2-55C5-46F5-8949-2B897544E76B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3BA8E-90E5-45CC-B597-0D2B0D22D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27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AB615-9D6A-4A13-85B2-4C67D16F0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68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080-D4E1-478C-9538-E2C459F09ADB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27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080-D4E1-478C-9538-E2C459F09ADB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080-D4E1-478C-9538-E2C459F09ADB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080-D4E1-478C-9538-E2C459F09ADB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42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080-D4E1-478C-9538-E2C459F09ADB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77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080-D4E1-478C-9538-E2C459F09ADB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75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080-D4E1-478C-9538-E2C459F09ADB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9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080-D4E1-478C-9538-E2C459F09ADB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79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080-D4E1-478C-9538-E2C459F09ADB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4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080-D4E1-478C-9538-E2C459F09ADB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2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66080-D4E1-478C-9538-E2C459F09ADB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0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66080-D4E1-478C-9538-E2C459F09ADB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5546-68EC-48DD-AE5A-F1238F19F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8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answersonline.com/ar?q=cal%20poly%20pomona%20university&amp;o=1482719&amp;rch=us47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hyperlink" Target="mailto:knavi@cpp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2267744" y="677867"/>
            <a:ext cx="74676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rtl="1"/>
            <a:r>
              <a:rPr lang="en-US" dirty="0"/>
              <a:t>Computer </a:t>
            </a:r>
            <a:r>
              <a:rPr lang="en-US" dirty="0" smtClean="0"/>
              <a:t>Architecture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971800" y="3200400"/>
            <a:ext cx="5486400" cy="20288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Keivan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Navi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  <a:hlinkClick r:id="rId3"/>
              </a:rPr>
              <a:t>Cal Poly Pomona University</a:t>
            </a:r>
          </a:p>
          <a:p>
            <a:pPr marL="0" indent="0" algn="ctr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  <a:hlinkClick r:id="rId4"/>
              </a:rPr>
              <a:t>knavi@cpp.edu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1800" b="1" dirty="0"/>
              <a:t>Office hours: </a:t>
            </a:r>
            <a:r>
              <a:rPr lang="en-US" sz="1800" b="1" dirty="0" err="1"/>
              <a:t>Tu</a:t>
            </a:r>
            <a:r>
              <a:rPr lang="en-US" sz="1800" b="1" dirty="0"/>
              <a:t>/</a:t>
            </a:r>
            <a:r>
              <a:rPr lang="en-US" sz="1800" b="1" dirty="0" err="1"/>
              <a:t>Th</a:t>
            </a:r>
            <a:r>
              <a:rPr lang="en-US" sz="1800" b="1" dirty="0"/>
              <a:t>  5:25 Pm to 6:55 Pm</a:t>
            </a:r>
          </a:p>
          <a:p>
            <a:pPr marL="0" indent="0" algn="ctr">
              <a:buNone/>
            </a:pPr>
            <a:r>
              <a:rPr lang="en-US" sz="1800" b="1" dirty="0"/>
              <a:t>Office:</a:t>
            </a:r>
            <a:r>
              <a:rPr lang="en-US" sz="1800" dirty="0"/>
              <a:t> 8-49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/>
          <a:p>
            <a:fld id="{C3A4A71B-4E25-4AD1-8769-31D9A7310868}" type="slidenum">
              <a:rPr lang="en-US" smtClean="0"/>
              <a:t>1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052" y="715967"/>
            <a:ext cx="226474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382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Converting a </a:t>
            </a:r>
            <a:r>
              <a:rPr lang="en-US" dirty="0" smtClean="0"/>
              <a:t>JK </a:t>
            </a:r>
            <a:r>
              <a:rPr lang="en-US" dirty="0"/>
              <a:t>Flip-Flop to </a:t>
            </a:r>
            <a:r>
              <a:rPr lang="en-US" dirty="0" smtClean="0"/>
              <a:t>T </a:t>
            </a:r>
            <a:r>
              <a:rPr lang="en-US" dirty="0"/>
              <a:t>Flip-Flop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order to convert JK FF to T FF it is enough to connect J and K: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Solve it to confirm that it is correct.</a:t>
            </a:r>
          </a:p>
          <a:p>
            <a:r>
              <a:rPr lang="en-US" dirty="0" smtClean="0"/>
              <a:t>Use the general algorithm of conversion.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743200"/>
            <a:ext cx="1681931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8129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Converting a </a:t>
            </a:r>
            <a:r>
              <a:rPr lang="en-US" dirty="0" smtClean="0"/>
              <a:t>T </a:t>
            </a:r>
            <a:r>
              <a:rPr lang="en-US" dirty="0"/>
              <a:t>Flip-Flop </a:t>
            </a:r>
            <a:r>
              <a:rPr lang="en-US"/>
              <a:t>to </a:t>
            </a:r>
            <a:r>
              <a:rPr lang="en-US" smtClean="0"/>
              <a:t>JK </a:t>
            </a:r>
            <a:r>
              <a:rPr lang="en-US" dirty="0"/>
              <a:t>Flip-Flop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corresponding table as well as the k-map and the related schema follows: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643709"/>
            <a:ext cx="183832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600325"/>
            <a:ext cx="2390682" cy="2600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600324"/>
            <a:ext cx="2865313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6096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Converting D Flip-Flop to T Flip-Flop</a:t>
            </a:r>
            <a:br>
              <a:rPr lang="en-US" dirty="0" smtClean="0"/>
            </a:br>
            <a:r>
              <a:rPr lang="en-US" dirty="0"/>
              <a:t>Converting </a:t>
            </a:r>
            <a:r>
              <a:rPr lang="en-US" dirty="0" smtClean="0"/>
              <a:t>T </a:t>
            </a:r>
            <a:r>
              <a:rPr lang="en-US" dirty="0"/>
              <a:t>Flip-Flop to </a:t>
            </a:r>
            <a:r>
              <a:rPr lang="en-US" dirty="0" smtClean="0"/>
              <a:t>D </a:t>
            </a:r>
            <a:r>
              <a:rPr lang="en-US" dirty="0"/>
              <a:t>Flip-Flop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T= D XOR Q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D= T XOR Q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676400"/>
            <a:ext cx="347662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267200"/>
            <a:ext cx="3476625" cy="178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48200"/>
            <a:ext cx="24860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2286000"/>
            <a:ext cx="25146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2210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Computer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From Flip-Flop to Flip-Flop</a:t>
            </a:r>
          </a:p>
        </p:txBody>
      </p:sp>
    </p:spTree>
    <p:extLst>
      <p:ext uri="{BB962C8B-B14F-4D97-AF65-F5344CB8AC3E}">
        <p14:creationId xmlns:p14="http://schemas.microsoft.com/office/powerpoint/2010/main" val="243880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Flip-Flop to Flip-flop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"change a flip flop to the other flip flop" means to convert one type of flip flop (like an SR flip flop) into a different type of flip flop (like a JK flip flop) by modifying its input logic, essentially creating a new circuit with the desired functionality using additional logic gates to achieve the desired behavior of the new flip flop type; this often involves creating a conversion table and using logic simplification techniques like K-maps to determine the required input connections for the new flip flop based on the original flip flop's output and state.</a:t>
            </a:r>
          </a:p>
        </p:txBody>
      </p:sp>
    </p:spTree>
    <p:extLst>
      <p:ext uri="{BB962C8B-B14F-4D97-AF65-F5344CB8AC3E}">
        <p14:creationId xmlns:p14="http://schemas.microsoft.com/office/powerpoint/2010/main" val="81039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FF to FF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Conversion tables:</a:t>
            </a:r>
            <a:r>
              <a:rPr lang="en-US" dirty="0"/>
              <a:t> </a:t>
            </a:r>
          </a:p>
          <a:p>
            <a:r>
              <a:rPr lang="en-US" dirty="0"/>
              <a:t>To convert between flip flop types, you need to create a conversion table that maps the input combinations of the original flip flop to the required input combinations of the new flip flop, considering the current state of the flip flop</a:t>
            </a:r>
          </a:p>
          <a:p>
            <a:r>
              <a:rPr lang="en-US" b="1" dirty="0"/>
              <a:t>Logic gates:</a:t>
            </a:r>
            <a:r>
              <a:rPr lang="en-US" dirty="0"/>
              <a:t> </a:t>
            </a:r>
          </a:p>
          <a:p>
            <a:r>
              <a:rPr lang="en-US" dirty="0"/>
              <a:t>By adding or modifying the connections of logic gates within the circuit, you can achieve the desired input behavior for the new flip flop type.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965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Steps To Convert from One Flip Flop to Other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Steps To Convert from One Flip Flop to Other</a:t>
            </a:r>
            <a:endParaRPr lang="en-US" dirty="0"/>
          </a:p>
          <a:p>
            <a:r>
              <a:rPr lang="en-US" dirty="0"/>
              <a:t>Draw the truth table of the required flip-flop.</a:t>
            </a:r>
          </a:p>
          <a:p>
            <a:r>
              <a:rPr lang="en-US" dirty="0"/>
              <a:t>Write the corresponding outputs of </a:t>
            </a:r>
            <a:r>
              <a:rPr lang="en-US" dirty="0" smtClean="0"/>
              <a:t>sub-flip-flop </a:t>
            </a:r>
            <a:r>
              <a:rPr lang="en-US" dirty="0"/>
              <a:t>to be used from the excitation table.</a:t>
            </a:r>
          </a:p>
          <a:p>
            <a:r>
              <a:rPr lang="en-US" dirty="0" smtClean="0"/>
              <a:t>Draw K-Maps using required flip flop inputs and obtain excitation functions for sub-flip-flop inputs.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9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Conversion of J-K Flip-Flop into D Flip-Flop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Step-1</a:t>
            </a:r>
            <a:r>
              <a:rPr lang="en-US" dirty="0"/>
              <a:t>: We construct the characteristic table of D flip-flop and excitation table of JK flip-flop.</a:t>
            </a:r>
          </a:p>
          <a:p>
            <a:r>
              <a:rPr lang="en-US" dirty="0"/>
              <a:t>Step-2: Using the K-map we find the </a:t>
            </a:r>
            <a:r>
              <a:rPr lang="en-US" dirty="0" err="1"/>
              <a:t>boolean</a:t>
            </a:r>
            <a:r>
              <a:rPr lang="en-US" dirty="0"/>
              <a:t> expression of J and K in terms of D.</a:t>
            </a:r>
          </a:p>
          <a:p>
            <a:r>
              <a:rPr lang="en-US" dirty="0"/>
              <a:t>Step-3: We construct the circuit diagram of the conversion of JK flip-flop into D flip-flop.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411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Excitation Table of different Flip-Flops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SR:					JK: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D:					T: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721" y="1752600"/>
            <a:ext cx="1352550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727835"/>
            <a:ext cx="132397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720" y="4114800"/>
            <a:ext cx="107632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033429"/>
            <a:ext cx="110490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0301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Flip-Flop from JK Flip-Flop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define J and K: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J: D			K: D’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0"/>
            <a:ext cx="4343400" cy="180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448175"/>
            <a:ext cx="708660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9224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Converting a D Flip-Flop to JK Flip-Flop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The corresponding table as well as the k-map and the related </a:t>
            </a:r>
            <a:r>
              <a:rPr lang="en-US" sz="2000" dirty="0" smtClean="0"/>
              <a:t>schema </a:t>
            </a:r>
            <a:r>
              <a:rPr lang="en-US" sz="2000" dirty="0" smtClean="0"/>
              <a:t>follows: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65317"/>
            <a:ext cx="2570457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5105400"/>
            <a:ext cx="19431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845" y="3058886"/>
            <a:ext cx="2895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4307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461</Words>
  <Application>Microsoft Office PowerPoint</Application>
  <PresentationFormat>On-screen Show (4:3)</PresentationFormat>
  <Paragraphs>58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Computer Architecture</vt:lpstr>
      <vt:lpstr>From Flip-Flop to Flip-flop</vt:lpstr>
      <vt:lpstr>From FF to FF (continued)</vt:lpstr>
      <vt:lpstr>Steps To Convert from One Flip Flop to Other </vt:lpstr>
      <vt:lpstr>Conversion of J-K Flip-Flop into D Flip-Flop </vt:lpstr>
      <vt:lpstr>Excitation Table of different Flip-Flops</vt:lpstr>
      <vt:lpstr>D Flip-Flop from JK Flip-Flop</vt:lpstr>
      <vt:lpstr>Converting a D Flip-Flop to JK Flip-Flop</vt:lpstr>
      <vt:lpstr>Converting a JK Flip-Flop to T Flip-Flop</vt:lpstr>
      <vt:lpstr>Converting a T Flip-Flop to JK Flip-Flop</vt:lpstr>
      <vt:lpstr>Converting D Flip-Flop to T Flip-Flop Converting T Flip-Flop to D Flip-Flop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</dc:title>
  <dc:creator>Abbas</dc:creator>
  <cp:lastModifiedBy>Abbas</cp:lastModifiedBy>
  <cp:revision>104</cp:revision>
  <dcterms:created xsi:type="dcterms:W3CDTF">2024-09-20T21:35:14Z</dcterms:created>
  <dcterms:modified xsi:type="dcterms:W3CDTF">2024-12-31T12:02:47Z</dcterms:modified>
</cp:coreProperties>
</file>