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23" r:id="rId2"/>
    <p:sldId id="442" r:id="rId3"/>
    <p:sldId id="449" r:id="rId4"/>
    <p:sldId id="443" r:id="rId5"/>
    <p:sldId id="411" r:id="rId6"/>
    <p:sldId id="444" r:id="rId7"/>
    <p:sldId id="445" r:id="rId8"/>
    <p:sldId id="424" r:id="rId9"/>
    <p:sldId id="425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6" r:id="rId18"/>
    <p:sldId id="427" r:id="rId19"/>
    <p:sldId id="42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/>
    <p:restoredTop sz="95680"/>
  </p:normalViewPr>
  <p:slideViewPr>
    <p:cSldViewPr snapToGrid="0" snapToObjects="1">
      <p:cViewPr varScale="1">
        <p:scale>
          <a:sx n="103" d="100"/>
          <a:sy n="103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 Yang" userId="43093da5-77dc-41e1-b856-09bc9a70e0e9" providerId="ADAL" clId="{CFE349F0-04CF-1D4F-9DE4-2AA6F53393D5}"/>
    <pc:docChg chg="undo custSel addSld delSld modSld">
      <pc:chgData name="Lan Yang" userId="43093da5-77dc-41e1-b856-09bc9a70e0e9" providerId="ADAL" clId="{CFE349F0-04CF-1D4F-9DE4-2AA6F53393D5}" dt="2022-10-10T22:43:35.302" v="909" actId="207"/>
      <pc:docMkLst>
        <pc:docMk/>
      </pc:docMkLst>
      <pc:sldChg chg="addSp modSp mod">
        <pc:chgData name="Lan Yang" userId="43093da5-77dc-41e1-b856-09bc9a70e0e9" providerId="ADAL" clId="{CFE349F0-04CF-1D4F-9DE4-2AA6F53393D5}" dt="2022-10-08T02:41:43.040" v="50" actId="20577"/>
        <pc:sldMkLst>
          <pc:docMk/>
          <pc:sldMk cId="1101575447" sldId="411"/>
        </pc:sldMkLst>
        <pc:spChg chg="mod">
          <ac:chgData name="Lan Yang" userId="43093da5-77dc-41e1-b856-09bc9a70e0e9" providerId="ADAL" clId="{CFE349F0-04CF-1D4F-9DE4-2AA6F53393D5}" dt="2022-10-08T02:41:09.220" v="0" actId="1076"/>
          <ac:spMkLst>
            <pc:docMk/>
            <pc:sldMk cId="1101575447" sldId="411"/>
            <ac:spMk id="2" creationId="{ADE49C77-9DAD-0146-9307-B93AFC44E603}"/>
          </ac:spMkLst>
        </pc:spChg>
        <pc:spChg chg="add mod">
          <ac:chgData name="Lan Yang" userId="43093da5-77dc-41e1-b856-09bc9a70e0e9" providerId="ADAL" clId="{CFE349F0-04CF-1D4F-9DE4-2AA6F53393D5}" dt="2022-10-08T02:41:43.040" v="50" actId="20577"/>
          <ac:spMkLst>
            <pc:docMk/>
            <pc:sldMk cId="1101575447" sldId="411"/>
            <ac:spMk id="4" creationId="{FF5B359D-95E2-D905-82E8-88109A15EF87}"/>
          </ac:spMkLst>
        </pc:spChg>
      </pc:sldChg>
      <pc:sldChg chg="modSp mod">
        <pc:chgData name="Lan Yang" userId="43093da5-77dc-41e1-b856-09bc9a70e0e9" providerId="ADAL" clId="{CFE349F0-04CF-1D4F-9DE4-2AA6F53393D5}" dt="2022-10-10T20:28:58.585" v="832" actId="20577"/>
        <pc:sldMkLst>
          <pc:docMk/>
          <pc:sldMk cId="40783076" sldId="423"/>
        </pc:sldMkLst>
        <pc:spChg chg="mod">
          <ac:chgData name="Lan Yang" userId="43093da5-77dc-41e1-b856-09bc9a70e0e9" providerId="ADAL" clId="{CFE349F0-04CF-1D4F-9DE4-2AA6F53393D5}" dt="2022-10-10T20:28:58.585" v="832" actId="20577"/>
          <ac:spMkLst>
            <pc:docMk/>
            <pc:sldMk cId="40783076" sldId="423"/>
            <ac:spMk id="3" creationId="{BB095671-3336-4526-9060-36017360A8EE}"/>
          </ac:spMkLst>
        </pc:spChg>
      </pc:sldChg>
      <pc:sldChg chg="modSp new mod">
        <pc:chgData name="Lan Yang" userId="43093da5-77dc-41e1-b856-09bc9a70e0e9" providerId="ADAL" clId="{CFE349F0-04CF-1D4F-9DE4-2AA6F53393D5}" dt="2022-10-09T23:02:43.650" v="361" actId="207"/>
        <pc:sldMkLst>
          <pc:docMk/>
          <pc:sldMk cId="4242236965" sldId="428"/>
        </pc:sldMkLst>
        <pc:spChg chg="mod">
          <ac:chgData name="Lan Yang" userId="43093da5-77dc-41e1-b856-09bc9a70e0e9" providerId="ADAL" clId="{CFE349F0-04CF-1D4F-9DE4-2AA6F53393D5}" dt="2022-10-09T22:51:56.768" v="183" actId="207"/>
          <ac:spMkLst>
            <pc:docMk/>
            <pc:sldMk cId="4242236965" sldId="428"/>
            <ac:spMk id="2" creationId="{0EDBEFF6-387A-2580-BCD5-9EFD7B6E2C0B}"/>
          </ac:spMkLst>
        </pc:spChg>
        <pc:spChg chg="mod">
          <ac:chgData name="Lan Yang" userId="43093da5-77dc-41e1-b856-09bc9a70e0e9" providerId="ADAL" clId="{CFE349F0-04CF-1D4F-9DE4-2AA6F53393D5}" dt="2022-10-09T23:02:43.650" v="361" actId="207"/>
          <ac:spMkLst>
            <pc:docMk/>
            <pc:sldMk cId="4242236965" sldId="428"/>
            <ac:spMk id="3" creationId="{D48E6E7B-FFDD-A6B9-5724-D48B44388FC4}"/>
          </ac:spMkLst>
        </pc:spChg>
      </pc:sldChg>
      <pc:sldChg chg="modSp new mod">
        <pc:chgData name="Lan Yang" userId="43093da5-77dc-41e1-b856-09bc9a70e0e9" providerId="ADAL" clId="{CFE349F0-04CF-1D4F-9DE4-2AA6F53393D5}" dt="2022-10-09T22:56:39.789" v="292"/>
        <pc:sldMkLst>
          <pc:docMk/>
          <pc:sldMk cId="3081244985" sldId="429"/>
        </pc:sldMkLst>
        <pc:spChg chg="mod">
          <ac:chgData name="Lan Yang" userId="43093da5-77dc-41e1-b856-09bc9a70e0e9" providerId="ADAL" clId="{CFE349F0-04CF-1D4F-9DE4-2AA6F53393D5}" dt="2022-10-09T22:51:17.686" v="132" actId="207"/>
          <ac:spMkLst>
            <pc:docMk/>
            <pc:sldMk cId="3081244985" sldId="429"/>
            <ac:spMk id="2" creationId="{9C4976D2-7A7E-67F0-DDE1-BD523C9761BF}"/>
          </ac:spMkLst>
        </pc:spChg>
        <pc:spChg chg="mod">
          <ac:chgData name="Lan Yang" userId="43093da5-77dc-41e1-b856-09bc9a70e0e9" providerId="ADAL" clId="{CFE349F0-04CF-1D4F-9DE4-2AA6F53393D5}" dt="2022-10-09T22:56:39.789" v="292"/>
          <ac:spMkLst>
            <pc:docMk/>
            <pc:sldMk cId="3081244985" sldId="429"/>
            <ac:spMk id="3" creationId="{92A7A371-ABEB-27EC-7CE4-BAC6E2682F50}"/>
          </ac:spMkLst>
        </pc:spChg>
      </pc:sldChg>
      <pc:sldChg chg="addSp modSp new mod">
        <pc:chgData name="Lan Yang" userId="43093da5-77dc-41e1-b856-09bc9a70e0e9" providerId="ADAL" clId="{CFE349F0-04CF-1D4F-9DE4-2AA6F53393D5}" dt="2022-10-09T23:00:19.406" v="337" actId="207"/>
        <pc:sldMkLst>
          <pc:docMk/>
          <pc:sldMk cId="1290526857" sldId="430"/>
        </pc:sldMkLst>
        <pc:spChg chg="add mod">
          <ac:chgData name="Lan Yang" userId="43093da5-77dc-41e1-b856-09bc9a70e0e9" providerId="ADAL" clId="{CFE349F0-04CF-1D4F-9DE4-2AA6F53393D5}" dt="2022-10-09T23:00:19.406" v="337" actId="207"/>
          <ac:spMkLst>
            <pc:docMk/>
            <pc:sldMk cId="1290526857" sldId="430"/>
            <ac:spMk id="3" creationId="{D6D31991-C98A-C080-58FE-4F77E64B5285}"/>
          </ac:spMkLst>
        </pc:spChg>
      </pc:sldChg>
      <pc:sldChg chg="addSp modSp new mod">
        <pc:chgData name="Lan Yang" userId="43093da5-77dc-41e1-b856-09bc9a70e0e9" providerId="ADAL" clId="{CFE349F0-04CF-1D4F-9DE4-2AA6F53393D5}" dt="2022-10-09T22:58:51.617" v="326" actId="11"/>
        <pc:sldMkLst>
          <pc:docMk/>
          <pc:sldMk cId="1424376837" sldId="431"/>
        </pc:sldMkLst>
        <pc:spChg chg="add mod">
          <ac:chgData name="Lan Yang" userId="43093da5-77dc-41e1-b856-09bc9a70e0e9" providerId="ADAL" clId="{CFE349F0-04CF-1D4F-9DE4-2AA6F53393D5}" dt="2022-10-09T22:58:51.617" v="326" actId="11"/>
          <ac:spMkLst>
            <pc:docMk/>
            <pc:sldMk cId="1424376837" sldId="431"/>
            <ac:spMk id="3" creationId="{17B785B0-48A0-2CFC-3B66-2E52D75D6FCE}"/>
          </ac:spMkLst>
        </pc:spChg>
      </pc:sldChg>
      <pc:sldChg chg="addSp modSp new mod">
        <pc:chgData name="Lan Yang" userId="43093da5-77dc-41e1-b856-09bc9a70e0e9" providerId="ADAL" clId="{CFE349F0-04CF-1D4F-9DE4-2AA6F53393D5}" dt="2022-10-09T23:00:38.554" v="339" actId="403"/>
        <pc:sldMkLst>
          <pc:docMk/>
          <pc:sldMk cId="3881911913" sldId="432"/>
        </pc:sldMkLst>
        <pc:spChg chg="add mod">
          <ac:chgData name="Lan Yang" userId="43093da5-77dc-41e1-b856-09bc9a70e0e9" providerId="ADAL" clId="{CFE349F0-04CF-1D4F-9DE4-2AA6F53393D5}" dt="2022-10-09T23:00:38.554" v="339" actId="403"/>
          <ac:spMkLst>
            <pc:docMk/>
            <pc:sldMk cId="3881911913" sldId="432"/>
            <ac:spMk id="3" creationId="{362A6055-7712-B261-C3F8-59B677BC9D81}"/>
          </ac:spMkLst>
        </pc:spChg>
      </pc:sldChg>
      <pc:sldChg chg="modSp new mod">
        <pc:chgData name="Lan Yang" userId="43093da5-77dc-41e1-b856-09bc9a70e0e9" providerId="ADAL" clId="{CFE349F0-04CF-1D4F-9DE4-2AA6F53393D5}" dt="2022-10-09T23:09:08.940" v="504" actId="255"/>
        <pc:sldMkLst>
          <pc:docMk/>
          <pc:sldMk cId="1221735766" sldId="433"/>
        </pc:sldMkLst>
        <pc:spChg chg="mod">
          <ac:chgData name="Lan Yang" userId="43093da5-77dc-41e1-b856-09bc9a70e0e9" providerId="ADAL" clId="{CFE349F0-04CF-1D4F-9DE4-2AA6F53393D5}" dt="2022-10-09T23:03:13.715" v="391" actId="20577"/>
          <ac:spMkLst>
            <pc:docMk/>
            <pc:sldMk cId="1221735766" sldId="433"/>
            <ac:spMk id="2" creationId="{80B49C0B-D618-7AA7-396D-20F318CD90F1}"/>
          </ac:spMkLst>
        </pc:spChg>
        <pc:spChg chg="mod">
          <ac:chgData name="Lan Yang" userId="43093da5-77dc-41e1-b856-09bc9a70e0e9" providerId="ADAL" clId="{CFE349F0-04CF-1D4F-9DE4-2AA6F53393D5}" dt="2022-10-09T23:09:08.940" v="504" actId="255"/>
          <ac:spMkLst>
            <pc:docMk/>
            <pc:sldMk cId="1221735766" sldId="433"/>
            <ac:spMk id="3" creationId="{B9CA0137-2993-6183-E6CE-EF335DCDB86C}"/>
          </ac:spMkLst>
        </pc:spChg>
      </pc:sldChg>
      <pc:sldChg chg="addSp modSp new mod">
        <pc:chgData name="Lan Yang" userId="43093da5-77dc-41e1-b856-09bc9a70e0e9" providerId="ADAL" clId="{CFE349F0-04CF-1D4F-9DE4-2AA6F53393D5}" dt="2022-10-09T23:21:34.372" v="739" actId="20577"/>
        <pc:sldMkLst>
          <pc:docMk/>
          <pc:sldMk cId="2208220696" sldId="434"/>
        </pc:sldMkLst>
        <pc:spChg chg="add mod">
          <ac:chgData name="Lan Yang" userId="43093da5-77dc-41e1-b856-09bc9a70e0e9" providerId="ADAL" clId="{CFE349F0-04CF-1D4F-9DE4-2AA6F53393D5}" dt="2022-10-09T23:21:34.372" v="739" actId="20577"/>
          <ac:spMkLst>
            <pc:docMk/>
            <pc:sldMk cId="2208220696" sldId="434"/>
            <ac:spMk id="3" creationId="{E6C13C23-C587-D773-E210-5A5628CFCD19}"/>
          </ac:spMkLst>
        </pc:spChg>
      </pc:sldChg>
      <pc:sldChg chg="addSp delSp modSp new mod">
        <pc:chgData name="Lan Yang" userId="43093da5-77dc-41e1-b856-09bc9a70e0e9" providerId="ADAL" clId="{CFE349F0-04CF-1D4F-9DE4-2AA6F53393D5}" dt="2022-10-09T23:23:02.073" v="758" actId="404"/>
        <pc:sldMkLst>
          <pc:docMk/>
          <pc:sldMk cId="1823445186" sldId="435"/>
        </pc:sldMkLst>
        <pc:spChg chg="add del mod">
          <ac:chgData name="Lan Yang" userId="43093da5-77dc-41e1-b856-09bc9a70e0e9" providerId="ADAL" clId="{CFE349F0-04CF-1D4F-9DE4-2AA6F53393D5}" dt="2022-10-09T23:23:02.073" v="758" actId="404"/>
          <ac:spMkLst>
            <pc:docMk/>
            <pc:sldMk cId="1823445186" sldId="435"/>
            <ac:spMk id="3" creationId="{6C95FE08-62D6-48CA-6102-7E2EE73623E7}"/>
          </ac:spMkLst>
        </pc:spChg>
      </pc:sldChg>
      <pc:sldChg chg="addSp modSp new mod">
        <pc:chgData name="Lan Yang" userId="43093da5-77dc-41e1-b856-09bc9a70e0e9" providerId="ADAL" clId="{CFE349F0-04CF-1D4F-9DE4-2AA6F53393D5}" dt="2022-10-10T22:43:35.302" v="909" actId="207"/>
        <pc:sldMkLst>
          <pc:docMk/>
          <pc:sldMk cId="62466258" sldId="436"/>
        </pc:sldMkLst>
        <pc:spChg chg="add mod">
          <ac:chgData name="Lan Yang" userId="43093da5-77dc-41e1-b856-09bc9a70e0e9" providerId="ADAL" clId="{CFE349F0-04CF-1D4F-9DE4-2AA6F53393D5}" dt="2022-10-10T22:43:35.302" v="909" actId="207"/>
          <ac:spMkLst>
            <pc:docMk/>
            <pc:sldMk cId="62466258" sldId="436"/>
            <ac:spMk id="3" creationId="{57F8EB53-C581-B087-8884-E1891AFBC3CE}"/>
          </ac:spMkLst>
        </pc:spChg>
      </pc:sldChg>
      <pc:sldChg chg="addSp modSp new mod">
        <pc:chgData name="Lan Yang" userId="43093da5-77dc-41e1-b856-09bc9a70e0e9" providerId="ADAL" clId="{CFE349F0-04CF-1D4F-9DE4-2AA6F53393D5}" dt="2022-10-09T23:23:10.533" v="759" actId="20577"/>
        <pc:sldMkLst>
          <pc:docMk/>
          <pc:sldMk cId="1882445481" sldId="437"/>
        </pc:sldMkLst>
        <pc:spChg chg="add mod">
          <ac:chgData name="Lan Yang" userId="43093da5-77dc-41e1-b856-09bc9a70e0e9" providerId="ADAL" clId="{CFE349F0-04CF-1D4F-9DE4-2AA6F53393D5}" dt="2022-10-09T23:23:10.533" v="759" actId="20577"/>
          <ac:spMkLst>
            <pc:docMk/>
            <pc:sldMk cId="1882445481" sldId="437"/>
            <ac:spMk id="3" creationId="{1F9FCAC4-B626-5A4F-DDFB-6A11C7BEA6EA}"/>
          </ac:spMkLst>
        </pc:spChg>
      </pc:sldChg>
      <pc:sldChg chg="modSp new mod">
        <pc:chgData name="Lan Yang" userId="43093da5-77dc-41e1-b856-09bc9a70e0e9" providerId="ADAL" clId="{CFE349F0-04CF-1D4F-9DE4-2AA6F53393D5}" dt="2022-10-10T21:14:49.396" v="870" actId="20577"/>
        <pc:sldMkLst>
          <pc:docMk/>
          <pc:sldMk cId="3821646566" sldId="438"/>
        </pc:sldMkLst>
        <pc:spChg chg="mod">
          <ac:chgData name="Lan Yang" userId="43093da5-77dc-41e1-b856-09bc9a70e0e9" providerId="ADAL" clId="{CFE349F0-04CF-1D4F-9DE4-2AA6F53393D5}" dt="2022-10-10T21:14:46.333" v="862" actId="207"/>
          <ac:spMkLst>
            <pc:docMk/>
            <pc:sldMk cId="3821646566" sldId="438"/>
            <ac:spMk id="2" creationId="{077C3AE5-81DA-E848-4B69-E11066BEC04D}"/>
          </ac:spMkLst>
        </pc:spChg>
        <pc:spChg chg="mod">
          <ac:chgData name="Lan Yang" userId="43093da5-77dc-41e1-b856-09bc9a70e0e9" providerId="ADAL" clId="{CFE349F0-04CF-1D4F-9DE4-2AA6F53393D5}" dt="2022-10-10T21:14:49.396" v="870" actId="20577"/>
          <ac:spMkLst>
            <pc:docMk/>
            <pc:sldMk cId="3821646566" sldId="438"/>
            <ac:spMk id="3" creationId="{94B8E130-7888-50EA-9D0D-296352E054B8}"/>
          </ac:spMkLst>
        </pc:spChg>
      </pc:sldChg>
    </pc:docChg>
  </pc:docChgLst>
  <pc:docChgLst>
    <pc:chgData name="Lan Yang" userId="43093da5-77dc-41e1-b856-09bc9a70e0e9" providerId="ADAL" clId="{2546E3B0-4410-7540-850D-1DCA1E485942}"/>
    <pc:docChg chg="undo custSel addSld delSld modSld sldOrd">
      <pc:chgData name="Lan Yang" userId="43093da5-77dc-41e1-b856-09bc9a70e0e9" providerId="ADAL" clId="{2546E3B0-4410-7540-850D-1DCA1E485942}" dt="2024-03-06T21:41:16.501" v="3878" actId="207"/>
      <pc:docMkLst>
        <pc:docMk/>
      </pc:docMkLst>
      <pc:sldChg chg="delSp modSp mod">
        <pc:chgData name="Lan Yang" userId="43093da5-77dc-41e1-b856-09bc9a70e0e9" providerId="ADAL" clId="{2546E3B0-4410-7540-850D-1DCA1E485942}" dt="2024-03-05T00:53:48.716" v="1314" actId="27636"/>
        <pc:sldMkLst>
          <pc:docMk/>
          <pc:sldMk cId="1101575447" sldId="411"/>
        </pc:sldMkLst>
        <pc:spChg chg="mod">
          <ac:chgData name="Lan Yang" userId="43093da5-77dc-41e1-b856-09bc9a70e0e9" providerId="ADAL" clId="{2546E3B0-4410-7540-850D-1DCA1E485942}" dt="2024-03-05T00:53:48.716" v="1314" actId="27636"/>
          <ac:spMkLst>
            <pc:docMk/>
            <pc:sldMk cId="1101575447" sldId="411"/>
            <ac:spMk id="3" creationId="{8C8B78EB-7031-EF4B-B7A0-4151B196ED66}"/>
          </ac:spMkLst>
        </pc:spChg>
        <pc:spChg chg="del">
          <ac:chgData name="Lan Yang" userId="43093da5-77dc-41e1-b856-09bc9a70e0e9" providerId="ADAL" clId="{2546E3B0-4410-7540-850D-1DCA1E485942}" dt="2024-03-05T00:52:24.471" v="1100" actId="21"/>
          <ac:spMkLst>
            <pc:docMk/>
            <pc:sldMk cId="1101575447" sldId="411"/>
            <ac:spMk id="4" creationId="{FF5B359D-95E2-D905-82E8-88109A15EF87}"/>
          </ac:spMkLst>
        </pc:spChg>
      </pc:sldChg>
      <pc:sldChg chg="modSp mod">
        <pc:chgData name="Lan Yang" userId="43093da5-77dc-41e1-b856-09bc9a70e0e9" providerId="ADAL" clId="{2546E3B0-4410-7540-850D-1DCA1E485942}" dt="2024-03-06T21:38:32.122" v="3779" actId="207"/>
        <pc:sldMkLst>
          <pc:docMk/>
          <pc:sldMk cId="1207855783" sldId="415"/>
        </pc:sldMkLst>
        <pc:spChg chg="mod">
          <ac:chgData name="Lan Yang" userId="43093da5-77dc-41e1-b856-09bc9a70e0e9" providerId="ADAL" clId="{2546E3B0-4410-7540-850D-1DCA1E485942}" dt="2024-03-06T21:38:32.122" v="3779" actId="207"/>
          <ac:spMkLst>
            <pc:docMk/>
            <pc:sldMk cId="1207855783" sldId="415"/>
            <ac:spMk id="3" creationId="{3B69EEB6-0433-5B4B-BB7B-56CBD226DFEF}"/>
          </ac:spMkLst>
        </pc:spChg>
      </pc:sldChg>
      <pc:sldChg chg="modSp mod">
        <pc:chgData name="Lan Yang" userId="43093da5-77dc-41e1-b856-09bc9a70e0e9" providerId="ADAL" clId="{2546E3B0-4410-7540-850D-1DCA1E485942}" dt="2024-03-06T21:40:09.885" v="3848" actId="20577"/>
        <pc:sldMkLst>
          <pc:docMk/>
          <pc:sldMk cId="683181207" sldId="416"/>
        </pc:sldMkLst>
        <pc:spChg chg="mod">
          <ac:chgData name="Lan Yang" userId="43093da5-77dc-41e1-b856-09bc9a70e0e9" providerId="ADAL" clId="{2546E3B0-4410-7540-850D-1DCA1E485942}" dt="2024-03-06T21:40:09.885" v="3848" actId="20577"/>
          <ac:spMkLst>
            <pc:docMk/>
            <pc:sldMk cId="683181207" sldId="416"/>
            <ac:spMk id="3" creationId="{90EB12C5-809D-964C-AAA9-4CE519659501}"/>
          </ac:spMkLst>
        </pc:spChg>
      </pc:sldChg>
      <pc:sldChg chg="modSp mod">
        <pc:chgData name="Lan Yang" userId="43093da5-77dc-41e1-b856-09bc9a70e0e9" providerId="ADAL" clId="{2546E3B0-4410-7540-850D-1DCA1E485942}" dt="2024-03-06T21:40:21.620" v="3849" actId="207"/>
        <pc:sldMkLst>
          <pc:docMk/>
          <pc:sldMk cId="4226737388" sldId="417"/>
        </pc:sldMkLst>
        <pc:spChg chg="mod">
          <ac:chgData name="Lan Yang" userId="43093da5-77dc-41e1-b856-09bc9a70e0e9" providerId="ADAL" clId="{2546E3B0-4410-7540-850D-1DCA1E485942}" dt="2024-03-06T21:40:21.620" v="3849" actId="207"/>
          <ac:spMkLst>
            <pc:docMk/>
            <pc:sldMk cId="4226737388" sldId="417"/>
            <ac:spMk id="3" creationId="{8B1B481A-CDC3-804F-BCC3-3A2188733E38}"/>
          </ac:spMkLst>
        </pc:spChg>
      </pc:sldChg>
      <pc:sldChg chg="modSp mod">
        <pc:chgData name="Lan Yang" userId="43093da5-77dc-41e1-b856-09bc9a70e0e9" providerId="ADAL" clId="{2546E3B0-4410-7540-850D-1DCA1E485942}" dt="2024-03-06T21:40:53.401" v="3875" actId="207"/>
        <pc:sldMkLst>
          <pc:docMk/>
          <pc:sldMk cId="196409774" sldId="418"/>
        </pc:sldMkLst>
        <pc:spChg chg="mod">
          <ac:chgData name="Lan Yang" userId="43093da5-77dc-41e1-b856-09bc9a70e0e9" providerId="ADAL" clId="{2546E3B0-4410-7540-850D-1DCA1E485942}" dt="2024-03-06T21:40:53.401" v="3875" actId="207"/>
          <ac:spMkLst>
            <pc:docMk/>
            <pc:sldMk cId="196409774" sldId="418"/>
            <ac:spMk id="3" creationId="{DE5865A7-1606-C747-98DD-61833BEF5935}"/>
          </ac:spMkLst>
        </pc:spChg>
      </pc:sldChg>
      <pc:sldChg chg="modSp mod">
        <pc:chgData name="Lan Yang" userId="43093da5-77dc-41e1-b856-09bc9a70e0e9" providerId="ADAL" clId="{2546E3B0-4410-7540-850D-1DCA1E485942}" dt="2024-03-06T21:40:59.984" v="3876" actId="207"/>
        <pc:sldMkLst>
          <pc:docMk/>
          <pc:sldMk cId="3543723568" sldId="419"/>
        </pc:sldMkLst>
        <pc:spChg chg="mod">
          <ac:chgData name="Lan Yang" userId="43093da5-77dc-41e1-b856-09bc9a70e0e9" providerId="ADAL" clId="{2546E3B0-4410-7540-850D-1DCA1E485942}" dt="2024-03-06T21:40:59.984" v="3876" actId="207"/>
          <ac:spMkLst>
            <pc:docMk/>
            <pc:sldMk cId="3543723568" sldId="419"/>
            <ac:spMk id="3" creationId="{5E1AD169-5EBD-0541-B4E4-8E992A693B86}"/>
          </ac:spMkLst>
        </pc:spChg>
      </pc:sldChg>
      <pc:sldChg chg="modSp mod">
        <pc:chgData name="Lan Yang" userId="43093da5-77dc-41e1-b856-09bc9a70e0e9" providerId="ADAL" clId="{2546E3B0-4410-7540-850D-1DCA1E485942}" dt="2024-03-06T21:41:07.566" v="3877" actId="207"/>
        <pc:sldMkLst>
          <pc:docMk/>
          <pc:sldMk cId="4070247810" sldId="420"/>
        </pc:sldMkLst>
        <pc:spChg chg="mod">
          <ac:chgData name="Lan Yang" userId="43093da5-77dc-41e1-b856-09bc9a70e0e9" providerId="ADAL" clId="{2546E3B0-4410-7540-850D-1DCA1E485942}" dt="2024-03-06T21:41:07.566" v="3877" actId="207"/>
          <ac:spMkLst>
            <pc:docMk/>
            <pc:sldMk cId="4070247810" sldId="420"/>
            <ac:spMk id="3" creationId="{B34B8F8A-AFB1-D940-9DA1-4A811F149FFE}"/>
          </ac:spMkLst>
        </pc:spChg>
      </pc:sldChg>
      <pc:sldChg chg="modSp mod">
        <pc:chgData name="Lan Yang" userId="43093da5-77dc-41e1-b856-09bc9a70e0e9" providerId="ADAL" clId="{2546E3B0-4410-7540-850D-1DCA1E485942}" dt="2024-03-05T01:13:03.550" v="3224" actId="20577"/>
        <pc:sldMkLst>
          <pc:docMk/>
          <pc:sldMk cId="4149513763" sldId="422"/>
        </pc:sldMkLst>
        <pc:spChg chg="mod">
          <ac:chgData name="Lan Yang" userId="43093da5-77dc-41e1-b856-09bc9a70e0e9" providerId="ADAL" clId="{2546E3B0-4410-7540-850D-1DCA1E485942}" dt="2024-03-05T01:13:03.550" v="3224" actId="20577"/>
          <ac:spMkLst>
            <pc:docMk/>
            <pc:sldMk cId="4149513763" sldId="422"/>
            <ac:spMk id="3" creationId="{583E2120-F3D4-AA47-A539-97B1CFE5BC5C}"/>
          </ac:spMkLst>
        </pc:spChg>
      </pc:sldChg>
      <pc:sldChg chg="modSp mod">
        <pc:chgData name="Lan Yang" userId="43093da5-77dc-41e1-b856-09bc9a70e0e9" providerId="ADAL" clId="{2546E3B0-4410-7540-850D-1DCA1E485942}" dt="2024-03-05T21:27:20.256" v="3646" actId="20577"/>
        <pc:sldMkLst>
          <pc:docMk/>
          <pc:sldMk cId="40783076" sldId="423"/>
        </pc:sldMkLst>
        <pc:spChg chg="mod">
          <ac:chgData name="Lan Yang" userId="43093da5-77dc-41e1-b856-09bc9a70e0e9" providerId="ADAL" clId="{2546E3B0-4410-7540-850D-1DCA1E485942}" dt="2024-03-05T21:27:20.256" v="3646" actId="20577"/>
          <ac:spMkLst>
            <pc:docMk/>
            <pc:sldMk cId="40783076" sldId="423"/>
            <ac:spMk id="3" creationId="{BB095671-3336-4526-9060-36017360A8EE}"/>
          </ac:spMkLst>
        </pc:spChg>
      </pc:sldChg>
      <pc:sldChg chg="modSp mod">
        <pc:chgData name="Lan Yang" userId="43093da5-77dc-41e1-b856-09bc9a70e0e9" providerId="ADAL" clId="{2546E3B0-4410-7540-850D-1DCA1E485942}" dt="2024-03-06T21:37:54.129" v="3776" actId="20577"/>
        <pc:sldMkLst>
          <pc:docMk/>
          <pc:sldMk cId="558779529" sldId="424"/>
        </pc:sldMkLst>
        <pc:spChg chg="mod">
          <ac:chgData name="Lan Yang" userId="43093da5-77dc-41e1-b856-09bc9a70e0e9" providerId="ADAL" clId="{2546E3B0-4410-7540-850D-1DCA1E485942}" dt="2024-03-06T21:37:54.129" v="3776" actId="20577"/>
          <ac:spMkLst>
            <pc:docMk/>
            <pc:sldMk cId="558779529" sldId="424"/>
            <ac:spMk id="3" creationId="{DC8749BB-586B-4E9F-994B-259ED3E9A48A}"/>
          </ac:spMkLst>
        </pc:spChg>
      </pc:sldChg>
      <pc:sldChg chg="modSp mod">
        <pc:chgData name="Lan Yang" userId="43093da5-77dc-41e1-b856-09bc9a70e0e9" providerId="ADAL" clId="{2546E3B0-4410-7540-850D-1DCA1E485942}" dt="2024-03-06T21:38:17.721" v="3778" actId="207"/>
        <pc:sldMkLst>
          <pc:docMk/>
          <pc:sldMk cId="1972066285" sldId="425"/>
        </pc:sldMkLst>
        <pc:spChg chg="mod">
          <ac:chgData name="Lan Yang" userId="43093da5-77dc-41e1-b856-09bc9a70e0e9" providerId="ADAL" clId="{2546E3B0-4410-7540-850D-1DCA1E485942}" dt="2024-03-06T21:38:17.721" v="3778" actId="207"/>
          <ac:spMkLst>
            <pc:docMk/>
            <pc:sldMk cId="1972066285" sldId="425"/>
            <ac:spMk id="3" creationId="{DBDA812C-CF17-4E57-BF9D-B3A0B0F617A9}"/>
          </ac:spMkLst>
        </pc:spChg>
      </pc:sldChg>
      <pc:sldChg chg="modSp mod">
        <pc:chgData name="Lan Yang" userId="43093da5-77dc-41e1-b856-09bc9a70e0e9" providerId="ADAL" clId="{2546E3B0-4410-7540-850D-1DCA1E485942}" dt="2024-03-06T21:41:16.501" v="3878" actId="207"/>
        <pc:sldMkLst>
          <pc:docMk/>
          <pc:sldMk cId="1826791191" sldId="426"/>
        </pc:sldMkLst>
        <pc:spChg chg="mod">
          <ac:chgData name="Lan Yang" userId="43093da5-77dc-41e1-b856-09bc9a70e0e9" providerId="ADAL" clId="{2546E3B0-4410-7540-850D-1DCA1E485942}" dt="2024-03-06T21:41:16.501" v="3878" actId="207"/>
          <ac:spMkLst>
            <pc:docMk/>
            <pc:sldMk cId="1826791191" sldId="426"/>
            <ac:spMk id="3" creationId="{38C79197-5DCA-4439-BCD6-B3D8C01AA171}"/>
          </ac:spMkLst>
        </pc:spChg>
      </pc:sldChg>
      <pc:sldChg chg="modSp mod">
        <pc:chgData name="Lan Yang" userId="43093da5-77dc-41e1-b856-09bc9a70e0e9" providerId="ADAL" clId="{2546E3B0-4410-7540-850D-1DCA1E485942}" dt="2024-03-05T01:14:20.384" v="3376" actId="20577"/>
        <pc:sldMkLst>
          <pc:docMk/>
          <pc:sldMk cId="3400584398" sldId="427"/>
        </pc:sldMkLst>
        <pc:spChg chg="mod">
          <ac:chgData name="Lan Yang" userId="43093da5-77dc-41e1-b856-09bc9a70e0e9" providerId="ADAL" clId="{2546E3B0-4410-7540-850D-1DCA1E485942}" dt="2024-03-05T01:14:20.384" v="3376" actId="20577"/>
          <ac:spMkLst>
            <pc:docMk/>
            <pc:sldMk cId="3400584398" sldId="427"/>
            <ac:spMk id="3" creationId="{6872BFFB-6838-426A-BAA4-4A4815F62DBC}"/>
          </ac:spMkLst>
        </pc:spChg>
      </pc:sldChg>
      <pc:sldChg chg="del">
        <pc:chgData name="Lan Yang" userId="43093da5-77dc-41e1-b856-09bc9a70e0e9" providerId="ADAL" clId="{2546E3B0-4410-7540-850D-1DCA1E485942}" dt="2024-03-05T01:10:07.422" v="2942" actId="2696"/>
        <pc:sldMkLst>
          <pc:docMk/>
          <pc:sldMk cId="4242236965" sldId="428"/>
        </pc:sldMkLst>
      </pc:sldChg>
      <pc:sldChg chg="del">
        <pc:chgData name="Lan Yang" userId="43093da5-77dc-41e1-b856-09bc9a70e0e9" providerId="ADAL" clId="{2546E3B0-4410-7540-850D-1DCA1E485942}" dt="2024-03-05T01:10:10.548" v="2943" actId="2696"/>
        <pc:sldMkLst>
          <pc:docMk/>
          <pc:sldMk cId="3081244985" sldId="429"/>
        </pc:sldMkLst>
      </pc:sldChg>
      <pc:sldChg chg="del">
        <pc:chgData name="Lan Yang" userId="43093da5-77dc-41e1-b856-09bc9a70e0e9" providerId="ADAL" clId="{2546E3B0-4410-7540-850D-1DCA1E485942}" dt="2024-03-05T01:10:20.548" v="2945" actId="2696"/>
        <pc:sldMkLst>
          <pc:docMk/>
          <pc:sldMk cId="1290526857" sldId="430"/>
        </pc:sldMkLst>
      </pc:sldChg>
      <pc:sldChg chg="del">
        <pc:chgData name="Lan Yang" userId="43093da5-77dc-41e1-b856-09bc9a70e0e9" providerId="ADAL" clId="{2546E3B0-4410-7540-850D-1DCA1E485942}" dt="2024-03-05T01:10:18.450" v="2944" actId="2696"/>
        <pc:sldMkLst>
          <pc:docMk/>
          <pc:sldMk cId="1424376837" sldId="431"/>
        </pc:sldMkLst>
      </pc:sldChg>
      <pc:sldChg chg="del">
        <pc:chgData name="Lan Yang" userId="43093da5-77dc-41e1-b856-09bc9a70e0e9" providerId="ADAL" clId="{2546E3B0-4410-7540-850D-1DCA1E485942}" dt="2024-03-05T01:10:24.852" v="2946" actId="2696"/>
        <pc:sldMkLst>
          <pc:docMk/>
          <pc:sldMk cId="3881911913" sldId="432"/>
        </pc:sldMkLst>
      </pc:sldChg>
      <pc:sldChg chg="addSp delSp modSp del mod">
        <pc:chgData name="Lan Yang" userId="43093da5-77dc-41e1-b856-09bc9a70e0e9" providerId="ADAL" clId="{2546E3B0-4410-7540-850D-1DCA1E485942}" dt="2024-03-05T01:10:28.630" v="2947" actId="2696"/>
        <pc:sldMkLst>
          <pc:docMk/>
          <pc:sldMk cId="1221735766" sldId="433"/>
        </pc:sldMkLst>
        <pc:spChg chg="del mod">
          <ac:chgData name="Lan Yang" userId="43093da5-77dc-41e1-b856-09bc9a70e0e9" providerId="ADAL" clId="{2546E3B0-4410-7540-850D-1DCA1E485942}" dt="2024-03-05T01:07:41.313" v="2904" actId="21"/>
          <ac:spMkLst>
            <pc:docMk/>
            <pc:sldMk cId="1221735766" sldId="433"/>
            <ac:spMk id="2" creationId="{80B49C0B-D618-7AA7-396D-20F318CD90F1}"/>
          </ac:spMkLst>
        </pc:spChg>
        <pc:spChg chg="add mod">
          <ac:chgData name="Lan Yang" userId="43093da5-77dc-41e1-b856-09bc9a70e0e9" providerId="ADAL" clId="{2546E3B0-4410-7540-850D-1DCA1E485942}" dt="2024-03-05T01:08:01.532" v="2938" actId="207"/>
          <ac:spMkLst>
            <pc:docMk/>
            <pc:sldMk cId="1221735766" sldId="433"/>
            <ac:spMk id="5" creationId="{0C609D0B-1326-4B6F-A76C-D41690F2D5C2}"/>
          </ac:spMkLst>
        </pc:spChg>
      </pc:sldChg>
      <pc:sldChg chg="del">
        <pc:chgData name="Lan Yang" userId="43093da5-77dc-41e1-b856-09bc9a70e0e9" providerId="ADAL" clId="{2546E3B0-4410-7540-850D-1DCA1E485942}" dt="2024-03-05T01:10:32.499" v="2948" actId="2696"/>
        <pc:sldMkLst>
          <pc:docMk/>
          <pc:sldMk cId="2208220696" sldId="434"/>
        </pc:sldMkLst>
      </pc:sldChg>
      <pc:sldChg chg="del">
        <pc:chgData name="Lan Yang" userId="43093da5-77dc-41e1-b856-09bc9a70e0e9" providerId="ADAL" clId="{2546E3B0-4410-7540-850D-1DCA1E485942}" dt="2024-03-05T01:12:30.049" v="3217" actId="2696"/>
        <pc:sldMkLst>
          <pc:docMk/>
          <pc:sldMk cId="1823445186" sldId="435"/>
        </pc:sldMkLst>
      </pc:sldChg>
      <pc:sldChg chg="del">
        <pc:chgData name="Lan Yang" userId="43093da5-77dc-41e1-b856-09bc9a70e0e9" providerId="ADAL" clId="{2546E3B0-4410-7540-850D-1DCA1E485942}" dt="2024-03-05T01:12:35.256" v="3218" actId="2696"/>
        <pc:sldMkLst>
          <pc:docMk/>
          <pc:sldMk cId="62466258" sldId="436"/>
        </pc:sldMkLst>
      </pc:sldChg>
      <pc:sldChg chg="del">
        <pc:chgData name="Lan Yang" userId="43093da5-77dc-41e1-b856-09bc9a70e0e9" providerId="ADAL" clId="{2546E3B0-4410-7540-850D-1DCA1E485942}" dt="2024-03-05T01:12:38.285" v="3219" actId="2696"/>
        <pc:sldMkLst>
          <pc:docMk/>
          <pc:sldMk cId="1882445481" sldId="437"/>
        </pc:sldMkLst>
      </pc:sldChg>
      <pc:sldChg chg="addSp delSp modSp del mod">
        <pc:chgData name="Lan Yang" userId="43093da5-77dc-41e1-b856-09bc9a70e0e9" providerId="ADAL" clId="{2546E3B0-4410-7540-850D-1DCA1E485942}" dt="2024-03-05T01:12:40.950" v="3220" actId="2696"/>
        <pc:sldMkLst>
          <pc:docMk/>
          <pc:sldMk cId="3821646566" sldId="438"/>
        </pc:sldMkLst>
        <pc:spChg chg="del mod">
          <ac:chgData name="Lan Yang" userId="43093da5-77dc-41e1-b856-09bc9a70e0e9" providerId="ADAL" clId="{2546E3B0-4410-7540-850D-1DCA1E485942}" dt="2024-03-05T01:08:29.845" v="2940" actId="21"/>
          <ac:spMkLst>
            <pc:docMk/>
            <pc:sldMk cId="3821646566" sldId="438"/>
            <ac:spMk id="2" creationId="{077C3AE5-81DA-E848-4B69-E11066BEC04D}"/>
          </ac:spMkLst>
        </pc:spChg>
        <pc:spChg chg="add del mod">
          <ac:chgData name="Lan Yang" userId="43093da5-77dc-41e1-b856-09bc9a70e0e9" providerId="ADAL" clId="{2546E3B0-4410-7540-850D-1DCA1E485942}" dt="2024-03-05T01:08:32.991" v="2941" actId="21"/>
          <ac:spMkLst>
            <pc:docMk/>
            <pc:sldMk cId="3821646566" sldId="438"/>
            <ac:spMk id="5" creationId="{7389CE55-16AE-C2A3-3877-047586FFBED0}"/>
          </ac:spMkLst>
        </pc:spChg>
      </pc:sldChg>
      <pc:sldChg chg="del">
        <pc:chgData name="Lan Yang" userId="43093da5-77dc-41e1-b856-09bc9a70e0e9" providerId="ADAL" clId="{2546E3B0-4410-7540-850D-1DCA1E485942}" dt="2024-03-05T01:12:43.698" v="3221" actId="2696"/>
        <pc:sldMkLst>
          <pc:docMk/>
          <pc:sldMk cId="3239632912" sldId="439"/>
        </pc:sldMkLst>
      </pc:sldChg>
      <pc:sldChg chg="del">
        <pc:chgData name="Lan Yang" userId="43093da5-77dc-41e1-b856-09bc9a70e0e9" providerId="ADAL" clId="{2546E3B0-4410-7540-850D-1DCA1E485942}" dt="2024-03-05T01:12:46.496" v="3222" actId="2696"/>
        <pc:sldMkLst>
          <pc:docMk/>
          <pc:sldMk cId="1019402779" sldId="440"/>
        </pc:sldMkLst>
      </pc:sldChg>
      <pc:sldChg chg="del">
        <pc:chgData name="Lan Yang" userId="43093da5-77dc-41e1-b856-09bc9a70e0e9" providerId="ADAL" clId="{2546E3B0-4410-7540-850D-1DCA1E485942}" dt="2024-03-05T01:12:55.652" v="3223" actId="2696"/>
        <pc:sldMkLst>
          <pc:docMk/>
          <pc:sldMk cId="2384529999" sldId="441"/>
        </pc:sldMkLst>
      </pc:sldChg>
      <pc:sldChg chg="modSp new mod">
        <pc:chgData name="Lan Yang" userId="43093da5-77dc-41e1-b856-09bc9a70e0e9" providerId="ADAL" clId="{2546E3B0-4410-7540-850D-1DCA1E485942}" dt="2024-03-05T00:47:52.456" v="633" actId="5793"/>
        <pc:sldMkLst>
          <pc:docMk/>
          <pc:sldMk cId="1355099101" sldId="442"/>
        </pc:sldMkLst>
        <pc:spChg chg="mod">
          <ac:chgData name="Lan Yang" userId="43093da5-77dc-41e1-b856-09bc9a70e0e9" providerId="ADAL" clId="{2546E3B0-4410-7540-850D-1DCA1E485942}" dt="2024-03-05T00:43:44.713" v="160" actId="207"/>
          <ac:spMkLst>
            <pc:docMk/>
            <pc:sldMk cId="1355099101" sldId="442"/>
            <ac:spMk id="2" creationId="{6C5D66A4-8C1A-BDFA-5CE2-C6B89C2FAE9F}"/>
          </ac:spMkLst>
        </pc:spChg>
        <pc:spChg chg="mod">
          <ac:chgData name="Lan Yang" userId="43093da5-77dc-41e1-b856-09bc9a70e0e9" providerId="ADAL" clId="{2546E3B0-4410-7540-850D-1DCA1E485942}" dt="2024-03-05T00:47:52.456" v="633" actId="5793"/>
          <ac:spMkLst>
            <pc:docMk/>
            <pc:sldMk cId="1355099101" sldId="442"/>
            <ac:spMk id="3" creationId="{C3FA719F-3D99-0B3B-0F7E-86AB4B9CCD59}"/>
          </ac:spMkLst>
        </pc:spChg>
      </pc:sldChg>
      <pc:sldChg chg="modSp new mod">
        <pc:chgData name="Lan Yang" userId="43093da5-77dc-41e1-b856-09bc9a70e0e9" providerId="ADAL" clId="{2546E3B0-4410-7540-850D-1DCA1E485942}" dt="2024-03-05T01:04:10.308" v="2634" actId="20577"/>
        <pc:sldMkLst>
          <pc:docMk/>
          <pc:sldMk cId="1791360889" sldId="443"/>
        </pc:sldMkLst>
        <pc:spChg chg="mod">
          <ac:chgData name="Lan Yang" userId="43093da5-77dc-41e1-b856-09bc9a70e0e9" providerId="ADAL" clId="{2546E3B0-4410-7540-850D-1DCA1E485942}" dt="2024-03-05T00:48:24.612" v="713" actId="207"/>
          <ac:spMkLst>
            <pc:docMk/>
            <pc:sldMk cId="1791360889" sldId="443"/>
            <ac:spMk id="2" creationId="{BD68B28F-C486-A2F0-A31F-96D66D04E691}"/>
          </ac:spMkLst>
        </pc:spChg>
        <pc:spChg chg="mod">
          <ac:chgData name="Lan Yang" userId="43093da5-77dc-41e1-b856-09bc9a70e0e9" providerId="ADAL" clId="{2546E3B0-4410-7540-850D-1DCA1E485942}" dt="2024-03-05T01:04:10.308" v="2634" actId="20577"/>
          <ac:spMkLst>
            <pc:docMk/>
            <pc:sldMk cId="1791360889" sldId="443"/>
            <ac:spMk id="3" creationId="{347DBD49-2CBD-9157-3E20-72203AC1BB04}"/>
          </ac:spMkLst>
        </pc:spChg>
      </pc:sldChg>
      <pc:sldChg chg="modSp new mod">
        <pc:chgData name="Lan Yang" userId="43093da5-77dc-41e1-b856-09bc9a70e0e9" providerId="ADAL" clId="{2546E3B0-4410-7540-850D-1DCA1E485942}" dt="2024-03-05T00:59:06.089" v="2094" actId="20577"/>
        <pc:sldMkLst>
          <pc:docMk/>
          <pc:sldMk cId="772831120" sldId="444"/>
        </pc:sldMkLst>
        <pc:spChg chg="mod">
          <ac:chgData name="Lan Yang" userId="43093da5-77dc-41e1-b856-09bc9a70e0e9" providerId="ADAL" clId="{2546E3B0-4410-7540-850D-1DCA1E485942}" dt="2024-03-05T00:54:05.360" v="1335" actId="207"/>
          <ac:spMkLst>
            <pc:docMk/>
            <pc:sldMk cId="772831120" sldId="444"/>
            <ac:spMk id="2" creationId="{153B8A58-795C-F280-681A-B2F467A6FE35}"/>
          </ac:spMkLst>
        </pc:spChg>
        <pc:spChg chg="mod">
          <ac:chgData name="Lan Yang" userId="43093da5-77dc-41e1-b856-09bc9a70e0e9" providerId="ADAL" clId="{2546E3B0-4410-7540-850D-1DCA1E485942}" dt="2024-03-05T00:59:06.089" v="2094" actId="20577"/>
          <ac:spMkLst>
            <pc:docMk/>
            <pc:sldMk cId="772831120" sldId="444"/>
            <ac:spMk id="3" creationId="{5A5BBED4-2173-3939-8A3D-387DDD785F34}"/>
          </ac:spMkLst>
        </pc:spChg>
      </pc:sldChg>
      <pc:sldChg chg="addSp modSp new mod">
        <pc:chgData name="Lan Yang" userId="43093da5-77dc-41e1-b856-09bc9a70e0e9" providerId="ADAL" clId="{2546E3B0-4410-7540-850D-1DCA1E485942}" dt="2024-03-05T01:06:46.208" v="2867" actId="20577"/>
        <pc:sldMkLst>
          <pc:docMk/>
          <pc:sldMk cId="2390846038" sldId="445"/>
        </pc:sldMkLst>
        <pc:spChg chg="mod">
          <ac:chgData name="Lan Yang" userId="43093da5-77dc-41e1-b856-09bc9a70e0e9" providerId="ADAL" clId="{2546E3B0-4410-7540-850D-1DCA1E485942}" dt="2024-03-05T00:59:25.243" v="2119" actId="207"/>
          <ac:spMkLst>
            <pc:docMk/>
            <pc:sldMk cId="2390846038" sldId="445"/>
            <ac:spMk id="2" creationId="{C7A2E87B-1A44-DCE6-A931-E36B7662957C}"/>
          </ac:spMkLst>
        </pc:spChg>
        <pc:spChg chg="mod">
          <ac:chgData name="Lan Yang" userId="43093da5-77dc-41e1-b856-09bc9a70e0e9" providerId="ADAL" clId="{2546E3B0-4410-7540-850D-1DCA1E485942}" dt="2024-03-05T01:05:31.960" v="2803" actId="5793"/>
          <ac:spMkLst>
            <pc:docMk/>
            <pc:sldMk cId="2390846038" sldId="445"/>
            <ac:spMk id="3" creationId="{C5AF0F1D-A9F1-81F3-C32D-004F1EC480EC}"/>
          </ac:spMkLst>
        </pc:spChg>
        <pc:spChg chg="add mod">
          <ac:chgData name="Lan Yang" userId="43093da5-77dc-41e1-b856-09bc9a70e0e9" providerId="ADAL" clId="{2546E3B0-4410-7540-850D-1DCA1E485942}" dt="2024-03-05T01:06:46.208" v="2867" actId="20577"/>
          <ac:spMkLst>
            <pc:docMk/>
            <pc:sldMk cId="2390846038" sldId="445"/>
            <ac:spMk id="4" creationId="{CA7B13EC-4567-723B-6E68-4308F46074C9}"/>
          </ac:spMkLst>
        </pc:spChg>
      </pc:sldChg>
      <pc:sldChg chg="modSp new del mod ord">
        <pc:chgData name="Lan Yang" userId="43093da5-77dc-41e1-b856-09bc9a70e0e9" providerId="ADAL" clId="{2546E3B0-4410-7540-850D-1DCA1E485942}" dt="2024-03-05T21:27:28.536" v="3647" actId="2696"/>
        <pc:sldMkLst>
          <pc:docMk/>
          <pc:sldMk cId="4009602915" sldId="446"/>
        </pc:sldMkLst>
        <pc:spChg chg="mod">
          <ac:chgData name="Lan Yang" userId="43093da5-77dc-41e1-b856-09bc9a70e0e9" providerId="ADAL" clId="{2546E3B0-4410-7540-850D-1DCA1E485942}" dt="2024-03-05T21:24:07.935" v="3400" actId="207"/>
          <ac:spMkLst>
            <pc:docMk/>
            <pc:sldMk cId="4009602915" sldId="446"/>
            <ac:spMk id="2" creationId="{6FD9CF0E-C093-E52D-E117-70A37DF71510}"/>
          </ac:spMkLst>
        </pc:spChg>
        <pc:spChg chg="mod">
          <ac:chgData name="Lan Yang" userId="43093da5-77dc-41e1-b856-09bc9a70e0e9" providerId="ADAL" clId="{2546E3B0-4410-7540-850D-1DCA1E485942}" dt="2024-03-05T21:25:37.982" v="3630" actId="20577"/>
          <ac:spMkLst>
            <pc:docMk/>
            <pc:sldMk cId="4009602915" sldId="446"/>
            <ac:spMk id="3" creationId="{59D7A73B-FDD5-05AA-6F86-8305F7CDC58A}"/>
          </ac:spMkLst>
        </pc:spChg>
      </pc:sldChg>
      <pc:sldChg chg="modSp add mod">
        <pc:chgData name="Lan Yang" userId="43093da5-77dc-41e1-b856-09bc9a70e0e9" providerId="ADAL" clId="{2546E3B0-4410-7540-850D-1DCA1E485942}" dt="2024-03-06T21:36:22.887" v="3650" actId="13926"/>
        <pc:sldMkLst>
          <pc:docMk/>
          <pc:sldMk cId="1758953914" sldId="449"/>
        </pc:sldMkLst>
        <pc:spChg chg="mod">
          <ac:chgData name="Lan Yang" userId="43093da5-77dc-41e1-b856-09bc9a70e0e9" providerId="ADAL" clId="{2546E3B0-4410-7540-850D-1DCA1E485942}" dt="2024-03-06T21:36:22.887" v="3650" actId="13926"/>
          <ac:spMkLst>
            <pc:docMk/>
            <pc:sldMk cId="1758953914" sldId="449"/>
            <ac:spMk id="3" creationId="{DC8749BB-586B-4E9F-994B-259ED3E9A48A}"/>
          </ac:spMkLst>
        </pc:spChg>
      </pc:sldChg>
    </pc:docChg>
  </pc:docChgLst>
  <pc:docChgLst>
    <pc:chgData name="Lan Yang" userId="43093da5-77dc-41e1-b856-09bc9a70e0e9" providerId="ADAL" clId="{DD93C405-3561-47EB-9222-A9ED6D179595}"/>
    <pc:docChg chg="undo custSel addSld delSld modSld sldOrd">
      <pc:chgData name="Lan Yang" userId="43093da5-77dc-41e1-b856-09bc9a70e0e9" providerId="ADAL" clId="{DD93C405-3561-47EB-9222-A9ED6D179595}" dt="2022-10-11T19:17:53.014" v="6125" actId="20577"/>
      <pc:docMkLst>
        <pc:docMk/>
      </pc:docMkLst>
      <pc:sldChg chg="modSp ord">
        <pc:chgData name="Lan Yang" userId="43093da5-77dc-41e1-b856-09bc9a70e0e9" providerId="ADAL" clId="{DD93C405-3561-47EB-9222-A9ED6D179595}" dt="2022-10-06T18:40:09.611" v="3044" actId="20577"/>
        <pc:sldMkLst>
          <pc:docMk/>
          <pc:sldMk cId="1101575447" sldId="411"/>
        </pc:sldMkLst>
        <pc:spChg chg="mod">
          <ac:chgData name="Lan Yang" userId="43093da5-77dc-41e1-b856-09bc9a70e0e9" providerId="ADAL" clId="{DD93C405-3561-47EB-9222-A9ED6D179595}" dt="2022-10-06T18:09:41.774" v="749" actId="207"/>
          <ac:spMkLst>
            <pc:docMk/>
            <pc:sldMk cId="1101575447" sldId="411"/>
            <ac:spMk id="2" creationId="{ADE49C77-9DAD-0146-9307-B93AFC44E603}"/>
          </ac:spMkLst>
        </pc:spChg>
        <pc:spChg chg="mod">
          <ac:chgData name="Lan Yang" userId="43093da5-77dc-41e1-b856-09bc9a70e0e9" providerId="ADAL" clId="{DD93C405-3561-47EB-9222-A9ED6D179595}" dt="2022-10-06T18:40:09.611" v="3044" actId="20577"/>
          <ac:spMkLst>
            <pc:docMk/>
            <pc:sldMk cId="1101575447" sldId="411"/>
            <ac:spMk id="3" creationId="{8C8B78EB-7031-EF4B-B7A0-4151B196ED66}"/>
          </ac:spMkLst>
        </pc:spChg>
      </pc:sldChg>
      <pc:sldChg chg="modSp">
        <pc:chgData name="Lan Yang" userId="43093da5-77dc-41e1-b856-09bc9a70e0e9" providerId="ADAL" clId="{DD93C405-3561-47EB-9222-A9ED6D179595}" dt="2022-10-10T23:08:10.950" v="4759" actId="207"/>
        <pc:sldMkLst>
          <pc:docMk/>
          <pc:sldMk cId="1207855783" sldId="415"/>
        </pc:sldMkLst>
        <pc:spChg chg="mod">
          <ac:chgData name="Lan Yang" userId="43093da5-77dc-41e1-b856-09bc9a70e0e9" providerId="ADAL" clId="{DD93C405-3561-47EB-9222-A9ED6D179595}" dt="2022-10-06T18:44:51.911" v="3662" actId="207"/>
          <ac:spMkLst>
            <pc:docMk/>
            <pc:sldMk cId="1207855783" sldId="415"/>
            <ac:spMk id="2" creationId="{6AF6948B-893B-D940-9C69-03DB9C2C8D5B}"/>
          </ac:spMkLst>
        </pc:spChg>
        <pc:spChg chg="mod">
          <ac:chgData name="Lan Yang" userId="43093da5-77dc-41e1-b856-09bc9a70e0e9" providerId="ADAL" clId="{DD93C405-3561-47EB-9222-A9ED6D179595}" dt="2022-10-10T23:08:10.950" v="4759" actId="207"/>
          <ac:spMkLst>
            <pc:docMk/>
            <pc:sldMk cId="1207855783" sldId="415"/>
            <ac:spMk id="3" creationId="{3B69EEB6-0433-5B4B-BB7B-56CBD226DFEF}"/>
          </ac:spMkLst>
        </pc:spChg>
      </pc:sldChg>
      <pc:sldChg chg="modSp">
        <pc:chgData name="Lan Yang" userId="43093da5-77dc-41e1-b856-09bc9a70e0e9" providerId="ADAL" clId="{DD93C405-3561-47EB-9222-A9ED6D179595}" dt="2022-10-10T23:08:25.589" v="4761" actId="207"/>
        <pc:sldMkLst>
          <pc:docMk/>
          <pc:sldMk cId="683181207" sldId="416"/>
        </pc:sldMkLst>
        <pc:spChg chg="mod">
          <ac:chgData name="Lan Yang" userId="43093da5-77dc-41e1-b856-09bc9a70e0e9" providerId="ADAL" clId="{DD93C405-3561-47EB-9222-A9ED6D179595}" dt="2022-10-06T18:45:08.008" v="3691" actId="207"/>
          <ac:spMkLst>
            <pc:docMk/>
            <pc:sldMk cId="683181207" sldId="416"/>
            <ac:spMk id="2" creationId="{459FEA90-D95F-6847-843D-2B468861EDC9}"/>
          </ac:spMkLst>
        </pc:spChg>
        <pc:spChg chg="mod">
          <ac:chgData name="Lan Yang" userId="43093da5-77dc-41e1-b856-09bc9a70e0e9" providerId="ADAL" clId="{DD93C405-3561-47EB-9222-A9ED6D179595}" dt="2022-10-10T23:08:25.589" v="4761" actId="207"/>
          <ac:spMkLst>
            <pc:docMk/>
            <pc:sldMk cId="683181207" sldId="416"/>
            <ac:spMk id="3" creationId="{90EB12C5-809D-964C-AAA9-4CE519659501}"/>
          </ac:spMkLst>
        </pc:spChg>
      </pc:sldChg>
      <pc:sldChg chg="modSp">
        <pc:chgData name="Lan Yang" userId="43093da5-77dc-41e1-b856-09bc9a70e0e9" providerId="ADAL" clId="{DD93C405-3561-47EB-9222-A9ED6D179595}" dt="2022-10-10T23:09:00.365" v="4807" actId="20577"/>
        <pc:sldMkLst>
          <pc:docMk/>
          <pc:sldMk cId="4226737388" sldId="417"/>
        </pc:sldMkLst>
        <pc:spChg chg="mod">
          <ac:chgData name="Lan Yang" userId="43093da5-77dc-41e1-b856-09bc9a70e0e9" providerId="ADAL" clId="{DD93C405-3561-47EB-9222-A9ED6D179595}" dt="2022-10-06T18:49:35.280" v="3873" actId="27636"/>
          <ac:spMkLst>
            <pc:docMk/>
            <pc:sldMk cId="4226737388" sldId="417"/>
            <ac:spMk id="2" creationId="{2BD9E8BE-AB9C-294F-BA59-C83B258A9E6D}"/>
          </ac:spMkLst>
        </pc:spChg>
        <pc:spChg chg="mod">
          <ac:chgData name="Lan Yang" userId="43093da5-77dc-41e1-b856-09bc9a70e0e9" providerId="ADAL" clId="{DD93C405-3561-47EB-9222-A9ED6D179595}" dt="2022-10-10T23:09:00.365" v="4807" actId="20577"/>
          <ac:spMkLst>
            <pc:docMk/>
            <pc:sldMk cId="4226737388" sldId="417"/>
            <ac:spMk id="3" creationId="{8B1B481A-CDC3-804F-BCC3-3A2188733E38}"/>
          </ac:spMkLst>
        </pc:spChg>
      </pc:sldChg>
      <pc:sldChg chg="modSp">
        <pc:chgData name="Lan Yang" userId="43093da5-77dc-41e1-b856-09bc9a70e0e9" providerId="ADAL" clId="{DD93C405-3561-47EB-9222-A9ED6D179595}" dt="2022-10-10T23:09:11.021" v="4808" actId="207"/>
        <pc:sldMkLst>
          <pc:docMk/>
          <pc:sldMk cId="196409774" sldId="418"/>
        </pc:sldMkLst>
        <pc:spChg chg="mod">
          <ac:chgData name="Lan Yang" userId="43093da5-77dc-41e1-b856-09bc9a70e0e9" providerId="ADAL" clId="{DD93C405-3561-47EB-9222-A9ED6D179595}" dt="2022-10-10T23:09:11.021" v="4808" actId="207"/>
          <ac:spMkLst>
            <pc:docMk/>
            <pc:sldMk cId="196409774" sldId="418"/>
            <ac:spMk id="3" creationId="{DE5865A7-1606-C747-98DD-61833BEF5935}"/>
          </ac:spMkLst>
        </pc:spChg>
      </pc:sldChg>
      <pc:sldChg chg="modSp">
        <pc:chgData name="Lan Yang" userId="43093da5-77dc-41e1-b856-09bc9a70e0e9" providerId="ADAL" clId="{DD93C405-3561-47EB-9222-A9ED6D179595}" dt="2022-10-10T23:09:19.742" v="4809" actId="207"/>
        <pc:sldMkLst>
          <pc:docMk/>
          <pc:sldMk cId="3543723568" sldId="419"/>
        </pc:sldMkLst>
        <pc:spChg chg="mod">
          <ac:chgData name="Lan Yang" userId="43093da5-77dc-41e1-b856-09bc9a70e0e9" providerId="ADAL" clId="{DD93C405-3561-47EB-9222-A9ED6D179595}" dt="2022-10-06T18:51:17.395" v="3906" actId="207"/>
          <ac:spMkLst>
            <pc:docMk/>
            <pc:sldMk cId="3543723568" sldId="419"/>
            <ac:spMk id="2" creationId="{6A1705B7-CE71-524E-AE6A-852394B0AC81}"/>
          </ac:spMkLst>
        </pc:spChg>
        <pc:spChg chg="mod">
          <ac:chgData name="Lan Yang" userId="43093da5-77dc-41e1-b856-09bc9a70e0e9" providerId="ADAL" clId="{DD93C405-3561-47EB-9222-A9ED6D179595}" dt="2022-10-10T23:09:19.742" v="4809" actId="207"/>
          <ac:spMkLst>
            <pc:docMk/>
            <pc:sldMk cId="3543723568" sldId="419"/>
            <ac:spMk id="3" creationId="{5E1AD169-5EBD-0541-B4E4-8E992A693B86}"/>
          </ac:spMkLst>
        </pc:spChg>
      </pc:sldChg>
      <pc:sldChg chg="modSp">
        <pc:chgData name="Lan Yang" userId="43093da5-77dc-41e1-b856-09bc9a70e0e9" providerId="ADAL" clId="{DD93C405-3561-47EB-9222-A9ED6D179595}" dt="2022-10-10T23:09:26.086" v="4810" actId="207"/>
        <pc:sldMkLst>
          <pc:docMk/>
          <pc:sldMk cId="4070247810" sldId="420"/>
        </pc:sldMkLst>
        <pc:spChg chg="mod">
          <ac:chgData name="Lan Yang" userId="43093da5-77dc-41e1-b856-09bc9a70e0e9" providerId="ADAL" clId="{DD93C405-3561-47EB-9222-A9ED6D179595}" dt="2022-10-10T23:09:26.086" v="4810" actId="207"/>
          <ac:spMkLst>
            <pc:docMk/>
            <pc:sldMk cId="4070247810" sldId="420"/>
            <ac:spMk id="3" creationId="{B34B8F8A-AFB1-D940-9DA1-4A811F149FFE}"/>
          </ac:spMkLst>
        </pc:spChg>
      </pc:sldChg>
      <pc:sldChg chg="modSp">
        <pc:chgData name="Lan Yang" userId="43093da5-77dc-41e1-b856-09bc9a70e0e9" providerId="ADAL" clId="{DD93C405-3561-47EB-9222-A9ED6D179595}" dt="2022-10-11T19:00:14.554" v="5016" actId="20577"/>
        <pc:sldMkLst>
          <pc:docMk/>
          <pc:sldMk cId="1661364473" sldId="421"/>
        </pc:sldMkLst>
        <pc:spChg chg="mod">
          <ac:chgData name="Lan Yang" userId="43093da5-77dc-41e1-b856-09bc9a70e0e9" providerId="ADAL" clId="{DD93C405-3561-47EB-9222-A9ED6D179595}" dt="2022-10-11T19:00:14.554" v="5016" actId="20577"/>
          <ac:spMkLst>
            <pc:docMk/>
            <pc:sldMk cId="1661364473" sldId="421"/>
            <ac:spMk id="3" creationId="{9F4DE8B0-D46F-5846-8482-49E0132DBAB0}"/>
          </ac:spMkLst>
        </pc:spChg>
        <pc:spChg chg="mod">
          <ac:chgData name="Lan Yang" userId="43093da5-77dc-41e1-b856-09bc9a70e0e9" providerId="ADAL" clId="{DD93C405-3561-47EB-9222-A9ED6D179595}" dt="2022-10-11T19:00:07.513" v="4992" actId="20577"/>
          <ac:spMkLst>
            <pc:docMk/>
            <pc:sldMk cId="1661364473" sldId="421"/>
            <ac:spMk id="5" creationId="{83BF2416-318F-1747-857B-0436E962F00A}"/>
          </ac:spMkLst>
        </pc:spChg>
      </pc:sldChg>
      <pc:sldChg chg="modSp ord">
        <pc:chgData name="Lan Yang" userId="43093da5-77dc-41e1-b856-09bc9a70e0e9" providerId="ADAL" clId="{DD93C405-3561-47EB-9222-A9ED6D179595}" dt="2022-10-11T19:09:18.767" v="5514"/>
        <pc:sldMkLst>
          <pc:docMk/>
          <pc:sldMk cId="4149513763" sldId="422"/>
        </pc:sldMkLst>
        <pc:spChg chg="mod">
          <ac:chgData name="Lan Yang" userId="43093da5-77dc-41e1-b856-09bc9a70e0e9" providerId="ADAL" clId="{DD93C405-3561-47EB-9222-A9ED6D179595}" dt="2022-10-10T23:13:56.893" v="4988" actId="403"/>
          <ac:spMkLst>
            <pc:docMk/>
            <pc:sldMk cId="4149513763" sldId="422"/>
            <ac:spMk id="3" creationId="{583E2120-F3D4-AA47-A539-97B1CFE5BC5C}"/>
          </ac:spMkLst>
        </pc:spChg>
      </pc:sldChg>
      <pc:sldChg chg="modSp add">
        <pc:chgData name="Lan Yang" userId="43093da5-77dc-41e1-b856-09bc9a70e0e9" providerId="ADAL" clId="{DD93C405-3561-47EB-9222-A9ED6D179595}" dt="2022-10-06T19:14:57.418" v="4609" actId="20577"/>
        <pc:sldMkLst>
          <pc:docMk/>
          <pc:sldMk cId="40783076" sldId="423"/>
        </pc:sldMkLst>
        <pc:spChg chg="mod">
          <ac:chgData name="Lan Yang" userId="43093da5-77dc-41e1-b856-09bc9a70e0e9" providerId="ADAL" clId="{DD93C405-3561-47EB-9222-A9ED6D179595}" dt="2022-10-06T18:05:03.407" v="59" actId="207"/>
          <ac:spMkLst>
            <pc:docMk/>
            <pc:sldMk cId="40783076" sldId="423"/>
            <ac:spMk id="2" creationId="{3C9D400C-CD3D-44FC-A69E-F862143ADE43}"/>
          </ac:spMkLst>
        </pc:spChg>
        <pc:spChg chg="mod">
          <ac:chgData name="Lan Yang" userId="43093da5-77dc-41e1-b856-09bc9a70e0e9" providerId="ADAL" clId="{DD93C405-3561-47EB-9222-A9ED6D179595}" dt="2022-10-06T19:14:57.418" v="4609" actId="20577"/>
          <ac:spMkLst>
            <pc:docMk/>
            <pc:sldMk cId="40783076" sldId="423"/>
            <ac:spMk id="3" creationId="{BB095671-3336-4526-9060-36017360A8EE}"/>
          </ac:spMkLst>
        </pc:spChg>
      </pc:sldChg>
      <pc:sldChg chg="modSp add">
        <pc:chgData name="Lan Yang" userId="43093da5-77dc-41e1-b856-09bc9a70e0e9" providerId="ADAL" clId="{DD93C405-3561-47EB-9222-A9ED6D179595}" dt="2022-10-06T18:57:09.737" v="4206" actId="20577"/>
        <pc:sldMkLst>
          <pc:docMk/>
          <pc:sldMk cId="558779529" sldId="424"/>
        </pc:sldMkLst>
        <pc:spChg chg="mod">
          <ac:chgData name="Lan Yang" userId="43093da5-77dc-41e1-b856-09bc9a70e0e9" providerId="ADAL" clId="{DD93C405-3561-47EB-9222-A9ED6D179595}" dt="2022-10-06T18:57:09.737" v="4206" actId="20577"/>
          <ac:spMkLst>
            <pc:docMk/>
            <pc:sldMk cId="558779529" sldId="424"/>
            <ac:spMk id="2" creationId="{EA54FF49-69AA-4982-9330-31C03D7CC40D}"/>
          </ac:spMkLst>
        </pc:spChg>
        <pc:spChg chg="mod">
          <ac:chgData name="Lan Yang" userId="43093da5-77dc-41e1-b856-09bc9a70e0e9" providerId="ADAL" clId="{DD93C405-3561-47EB-9222-A9ED6D179595}" dt="2022-10-06T18:56:59.467" v="4196" actId="20577"/>
          <ac:spMkLst>
            <pc:docMk/>
            <pc:sldMk cId="558779529" sldId="424"/>
            <ac:spMk id="3" creationId="{DC8749BB-586B-4E9F-994B-259ED3E9A48A}"/>
          </ac:spMkLst>
        </pc:spChg>
      </pc:sldChg>
      <pc:sldChg chg="addSp modSp add">
        <pc:chgData name="Lan Yang" userId="43093da5-77dc-41e1-b856-09bc9a70e0e9" providerId="ADAL" clId="{DD93C405-3561-47EB-9222-A9ED6D179595}" dt="2022-10-10T23:07:46.069" v="4758" actId="207"/>
        <pc:sldMkLst>
          <pc:docMk/>
          <pc:sldMk cId="1972066285" sldId="425"/>
        </pc:sldMkLst>
        <pc:spChg chg="mod">
          <ac:chgData name="Lan Yang" userId="43093da5-77dc-41e1-b856-09bc9a70e0e9" providerId="ADAL" clId="{DD93C405-3561-47EB-9222-A9ED6D179595}" dt="2022-10-06T18:35:06.460" v="2555" actId="20577"/>
          <ac:spMkLst>
            <pc:docMk/>
            <pc:sldMk cId="1972066285" sldId="425"/>
            <ac:spMk id="2" creationId="{8E9EB93E-575E-413E-90EB-70D6C119D1EE}"/>
          </ac:spMkLst>
        </pc:spChg>
        <pc:spChg chg="mod">
          <ac:chgData name="Lan Yang" userId="43093da5-77dc-41e1-b856-09bc9a70e0e9" providerId="ADAL" clId="{DD93C405-3561-47EB-9222-A9ED6D179595}" dt="2022-10-10T23:07:46.069" v="4758" actId="207"/>
          <ac:spMkLst>
            <pc:docMk/>
            <pc:sldMk cId="1972066285" sldId="425"/>
            <ac:spMk id="3" creationId="{DBDA812C-CF17-4E57-BF9D-B3A0B0F617A9}"/>
          </ac:spMkLst>
        </pc:spChg>
        <pc:spChg chg="add mod">
          <ac:chgData name="Lan Yang" userId="43093da5-77dc-41e1-b856-09bc9a70e0e9" providerId="ADAL" clId="{DD93C405-3561-47EB-9222-A9ED6D179595}" dt="2022-10-10T23:07:28.317" v="4757" actId="14100"/>
          <ac:spMkLst>
            <pc:docMk/>
            <pc:sldMk cId="1972066285" sldId="425"/>
            <ac:spMk id="4" creationId="{F9A842A6-0AB6-4DB7-8435-A242EC9BEC19}"/>
          </ac:spMkLst>
        </pc:spChg>
      </pc:sldChg>
      <pc:sldChg chg="modSp add">
        <pc:chgData name="Lan Yang" userId="43093da5-77dc-41e1-b856-09bc9a70e0e9" providerId="ADAL" clId="{DD93C405-3561-47EB-9222-A9ED6D179595}" dt="2022-10-10T23:09:47.157" v="4811" actId="207"/>
        <pc:sldMkLst>
          <pc:docMk/>
          <pc:sldMk cId="1826791191" sldId="426"/>
        </pc:sldMkLst>
        <pc:spChg chg="mod">
          <ac:chgData name="Lan Yang" userId="43093da5-77dc-41e1-b856-09bc9a70e0e9" providerId="ADAL" clId="{DD93C405-3561-47EB-9222-A9ED6D179595}" dt="2022-10-06T18:54:12" v="4001" actId="207"/>
          <ac:spMkLst>
            <pc:docMk/>
            <pc:sldMk cId="1826791191" sldId="426"/>
            <ac:spMk id="2" creationId="{256C913A-6949-466C-9BEB-680D3AB06BC2}"/>
          </ac:spMkLst>
        </pc:spChg>
        <pc:spChg chg="mod">
          <ac:chgData name="Lan Yang" userId="43093da5-77dc-41e1-b856-09bc9a70e0e9" providerId="ADAL" clId="{DD93C405-3561-47EB-9222-A9ED6D179595}" dt="2022-10-10T23:09:47.157" v="4811" actId="207"/>
          <ac:spMkLst>
            <pc:docMk/>
            <pc:sldMk cId="1826791191" sldId="426"/>
            <ac:spMk id="3" creationId="{38C79197-5DCA-4439-BCD6-B3D8C01AA171}"/>
          </ac:spMkLst>
        </pc:spChg>
      </pc:sldChg>
      <pc:sldChg chg="delSp modSp add">
        <pc:chgData name="Lan Yang" userId="43093da5-77dc-41e1-b856-09bc9a70e0e9" providerId="ADAL" clId="{DD93C405-3561-47EB-9222-A9ED6D179595}" dt="2022-10-06T19:00:37.913" v="4474" actId="207"/>
        <pc:sldMkLst>
          <pc:docMk/>
          <pc:sldMk cId="3400584398" sldId="427"/>
        </pc:sldMkLst>
        <pc:spChg chg="del">
          <ac:chgData name="Lan Yang" userId="43093da5-77dc-41e1-b856-09bc9a70e0e9" providerId="ADAL" clId="{DD93C405-3561-47EB-9222-A9ED6D179595}" dt="2022-10-06T18:59:16.337" v="4326"/>
          <ac:spMkLst>
            <pc:docMk/>
            <pc:sldMk cId="3400584398" sldId="427"/>
            <ac:spMk id="2" creationId="{55447307-6EC8-4320-A2CB-3A60E3872F2D}"/>
          </ac:spMkLst>
        </pc:spChg>
        <pc:spChg chg="mod">
          <ac:chgData name="Lan Yang" userId="43093da5-77dc-41e1-b856-09bc9a70e0e9" providerId="ADAL" clId="{DD93C405-3561-47EB-9222-A9ED6D179595}" dt="2022-10-06T19:00:37.913" v="4474" actId="207"/>
          <ac:spMkLst>
            <pc:docMk/>
            <pc:sldMk cId="3400584398" sldId="427"/>
            <ac:spMk id="3" creationId="{6872BFFB-6838-426A-BAA4-4A4815F62DBC}"/>
          </ac:spMkLst>
        </pc:spChg>
      </pc:sldChg>
      <pc:sldChg chg="modSp">
        <pc:chgData name="Lan Yang" userId="43093da5-77dc-41e1-b856-09bc9a70e0e9" providerId="ADAL" clId="{DD93C405-3561-47EB-9222-A9ED6D179595}" dt="2022-10-10T23:10:33.591" v="4861" actId="20577"/>
        <pc:sldMkLst>
          <pc:docMk/>
          <pc:sldMk cId="4242236965" sldId="428"/>
        </pc:sldMkLst>
        <pc:spChg chg="mod">
          <ac:chgData name="Lan Yang" userId="43093da5-77dc-41e1-b856-09bc9a70e0e9" providerId="ADAL" clId="{DD93C405-3561-47EB-9222-A9ED6D179595}" dt="2022-10-10T23:10:33.591" v="4861" actId="20577"/>
          <ac:spMkLst>
            <pc:docMk/>
            <pc:sldMk cId="4242236965" sldId="428"/>
            <ac:spMk id="3" creationId="{D48E6E7B-FFDD-A6B9-5724-D48B44388FC4}"/>
          </ac:spMkLst>
        </pc:spChg>
      </pc:sldChg>
      <pc:sldChg chg="addSp modSp">
        <pc:chgData name="Lan Yang" userId="43093da5-77dc-41e1-b856-09bc9a70e0e9" providerId="ADAL" clId="{DD93C405-3561-47EB-9222-A9ED6D179595}" dt="2022-10-10T23:11:41.296" v="4907" actId="20577"/>
        <pc:sldMkLst>
          <pc:docMk/>
          <pc:sldMk cId="3081244985" sldId="429"/>
        </pc:sldMkLst>
        <pc:spChg chg="mod">
          <ac:chgData name="Lan Yang" userId="43093da5-77dc-41e1-b856-09bc9a70e0e9" providerId="ADAL" clId="{DD93C405-3561-47EB-9222-A9ED6D179595}" dt="2022-10-10T23:11:00.269" v="4896" actId="207"/>
          <ac:spMkLst>
            <pc:docMk/>
            <pc:sldMk cId="3081244985" sldId="429"/>
            <ac:spMk id="3" creationId="{92A7A371-ABEB-27EC-7CE4-BAC6E2682F50}"/>
          </ac:spMkLst>
        </pc:spChg>
        <pc:spChg chg="add mod">
          <ac:chgData name="Lan Yang" userId="43093da5-77dc-41e1-b856-09bc9a70e0e9" providerId="ADAL" clId="{DD93C405-3561-47EB-9222-A9ED6D179595}" dt="2022-10-10T23:11:41.296" v="4907" actId="20577"/>
          <ac:spMkLst>
            <pc:docMk/>
            <pc:sldMk cId="3081244985" sldId="429"/>
            <ac:spMk id="4" creationId="{A7D10A71-4A95-4DF2-AF9B-07CCCCBC244F}"/>
          </ac:spMkLst>
        </pc:spChg>
      </pc:sldChg>
      <pc:sldChg chg="addSp">
        <pc:chgData name="Lan Yang" userId="43093da5-77dc-41e1-b856-09bc9a70e0e9" providerId="ADAL" clId="{DD93C405-3561-47EB-9222-A9ED6D179595}" dt="2022-10-10T23:12:06.701" v="4911"/>
        <pc:sldMkLst>
          <pc:docMk/>
          <pc:sldMk cId="1290526857" sldId="430"/>
        </pc:sldMkLst>
        <pc:spChg chg="add">
          <ac:chgData name="Lan Yang" userId="43093da5-77dc-41e1-b856-09bc9a70e0e9" providerId="ADAL" clId="{DD93C405-3561-47EB-9222-A9ED6D179595}" dt="2022-10-10T23:12:06.701" v="4911"/>
          <ac:spMkLst>
            <pc:docMk/>
            <pc:sldMk cId="1290526857" sldId="430"/>
            <ac:spMk id="4" creationId="{57464CE6-204E-40C5-8B6B-2A9684AC87AE}"/>
          </ac:spMkLst>
        </pc:spChg>
      </pc:sldChg>
      <pc:sldChg chg="addSp modSp">
        <pc:chgData name="Lan Yang" userId="43093da5-77dc-41e1-b856-09bc9a70e0e9" providerId="ADAL" clId="{DD93C405-3561-47EB-9222-A9ED6D179595}" dt="2022-10-10T23:12:01.028" v="4910" actId="1076"/>
        <pc:sldMkLst>
          <pc:docMk/>
          <pc:sldMk cId="1424376837" sldId="431"/>
        </pc:sldMkLst>
        <pc:spChg chg="add mod">
          <ac:chgData name="Lan Yang" userId="43093da5-77dc-41e1-b856-09bc9a70e0e9" providerId="ADAL" clId="{DD93C405-3561-47EB-9222-A9ED6D179595}" dt="2022-10-10T23:12:01.028" v="4910" actId="1076"/>
          <ac:spMkLst>
            <pc:docMk/>
            <pc:sldMk cId="1424376837" sldId="431"/>
            <ac:spMk id="4" creationId="{1940C6E1-743B-4338-99BF-9B2312232C1E}"/>
          </ac:spMkLst>
        </pc:spChg>
      </pc:sldChg>
      <pc:sldChg chg="addSp">
        <pc:chgData name="Lan Yang" userId="43093da5-77dc-41e1-b856-09bc9a70e0e9" providerId="ADAL" clId="{DD93C405-3561-47EB-9222-A9ED6D179595}" dt="2022-10-10T23:12:11.417" v="4912"/>
        <pc:sldMkLst>
          <pc:docMk/>
          <pc:sldMk cId="3881911913" sldId="432"/>
        </pc:sldMkLst>
        <pc:spChg chg="add">
          <ac:chgData name="Lan Yang" userId="43093da5-77dc-41e1-b856-09bc9a70e0e9" providerId="ADAL" clId="{DD93C405-3561-47EB-9222-A9ED6D179595}" dt="2022-10-10T23:12:11.417" v="4912"/>
          <ac:spMkLst>
            <pc:docMk/>
            <pc:sldMk cId="3881911913" sldId="432"/>
            <ac:spMk id="4" creationId="{63537F04-FBA0-42B0-99CF-337A1FA2EA03}"/>
          </ac:spMkLst>
        </pc:spChg>
      </pc:sldChg>
      <pc:sldChg chg="modSp">
        <pc:chgData name="Lan Yang" userId="43093da5-77dc-41e1-b856-09bc9a70e0e9" providerId="ADAL" clId="{DD93C405-3561-47EB-9222-A9ED6D179595}" dt="2022-10-10T23:12:30.693" v="4914" actId="207"/>
        <pc:sldMkLst>
          <pc:docMk/>
          <pc:sldMk cId="2208220696" sldId="434"/>
        </pc:sldMkLst>
        <pc:spChg chg="mod">
          <ac:chgData name="Lan Yang" userId="43093da5-77dc-41e1-b856-09bc9a70e0e9" providerId="ADAL" clId="{DD93C405-3561-47EB-9222-A9ED6D179595}" dt="2022-10-10T23:12:30.693" v="4914" actId="207"/>
          <ac:spMkLst>
            <pc:docMk/>
            <pc:sldMk cId="2208220696" sldId="434"/>
            <ac:spMk id="3" creationId="{E6C13C23-C587-D773-E210-5A5628CFCD19}"/>
          </ac:spMkLst>
        </pc:spChg>
      </pc:sldChg>
      <pc:sldChg chg="modSp">
        <pc:chgData name="Lan Yang" userId="43093da5-77dc-41e1-b856-09bc9a70e0e9" providerId="ADAL" clId="{DD93C405-3561-47EB-9222-A9ED6D179595}" dt="2022-10-10T23:12:40.582" v="4915" actId="207"/>
        <pc:sldMkLst>
          <pc:docMk/>
          <pc:sldMk cId="1823445186" sldId="435"/>
        </pc:sldMkLst>
        <pc:spChg chg="mod">
          <ac:chgData name="Lan Yang" userId="43093da5-77dc-41e1-b856-09bc9a70e0e9" providerId="ADAL" clId="{DD93C405-3561-47EB-9222-A9ED6D179595}" dt="2022-10-10T23:12:40.582" v="4915" actId="207"/>
          <ac:spMkLst>
            <pc:docMk/>
            <pc:sldMk cId="1823445186" sldId="435"/>
            <ac:spMk id="3" creationId="{6C95FE08-62D6-48CA-6102-7E2EE73623E7}"/>
          </ac:spMkLst>
        </pc:spChg>
      </pc:sldChg>
      <pc:sldChg chg="modSp">
        <pc:chgData name="Lan Yang" userId="43093da5-77dc-41e1-b856-09bc9a70e0e9" providerId="ADAL" clId="{DD93C405-3561-47EB-9222-A9ED6D179595}" dt="2022-10-11T19:09:28.538" v="5522" actId="20577"/>
        <pc:sldMkLst>
          <pc:docMk/>
          <pc:sldMk cId="3821646566" sldId="438"/>
        </pc:sldMkLst>
        <pc:spChg chg="mod">
          <ac:chgData name="Lan Yang" userId="43093da5-77dc-41e1-b856-09bc9a70e0e9" providerId="ADAL" clId="{DD93C405-3561-47EB-9222-A9ED6D179595}" dt="2022-10-11T19:09:28.538" v="5522" actId="20577"/>
          <ac:spMkLst>
            <pc:docMk/>
            <pc:sldMk cId="3821646566" sldId="438"/>
            <ac:spMk id="3" creationId="{94B8E130-7888-50EA-9D0D-296352E054B8}"/>
          </ac:spMkLst>
        </pc:spChg>
      </pc:sldChg>
      <pc:sldChg chg="addSp delSp modSp add">
        <pc:chgData name="Lan Yang" userId="43093da5-77dc-41e1-b856-09bc9a70e0e9" providerId="ADAL" clId="{DD93C405-3561-47EB-9222-A9ED6D179595}" dt="2022-10-11T19:10:52.109" v="5637" actId="207"/>
        <pc:sldMkLst>
          <pc:docMk/>
          <pc:sldMk cId="3239632912" sldId="439"/>
        </pc:sldMkLst>
        <pc:spChg chg="del">
          <ac:chgData name="Lan Yang" userId="43093da5-77dc-41e1-b856-09bc9a70e0e9" providerId="ADAL" clId="{DD93C405-3561-47EB-9222-A9ED6D179595}" dt="2022-10-11T19:09:00.474" v="5501"/>
          <ac:spMkLst>
            <pc:docMk/>
            <pc:sldMk cId="3239632912" sldId="439"/>
            <ac:spMk id="2" creationId="{C7CEA987-F690-45EC-87D0-EE179DB370D9}"/>
          </ac:spMkLst>
        </pc:spChg>
        <pc:spChg chg="mod">
          <ac:chgData name="Lan Yang" userId="43093da5-77dc-41e1-b856-09bc9a70e0e9" providerId="ADAL" clId="{DD93C405-3561-47EB-9222-A9ED6D179595}" dt="2022-10-11T19:10:52.109" v="5637" actId="207"/>
          <ac:spMkLst>
            <pc:docMk/>
            <pc:sldMk cId="3239632912" sldId="439"/>
            <ac:spMk id="3" creationId="{1F757BD3-21CF-41A7-870C-2586BA792315}"/>
          </ac:spMkLst>
        </pc:spChg>
        <pc:spChg chg="add del">
          <ac:chgData name="Lan Yang" userId="43093da5-77dc-41e1-b856-09bc9a70e0e9" providerId="ADAL" clId="{DD93C405-3561-47EB-9222-A9ED6D179595}" dt="2022-10-11T19:10:12.389" v="5595"/>
          <ac:spMkLst>
            <pc:docMk/>
            <pc:sldMk cId="3239632912" sldId="439"/>
            <ac:spMk id="4" creationId="{4CAE3AFB-7572-41D5-9AD0-467513CA8F3A}"/>
          </ac:spMkLst>
        </pc:spChg>
      </pc:sldChg>
      <pc:sldChg chg="add del">
        <pc:chgData name="Lan Yang" userId="43093da5-77dc-41e1-b856-09bc9a70e0e9" providerId="ADAL" clId="{DD93C405-3561-47EB-9222-A9ED6D179595}" dt="2022-10-11T19:08:55.615" v="5499"/>
        <pc:sldMkLst>
          <pc:docMk/>
          <pc:sldMk cId="3955380782" sldId="439"/>
        </pc:sldMkLst>
      </pc:sldChg>
      <pc:sldChg chg="delSp modSp add">
        <pc:chgData name="Lan Yang" userId="43093da5-77dc-41e1-b856-09bc9a70e0e9" providerId="ADAL" clId="{DD93C405-3561-47EB-9222-A9ED6D179595}" dt="2022-10-11T19:14:49.727" v="5878" actId="207"/>
        <pc:sldMkLst>
          <pc:docMk/>
          <pc:sldMk cId="1019402779" sldId="440"/>
        </pc:sldMkLst>
        <pc:spChg chg="del">
          <ac:chgData name="Lan Yang" userId="43093da5-77dc-41e1-b856-09bc9a70e0e9" providerId="ADAL" clId="{DD93C405-3561-47EB-9222-A9ED6D179595}" dt="2022-10-11T19:11:21.341" v="5641"/>
          <ac:spMkLst>
            <pc:docMk/>
            <pc:sldMk cId="1019402779" sldId="440"/>
            <ac:spMk id="2" creationId="{C3735CA9-AB5B-4428-B0E2-C2F55D00B6A8}"/>
          </ac:spMkLst>
        </pc:spChg>
        <pc:spChg chg="mod">
          <ac:chgData name="Lan Yang" userId="43093da5-77dc-41e1-b856-09bc9a70e0e9" providerId="ADAL" clId="{DD93C405-3561-47EB-9222-A9ED6D179595}" dt="2022-10-11T19:14:49.727" v="5878" actId="207"/>
          <ac:spMkLst>
            <pc:docMk/>
            <pc:sldMk cId="1019402779" sldId="440"/>
            <ac:spMk id="3" creationId="{8356A3B0-E117-4256-93F5-C2CB1F45CA9A}"/>
          </ac:spMkLst>
        </pc:spChg>
      </pc:sldChg>
      <pc:sldChg chg="delSp modSp add">
        <pc:chgData name="Lan Yang" userId="43093da5-77dc-41e1-b856-09bc9a70e0e9" providerId="ADAL" clId="{DD93C405-3561-47EB-9222-A9ED6D179595}" dt="2022-10-11T19:17:53.014" v="6125" actId="20577"/>
        <pc:sldMkLst>
          <pc:docMk/>
          <pc:sldMk cId="2384529999" sldId="441"/>
        </pc:sldMkLst>
        <pc:spChg chg="del">
          <ac:chgData name="Lan Yang" userId="43093da5-77dc-41e1-b856-09bc9a70e0e9" providerId="ADAL" clId="{DD93C405-3561-47EB-9222-A9ED6D179595}" dt="2022-10-11T19:15:22.370" v="5884"/>
          <ac:spMkLst>
            <pc:docMk/>
            <pc:sldMk cId="2384529999" sldId="441"/>
            <ac:spMk id="2" creationId="{04D52B82-557C-4949-9EFE-AA0710D16546}"/>
          </ac:spMkLst>
        </pc:spChg>
        <pc:spChg chg="mod">
          <ac:chgData name="Lan Yang" userId="43093da5-77dc-41e1-b856-09bc9a70e0e9" providerId="ADAL" clId="{DD93C405-3561-47EB-9222-A9ED6D179595}" dt="2022-10-11T19:17:53.014" v="6125" actId="20577"/>
          <ac:spMkLst>
            <pc:docMk/>
            <pc:sldMk cId="2384529999" sldId="441"/>
            <ac:spMk id="3" creationId="{DD08865D-B9BC-4EE3-B3ED-1C941F378862}"/>
          </ac:spMkLst>
        </pc:spChg>
      </pc:sldChg>
      <pc:sldChg chg="add del">
        <pc:chgData name="Lan Yang" userId="43093da5-77dc-41e1-b856-09bc9a70e0e9" providerId="ADAL" clId="{DD93C405-3561-47EB-9222-A9ED6D179595}" dt="2022-10-11T19:14:57.912" v="5880"/>
        <pc:sldMkLst>
          <pc:docMk/>
          <pc:sldMk cId="4153011250" sldId="441"/>
        </pc:sldMkLst>
      </pc:sldChg>
    </pc:docChg>
  </pc:docChgLst>
  <pc:docChgLst>
    <pc:chgData name="Lan Yang" userId="43093da5-77dc-41e1-b856-09bc9a70e0e9" providerId="ADAL" clId="{B5B59CE0-C0F3-6E44-A3EA-46D3C3C57500}"/>
    <pc:docChg chg="undo custSel modSld">
      <pc:chgData name="Lan Yang" userId="43093da5-77dc-41e1-b856-09bc9a70e0e9" providerId="ADAL" clId="{B5B59CE0-C0F3-6E44-A3EA-46D3C3C57500}" dt="2024-10-09T17:45:43.945" v="541" actId="20577"/>
      <pc:docMkLst>
        <pc:docMk/>
      </pc:docMkLst>
      <pc:sldChg chg="modSp mod">
        <pc:chgData name="Lan Yang" userId="43093da5-77dc-41e1-b856-09bc9a70e0e9" providerId="ADAL" clId="{B5B59CE0-C0F3-6E44-A3EA-46D3C3C57500}" dt="2024-10-09T17:42:04.068" v="479" actId="20577"/>
        <pc:sldMkLst>
          <pc:docMk/>
          <pc:sldMk cId="40783076" sldId="423"/>
        </pc:sldMkLst>
        <pc:spChg chg="mod">
          <ac:chgData name="Lan Yang" userId="43093da5-77dc-41e1-b856-09bc9a70e0e9" providerId="ADAL" clId="{B5B59CE0-C0F3-6E44-A3EA-46D3C3C57500}" dt="2024-10-08T02:26:28.085" v="9" actId="20577"/>
          <ac:spMkLst>
            <pc:docMk/>
            <pc:sldMk cId="40783076" sldId="423"/>
            <ac:spMk id="2" creationId="{3C9D400C-CD3D-44FC-A69E-F862143ADE43}"/>
          </ac:spMkLst>
        </pc:spChg>
        <pc:spChg chg="mod">
          <ac:chgData name="Lan Yang" userId="43093da5-77dc-41e1-b856-09bc9a70e0e9" providerId="ADAL" clId="{B5B59CE0-C0F3-6E44-A3EA-46D3C3C57500}" dt="2024-10-09T17:42:04.068" v="479" actId="20577"/>
          <ac:spMkLst>
            <pc:docMk/>
            <pc:sldMk cId="40783076" sldId="423"/>
            <ac:spMk id="3" creationId="{BB095671-3336-4526-9060-36017360A8EE}"/>
          </ac:spMkLst>
        </pc:spChg>
      </pc:sldChg>
      <pc:sldChg chg="modSp mod">
        <pc:chgData name="Lan Yang" userId="43093da5-77dc-41e1-b856-09bc9a70e0e9" providerId="ADAL" clId="{B5B59CE0-C0F3-6E44-A3EA-46D3C3C57500}" dt="2024-10-09T17:45:43.945" v="541" actId="20577"/>
        <pc:sldMkLst>
          <pc:docMk/>
          <pc:sldMk cId="1355099101" sldId="442"/>
        </pc:sldMkLst>
        <pc:spChg chg="mod">
          <ac:chgData name="Lan Yang" userId="43093da5-77dc-41e1-b856-09bc9a70e0e9" providerId="ADAL" clId="{B5B59CE0-C0F3-6E44-A3EA-46D3C3C57500}" dt="2024-10-09T17:45:43.945" v="541" actId="20577"/>
          <ac:spMkLst>
            <pc:docMk/>
            <pc:sldMk cId="1355099101" sldId="442"/>
            <ac:spMk id="3" creationId="{C3FA719F-3D99-0B3B-0F7E-86AB4B9CCD59}"/>
          </ac:spMkLst>
        </pc:spChg>
      </pc:sldChg>
      <pc:sldChg chg="modSp mod">
        <pc:chgData name="Lan Yang" userId="43093da5-77dc-41e1-b856-09bc9a70e0e9" providerId="ADAL" clId="{B5B59CE0-C0F3-6E44-A3EA-46D3C3C57500}" dt="2024-10-09T17:42:54.326" v="481" actId="13926"/>
        <pc:sldMkLst>
          <pc:docMk/>
          <pc:sldMk cId="1791360889" sldId="443"/>
        </pc:sldMkLst>
        <pc:spChg chg="mod">
          <ac:chgData name="Lan Yang" userId="43093da5-77dc-41e1-b856-09bc9a70e0e9" providerId="ADAL" clId="{B5B59CE0-C0F3-6E44-A3EA-46D3C3C57500}" dt="2024-10-09T17:42:54.326" v="481" actId="13926"/>
          <ac:spMkLst>
            <pc:docMk/>
            <pc:sldMk cId="1791360889" sldId="443"/>
            <ac:spMk id="3" creationId="{347DBD49-2CBD-9157-3E20-72203AC1BB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CF5B-8E39-9244-9609-A80D728F3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5703E-5A95-CD43-8CD7-1EDF097B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DF53-FFB0-6C49-950F-75D36B76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1478-3B13-8346-91C9-76C7C1A1390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0977-5BEB-4749-935D-F0A69C61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16E2F-9C56-6F4A-B2DF-5404F0C9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08B-D975-B24A-80B5-01CEF391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4515-654C-8D44-A507-434E2F62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C4E11-F3FD-3840-81B7-BD75A49B5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74A40-1717-7A45-9026-2BA2289E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1478-3B13-8346-91C9-76C7C1A1390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0872-9C06-2C41-8508-836D5EB8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A9E1D-47F4-3841-B56D-D48ECC6A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08B-D975-B24A-80B5-01CEF391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0F828-6A92-B348-82D5-67024C8EC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B449E-9B97-7D48-8772-F6CCB7459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E9E3-9DF1-714D-B592-22ACF55A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1478-3B13-8346-91C9-76C7C1A1390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E37CD-8318-CF4D-84C7-8E25F23B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47F63-72D5-F54F-AB23-105C215B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08B-D975-B24A-80B5-01CEF391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3EE8-09C4-3942-AE11-DA9E0E4B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0BB2-F6D4-BF44-BC73-5986F05D7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D907B-B258-814A-970A-83FDA219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1478-3B13-8346-91C9-76C7C1A1390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CCF05-0D07-CD4D-AADC-19FF8268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E8041-6AFC-9546-9CC0-60AD80A8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08B-D975-B24A-80B5-01CEF391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6546-E5CF-C34A-8D47-BE85FC5C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02192-38EE-284E-8360-89A904E2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AE81B-1851-BA48-A37C-E77A604D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1478-3B13-8346-91C9-76C7C1A1390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4175-8081-C84F-8A8B-3C4DEE63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3525A-157C-8646-B4C1-3442265B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08B-D975-B24A-80B5-01CEF391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43AB-A96C-1943-8EEE-FB206DBD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7F9F-D354-9544-9155-6C9B00B9B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4877-C7A7-F241-946D-3F3F72B5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2AC3D-ACB9-0D44-B9BF-B70066F5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1478-3B13-8346-91C9-76C7C1A1390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6C398-21D1-9B4E-B511-FD91DA9E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E5BA6-10B8-F845-8796-E7EB7312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08B-D975-B24A-80B5-01CEF391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6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E4AB-DA05-C940-A5F0-C16AFA79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4DEBD-7628-D541-8756-9E479948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7617F-0FA5-ED49-820C-FCF60FBA4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13B38-E550-C246-91FE-C46A3D85A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872E9-509D-F246-AE8C-A8BD90BA8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CF88E-BAF7-164F-8060-CE47038A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1478-3B13-8346-91C9-76C7C1A1390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FCCCD-838F-FF49-B003-9F9FCFC1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D6F8B-B337-DF43-BAF9-AFF80E6D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08B-D975-B24A-80B5-01CEF391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7CE7-9E5B-3442-BA65-7FA93DF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3B189-C575-DB43-BF70-005AF72D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1478-3B13-8346-91C9-76C7C1A1390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1A7F5-F805-874C-91A9-6685EECE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A1BBC-0D7D-9745-A236-0EF40789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08B-D975-B24A-80B5-01CEF391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52256-B467-9B4A-BAFA-A74F6F20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1478-3B13-8346-91C9-76C7C1A1390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D11D2-8858-4C44-9A8D-FC54F407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FCE74-B1C5-C741-8052-D4EF0E0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08B-D975-B24A-80B5-01CEF391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7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CCA8-0737-7C48-938F-AA291C80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E9CD-6F0D-594B-AC60-A62C0832E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CF1D8-51DF-A64C-90C1-7260CF66F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D5CE2-A4D1-674E-84C0-99658619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1478-3B13-8346-91C9-76C7C1A1390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CBDB-39CF-384A-9D65-A4491444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59A25-A417-4845-B75E-CC86A290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08B-D975-B24A-80B5-01CEF391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2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D848-7A4F-9844-AB47-347AED9D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86834-B51A-C547-B35C-79909A36B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353E9-AA55-C843-9978-19F0CFDD0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11686-BFEA-F243-A2BB-ECE82B22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1478-3B13-8346-91C9-76C7C1A1390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69E21-0FBA-3546-A604-8B1FE95D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3C374-5B25-9D42-AAFE-10852453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408B-D975-B24A-80B5-01CEF391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6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48836-9610-2F49-8C86-55F892C9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BC980-86F7-634F-9720-409DDFC25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0591A-CD3D-D246-B6FB-EB855188D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21478-3B13-8346-91C9-76C7C1A1390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20E6-E3A8-2748-8E02-2D087D995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598F-9A0B-E049-9CDE-EEF0F0AFF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0408B-D975-B24A-80B5-01CEF3918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400C-CD3D-44FC-A69E-F862143A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 1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95671-3336-4526-9060-36017360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Deployed on Canvas, but must take it in the classroom or via DRC arrangement</a:t>
            </a:r>
          </a:p>
          <a:p>
            <a:pPr lvl="1"/>
            <a:r>
              <a:rPr lang="en-US" dirty="0"/>
              <a:t>Must sign in – sign-in sheet will be passed along during the exam time</a:t>
            </a:r>
          </a:p>
          <a:p>
            <a:pPr lvl="1"/>
            <a:r>
              <a:rPr lang="en-US" dirty="0"/>
              <a:t>Bring Bronco ID or any other form of ID</a:t>
            </a:r>
          </a:p>
          <a:p>
            <a:r>
              <a:rPr lang="en-US" dirty="0"/>
              <a:t>Open-book test </a:t>
            </a:r>
          </a:p>
          <a:p>
            <a:pPr lvl="1"/>
            <a:r>
              <a:rPr lang="en-US" dirty="0"/>
              <a:t>Use your own words/examples to answer questions</a:t>
            </a:r>
          </a:p>
          <a:p>
            <a:pPr lvl="1"/>
            <a:r>
              <a:rPr lang="en-US" dirty="0"/>
              <a:t>Tell your own stories if the question asks for your opinions/experiences/…</a:t>
            </a:r>
          </a:p>
          <a:p>
            <a:pPr lvl="1"/>
            <a:r>
              <a:rPr lang="en-US" dirty="0"/>
              <a:t>If you must use/copy someone else’s work, quote it “ .. “ and cite reference.</a:t>
            </a:r>
          </a:p>
          <a:p>
            <a:r>
              <a:rPr lang="en-US" dirty="0"/>
              <a:t>Standard time: 70 minutes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948B-893B-D940-9C69-03DB9C2C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1: Overview and 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EEB6-0433-5B4B-BB7B-56CBD226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question on evaluation criteria</a:t>
            </a:r>
          </a:p>
          <a:p>
            <a:pPr lvl="1"/>
            <a:r>
              <a:rPr lang="en-US" dirty="0"/>
              <a:t>E.g. Java enforces array index range checking. With regard to language evaluation criteria, this strategy enhances which of the following? Choose best answer. 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/>
              <a:t>Readability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/>
              <a:t>Writability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/>
              <a:t>Reliability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/>
              <a:t>Portability</a:t>
            </a:r>
          </a:p>
        </p:txBody>
      </p:sp>
    </p:spTree>
    <p:extLst>
      <p:ext uri="{BB962C8B-B14F-4D97-AF65-F5344CB8AC3E}">
        <p14:creationId xmlns:p14="http://schemas.microsoft.com/office/powerpoint/2010/main" val="120785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EA90-D95F-6847-843D-2B468861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2: Syntax and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12C5-809D-964C-AAA9-4CE51965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Review Homework 1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Java-like language</a:t>
            </a:r>
          </a:p>
          <a:p>
            <a:r>
              <a:rPr lang="en-US" dirty="0"/>
              <a:t>Syntax error, semantic error, or no error? </a:t>
            </a:r>
            <a:r>
              <a:rPr lang="en-US" sz="2400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x = 10, y = 20;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while (x &lt; y) {x++; result += y*2; };</a:t>
            </a:r>
          </a:p>
          <a:p>
            <a:r>
              <a:rPr lang="en-US" dirty="0"/>
              <a:t>Compile-time error, run-time error, or no error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in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x = -5, y = 2;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do {x++; result += y*2; } while (</a:t>
            </a:r>
            <a:r>
              <a:rPr lang="en-US" dirty="0" err="1">
                <a:solidFill>
                  <a:srgbClr val="0070C0"/>
                </a:solidFill>
              </a:rPr>
              <a:t>x+y</a:t>
            </a:r>
            <a:r>
              <a:rPr lang="en-US" dirty="0">
                <a:solidFill>
                  <a:srgbClr val="0070C0"/>
                </a:solidFill>
              </a:rPr>
              <a:t>);  </a:t>
            </a:r>
          </a:p>
        </p:txBody>
      </p:sp>
    </p:spTree>
    <p:extLst>
      <p:ext uri="{BB962C8B-B14F-4D97-AF65-F5344CB8AC3E}">
        <p14:creationId xmlns:p14="http://schemas.microsoft.com/office/powerpoint/2010/main" val="68318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E8BE-AB9C-294F-BA59-C83B258A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Lecture 3: Names, Bindings, Scope, and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481A-CDC3-804F-BCC3-3A218873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Anonymous variables</a:t>
            </a:r>
          </a:p>
          <a:p>
            <a:pPr lvl="1"/>
            <a:r>
              <a:rPr lang="en-US" dirty="0"/>
              <a:t>A variable may have name or be anonymous. Identify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how many </a:t>
            </a:r>
            <a:r>
              <a:rPr lang="en-US" dirty="0"/>
              <a:t>variables (including anonymous variables) are there in the following Java-like code?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double f;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String s = new String (“hi”);</a:t>
            </a:r>
          </a:p>
          <a:p>
            <a:pPr marL="457200" lvl="1" indent="0">
              <a:buNone/>
            </a:pPr>
            <a:r>
              <a:rPr lang="en-US" dirty="0"/>
              <a:t>	A: 1	B: 2	C: 3 (including anonymous object)	D: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37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865A7-1606-C747-98DD-61833BEF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410" y="8741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 categories of variables</a:t>
            </a:r>
          </a:p>
          <a:p>
            <a:pPr lvl="1"/>
            <a:r>
              <a:rPr lang="en-US" dirty="0"/>
              <a:t>Static, stack dynamic, explicit heap dynamic, implicit heap dynamic</a:t>
            </a:r>
          </a:p>
          <a:p>
            <a:pPr lvl="1"/>
            <a:r>
              <a:rPr lang="en-US" dirty="0"/>
              <a:t>(note: 4 categories of arrays: static, fixed stack dynamic, fixed heap dynamic, heap dynamic; note: some language uses stack dynamic – see sharing.)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C++ like code:</a:t>
            </a:r>
          </a:p>
          <a:p>
            <a:pPr marL="457200" lvl="1" indent="0">
              <a:buNone/>
            </a:pPr>
            <a:r>
              <a:rPr lang="en-US" dirty="0"/>
              <a:t>	double f 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{ …. }</a:t>
            </a:r>
          </a:p>
          <a:p>
            <a:pPr marL="457200" lvl="1" indent="0">
              <a:buNone/>
            </a:pPr>
            <a:r>
              <a:rPr lang="en-US" dirty="0"/>
              <a:t>	x and y belong to which category of variable? </a:t>
            </a:r>
          </a:p>
          <a:p>
            <a:pPr marL="457200" lvl="1" indent="0">
              <a:buNone/>
            </a:pPr>
            <a:r>
              <a:rPr lang="en-US" dirty="0"/>
              <a:t>		A. static</a:t>
            </a:r>
          </a:p>
          <a:p>
            <a:pPr marL="457200" lvl="1" indent="0">
              <a:buNone/>
            </a:pPr>
            <a:r>
              <a:rPr lang="en-US" dirty="0"/>
              <a:t>		B. stack dynamic</a:t>
            </a:r>
          </a:p>
          <a:p>
            <a:pPr marL="457200" lvl="1" indent="0">
              <a:buNone/>
            </a:pPr>
            <a:r>
              <a:rPr lang="en-US" dirty="0"/>
              <a:t>		C. explicit heap dynamic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640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05B7-CE71-524E-AE6A-852394B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4: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D169-5EBD-0541-B4E4-8E992A69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2</a:t>
            </a:r>
          </a:p>
          <a:p>
            <a:r>
              <a:rPr lang="en-US" dirty="0"/>
              <a:t>Array category</a:t>
            </a:r>
          </a:p>
          <a:p>
            <a:pPr lvl="1"/>
            <a:r>
              <a:rPr lang="en-US" dirty="0"/>
              <a:t>Java-like array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[] a = new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[5];</a:t>
            </a:r>
          </a:p>
          <a:p>
            <a:pPr marL="457200" lvl="1" indent="0">
              <a:buNone/>
            </a:pPr>
            <a:r>
              <a:rPr lang="en-US" dirty="0"/>
              <a:t> which category of array it belongs to?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/>
              <a:t>static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/>
              <a:t>stack dynamic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/>
              <a:t>fixed stack dynamic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/>
              <a:t>fixed heap dynamic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/>
              <a:t>Implicit heap dynamic</a:t>
            </a:r>
          </a:p>
        </p:txBody>
      </p:sp>
    </p:spTree>
    <p:extLst>
      <p:ext uri="{BB962C8B-B14F-4D97-AF65-F5344CB8AC3E}">
        <p14:creationId xmlns:p14="http://schemas.microsoft.com/office/powerpoint/2010/main" val="354372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8F8A-AFB1-D940-9DA1-4A811F149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627" y="81237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Pointer problems </a:t>
            </a:r>
          </a:p>
          <a:p>
            <a:pPr marL="0" indent="0">
              <a:buNone/>
            </a:pPr>
            <a:r>
              <a:rPr lang="en-US" dirty="0"/>
              <a:t>	C++ like code, what problem may arise from the following code?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*p;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p = new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[10];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…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p = new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[100];</a:t>
            </a:r>
          </a:p>
          <a:p>
            <a:pPr marL="0" indent="0">
              <a:buNone/>
            </a:pPr>
            <a:r>
              <a:rPr lang="en-US" dirty="0"/>
              <a:t>	A. Memory leak (uncollected garbage space)</a:t>
            </a:r>
          </a:p>
          <a:p>
            <a:pPr marL="0" indent="0">
              <a:buNone/>
            </a:pPr>
            <a:r>
              <a:rPr lang="en-US" dirty="0"/>
              <a:t>	B. null pointer</a:t>
            </a:r>
          </a:p>
          <a:p>
            <a:pPr marL="0" indent="0">
              <a:buNone/>
            </a:pPr>
            <a:r>
              <a:rPr lang="en-US" dirty="0"/>
              <a:t>	C.  Unsafe access of unallocated memory location via pointer</a:t>
            </a:r>
          </a:p>
        </p:txBody>
      </p:sp>
    </p:spTree>
    <p:extLst>
      <p:ext uri="{BB962C8B-B14F-4D97-AF65-F5344CB8AC3E}">
        <p14:creationId xmlns:p14="http://schemas.microsoft.com/office/powerpoint/2010/main" val="407024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E8B0-D46F-5846-8482-49E0132D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array: homogeneous array </a:t>
            </a:r>
          </a:p>
          <a:p>
            <a:r>
              <a:rPr lang="en-US" dirty="0"/>
              <a:t>Python list: heterogeneous array</a:t>
            </a:r>
          </a:p>
          <a:p>
            <a:endParaRPr lang="en-US" dirty="0"/>
          </a:p>
          <a:p>
            <a:r>
              <a:rPr lang="en-US" dirty="0"/>
              <a:t>What is your view in supporting arrays in programming languages? State pros and cons and briefly justify your answer.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Should a language support both homogeneous and heterogeneous array types (i.e. one data type for homogeneous array and another data type for heterogeneous array)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just homogeneous arrays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just heterogeneous arrays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F2416-318F-1747-857B-0436E962F00A}"/>
              </a:ext>
            </a:extLst>
          </p:cNvPr>
          <p:cNvSpPr txBox="1"/>
          <p:nvPr/>
        </p:nvSpPr>
        <p:spPr>
          <a:xfrm>
            <a:off x="838200" y="716692"/>
            <a:ext cx="758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+mj-lt"/>
              </a:rPr>
              <a:t>Sample short answer questions </a:t>
            </a:r>
          </a:p>
        </p:txBody>
      </p:sp>
    </p:spTree>
    <p:extLst>
      <p:ext uri="{BB962C8B-B14F-4D97-AF65-F5344CB8AC3E}">
        <p14:creationId xmlns:p14="http://schemas.microsoft.com/office/powerpoint/2010/main" val="166136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13A-6949-466C-9BEB-680D3AB0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5: Expressions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9197-5DCA-4439-BCD6-B3D8C01AA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 or False: Operator precedence and associativity rules are defined mathematically, thus Ruby and Java have the same precedence and associativity rules.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Simple or short answer questions: </a:t>
            </a:r>
            <a:r>
              <a:rPr lang="en-US" dirty="0"/>
              <a:t>Given the following Java-like code (note: code may be incomplete),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f(): a function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b = true;		//b a Boolean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b = b || d();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return b;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d(): a function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displays “d() executed”;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return true;</a:t>
            </a:r>
          </a:p>
          <a:p>
            <a:pPr marL="0" indent="0">
              <a:buNone/>
            </a:pPr>
            <a:r>
              <a:rPr lang="en-US" dirty="0"/>
              <a:t>Question: When f() is called, will </a:t>
            </a:r>
            <a:r>
              <a:rPr lang="en-US" dirty="0">
                <a:solidFill>
                  <a:srgbClr val="00B0F0"/>
                </a:solidFill>
              </a:rPr>
              <a:t>d() executed </a:t>
            </a:r>
            <a:r>
              <a:rPr lang="en-US" dirty="0"/>
              <a:t>be displayed?  Why or why not?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9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BFFB-6838-426A-BAA4-4A4815F6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Sample Short answer question: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short circuit evaluation?</a:t>
            </a:r>
          </a:p>
          <a:p>
            <a:pPr marL="0" indent="0">
              <a:buNone/>
            </a:pPr>
            <a:r>
              <a:rPr lang="en-US" dirty="0"/>
              <a:t>What are advantages of short circuit evaluation?</a:t>
            </a:r>
          </a:p>
          <a:p>
            <a:pPr marL="0" indent="0">
              <a:buNone/>
            </a:pPr>
            <a:r>
              <a:rPr lang="en-US" dirty="0"/>
              <a:t>Write a code example that involve short circuit evaluation and use this example to explain the advantage of using short circuit evaluation?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 a code example that illustrates augmented assignment.</a:t>
            </a:r>
          </a:p>
          <a:p>
            <a:pPr marL="0" indent="0">
              <a:buNone/>
            </a:pPr>
            <a:r>
              <a:rPr lang="en-US" dirty="0"/>
              <a:t>What are the advantages of using augmented assignment?  </a:t>
            </a:r>
            <a:r>
              <a:rPr lang="en-US"/>
              <a:t>(name 2)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84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2120-F3D4-AA47-A539-97B1CFE5B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947" y="92279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3600" dirty="0"/>
              <a:t>End of review.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		</a:t>
            </a:r>
            <a:r>
              <a:rPr lang="en-US" dirty="0"/>
              <a:t>Questions, discussions?</a:t>
            </a:r>
          </a:p>
          <a:p>
            <a:pPr marL="0" indent="0">
              <a:buNone/>
            </a:pPr>
            <a:r>
              <a:rPr lang="en-US" dirty="0"/>
              <a:t>			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951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66A4-8C1A-BDFA-5CE2-C6B89C2F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719F-3D99-0B3B-0F7E-86AB4B9C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questions </a:t>
            </a:r>
          </a:p>
          <a:p>
            <a:pPr lvl="1"/>
            <a:r>
              <a:rPr lang="en-US" dirty="0"/>
              <a:t> multiple choices, true/false, fill in blanks, …</a:t>
            </a:r>
          </a:p>
          <a:p>
            <a:r>
              <a:rPr lang="en-US" dirty="0"/>
              <a:t>Short answer questions</a:t>
            </a:r>
          </a:p>
          <a:p>
            <a:pPr lvl="1"/>
            <a:r>
              <a:rPr lang="en-US" dirty="0"/>
              <a:t>describe a language “feature” in your own words</a:t>
            </a:r>
          </a:p>
          <a:p>
            <a:pPr lvl="1"/>
            <a:r>
              <a:rPr lang="en-US" dirty="0"/>
              <a:t>explain a code example using language features</a:t>
            </a:r>
          </a:p>
          <a:p>
            <a:pPr lvl="1"/>
            <a:r>
              <a:rPr lang="en-US" dirty="0"/>
              <a:t>illustrate a language feature using code examples (don’t copy online examples)</a:t>
            </a:r>
          </a:p>
          <a:p>
            <a:pPr lvl="1"/>
            <a:r>
              <a:rPr lang="en-US" dirty="0"/>
              <a:t>brief justification, pros/cons etc.</a:t>
            </a:r>
          </a:p>
          <a:p>
            <a:pPr lvl="2"/>
            <a:r>
              <a:rPr lang="en-US" dirty="0"/>
              <a:t>Use language evaluation criteria and followed by justification</a:t>
            </a:r>
          </a:p>
          <a:p>
            <a:pPr lvl="2"/>
            <a:r>
              <a:rPr lang="en-US" dirty="0"/>
              <a:t>That include pros/cons, advantages/disadvantages, supporting which criterion,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9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FF49-69AA-4982-9330-31C03D7C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 Group – </a:t>
            </a:r>
            <a:r>
              <a:rPr lang="en-US" sz="4000" dirty="0">
                <a:solidFill>
                  <a:srgbClr val="FF0000"/>
                </a:solidFill>
              </a:rPr>
              <a:t>multiple version of a question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49BB-586B-4E9F-994B-259ED3E9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question is associated with a group of questions</a:t>
            </a:r>
          </a:p>
          <a:p>
            <a:pPr lvl="1"/>
            <a:r>
              <a:rPr lang="en-US" dirty="0"/>
              <a:t>Random choice </a:t>
            </a:r>
          </a:p>
          <a:p>
            <a:endParaRPr lang="en-US" dirty="0"/>
          </a:p>
          <a:p>
            <a:r>
              <a:rPr lang="en-US" dirty="0"/>
              <a:t>You’re welcome to study with your group members, however, for the test, even for group language related questions, we’re not asking for group consensus, each member should have his/her own opinion in answering a question</a:t>
            </a:r>
          </a:p>
          <a:p>
            <a:endParaRPr lang="en-US" dirty="0"/>
          </a:p>
          <a:p>
            <a:r>
              <a:rPr lang="en-US" dirty="0"/>
              <a:t>Also, a question may have multiple versions, so you and your study partner may get different version of a question</a:t>
            </a:r>
          </a:p>
          <a:p>
            <a:pPr lvl="1"/>
            <a:r>
              <a:rPr lang="en-US" dirty="0"/>
              <a:t>don’t compare answers during and after the test</a:t>
            </a:r>
          </a:p>
          <a:p>
            <a:pPr lvl="1"/>
            <a:r>
              <a:rPr lang="en-US" dirty="0"/>
              <a:t>don’t discuss test problems until after the test has been graded</a:t>
            </a:r>
          </a:p>
          <a:p>
            <a:pPr lvl="1"/>
            <a:r>
              <a:rPr lang="en-US" dirty="0"/>
              <a:t>Never release test problems (especially online!)</a:t>
            </a:r>
          </a:p>
        </p:txBody>
      </p:sp>
    </p:spTree>
    <p:extLst>
      <p:ext uri="{BB962C8B-B14F-4D97-AF65-F5344CB8AC3E}">
        <p14:creationId xmlns:p14="http://schemas.microsoft.com/office/powerpoint/2010/main" val="175895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B28F-C486-A2F0-A31F-96D66D04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Review Strategies</a:t>
            </a:r>
            <a:r>
              <a:rPr lang="en-US" dirty="0"/>
              <a:t> (for your reference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DBD49-2CBD-9157-3E20-72203AC1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textbook covered chapters/sections</a:t>
            </a:r>
          </a:p>
          <a:p>
            <a:r>
              <a:rPr lang="en-US" dirty="0"/>
              <a:t>Study lecture slides</a:t>
            </a:r>
          </a:p>
          <a:p>
            <a:r>
              <a:rPr lang="en-US" dirty="0"/>
              <a:t>Go over quizzes and homework problems</a:t>
            </a:r>
          </a:p>
          <a:p>
            <a:r>
              <a:rPr lang="en-US" dirty="0"/>
              <a:t>Review your group activity assignments</a:t>
            </a:r>
          </a:p>
          <a:p>
            <a:r>
              <a:rPr lang="en-US" dirty="0"/>
              <a:t>Searching your memory for what covered in group sharing</a:t>
            </a:r>
          </a:p>
          <a:p>
            <a:pPr lvl="1"/>
            <a:r>
              <a:rPr lang="en-US" dirty="0"/>
              <a:t>Close your eyes, think about what you’ve benefited from group sharing</a:t>
            </a:r>
          </a:p>
          <a:p>
            <a:pPr lvl="1"/>
            <a:r>
              <a:rPr lang="en-US" dirty="0"/>
              <a:t>Make a summary of the important facts covered in Activity 2</a:t>
            </a:r>
          </a:p>
        </p:txBody>
      </p:sp>
    </p:spTree>
    <p:extLst>
      <p:ext uri="{BB962C8B-B14F-4D97-AF65-F5344CB8AC3E}">
        <p14:creationId xmlns:p14="http://schemas.microsoft.com/office/powerpoint/2010/main" val="17913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9C77-9DAD-0146-9307-B93AFC44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53"/>
            <a:ext cx="10515600" cy="80876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Coverage 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78EB-7031-EF4B-B7A0-4151B196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741"/>
            <a:ext cx="10515600" cy="4731222"/>
          </a:xfrm>
        </p:spPr>
        <p:txBody>
          <a:bodyPr>
            <a:normAutofit/>
          </a:bodyPr>
          <a:lstStyle/>
          <a:p>
            <a:r>
              <a:rPr lang="en-US" dirty="0"/>
              <a:t>Lecture 1: Language evolution and evaluation criteria</a:t>
            </a:r>
          </a:p>
          <a:p>
            <a:pPr lvl="1"/>
            <a:r>
              <a:rPr lang="en-US" dirty="0"/>
              <a:t>Basic ideas (common sense) on language evolution</a:t>
            </a:r>
          </a:p>
          <a:p>
            <a:pPr lvl="1"/>
            <a:r>
              <a:rPr lang="en-US" dirty="0"/>
              <a:t>Evaluation criteria   </a:t>
            </a:r>
          </a:p>
          <a:p>
            <a:r>
              <a:rPr lang="en-US" dirty="0"/>
              <a:t>Lecture 2: Syntax and semantics  </a:t>
            </a:r>
          </a:p>
          <a:p>
            <a:pPr lvl="1"/>
            <a:r>
              <a:rPr lang="en-US" dirty="0"/>
              <a:t>Definitions of syntax/semantics, syntax/semantic errors</a:t>
            </a:r>
          </a:p>
          <a:p>
            <a:pPr lvl="1"/>
            <a:r>
              <a:rPr lang="en-US" dirty="0"/>
              <a:t>Understanding of EBNF</a:t>
            </a:r>
          </a:p>
          <a:p>
            <a:pPr lvl="1"/>
            <a:r>
              <a:rPr lang="en-US" dirty="0"/>
              <a:t>Description of simple codes using operational semantics</a:t>
            </a:r>
          </a:p>
          <a:p>
            <a:r>
              <a:rPr lang="en-US" dirty="0"/>
              <a:t>Lecture 3: Names/variables, scoping and lifetime  </a:t>
            </a:r>
          </a:p>
          <a:p>
            <a:pPr lvl="1"/>
            <a:r>
              <a:rPr lang="en-US" dirty="0"/>
              <a:t>Attributes of variables</a:t>
            </a:r>
          </a:p>
          <a:p>
            <a:pPr lvl="1"/>
            <a:r>
              <a:rPr lang="en-US" dirty="0"/>
              <a:t>Lifetime (meaning/definition); 4 categories of variables; 4 categories of arrays</a:t>
            </a:r>
          </a:p>
          <a:p>
            <a:pPr lvl="1"/>
            <a:r>
              <a:rPr lang="en-US" dirty="0"/>
              <a:t>Scope rules, nested scopes, static/dynamic scoping</a:t>
            </a:r>
          </a:p>
        </p:txBody>
      </p:sp>
    </p:spTree>
    <p:extLst>
      <p:ext uri="{BB962C8B-B14F-4D97-AF65-F5344CB8AC3E}">
        <p14:creationId xmlns:p14="http://schemas.microsoft.com/office/powerpoint/2010/main" val="110157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8A58-795C-F280-681A-B2F467A6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Coverage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BED4-2173-3939-8A3D-387DDD785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 4: Data Types  </a:t>
            </a:r>
          </a:p>
          <a:p>
            <a:pPr lvl="1"/>
            <a:r>
              <a:rPr lang="en-US" dirty="0"/>
              <a:t>Data type: type name, range of values, set of operations</a:t>
            </a:r>
          </a:p>
          <a:p>
            <a:pPr lvl="1"/>
            <a:r>
              <a:rPr lang="en-US" dirty="0"/>
              <a:t>Mutable and immutable data types</a:t>
            </a:r>
          </a:p>
          <a:p>
            <a:pPr lvl="1"/>
            <a:r>
              <a:rPr lang="en-US" dirty="0"/>
              <a:t>Problems with pointers</a:t>
            </a:r>
          </a:p>
          <a:p>
            <a:pPr lvl="1"/>
            <a:r>
              <a:rPr lang="en-US" dirty="0"/>
              <a:t>Trends in the design</a:t>
            </a:r>
          </a:p>
          <a:p>
            <a:r>
              <a:rPr lang="en-US" dirty="0"/>
              <a:t>Lecture 5: Expressions  </a:t>
            </a:r>
          </a:p>
          <a:p>
            <a:pPr lvl="1"/>
            <a:r>
              <a:rPr lang="en-US" dirty="0"/>
              <a:t>Various types of expressions (arithmetic, relational, Boolean, conditional, ...)</a:t>
            </a:r>
          </a:p>
          <a:p>
            <a:pPr lvl="1"/>
            <a:r>
              <a:rPr lang="en-US" dirty="0"/>
              <a:t>Evaluation orders, short-circuit evaluations</a:t>
            </a:r>
          </a:p>
          <a:p>
            <a:pPr lvl="1"/>
            <a:r>
              <a:rPr lang="en-US" dirty="0"/>
              <a:t>Assignments </a:t>
            </a:r>
          </a:p>
          <a:p>
            <a:pPr lvl="2"/>
            <a:r>
              <a:rPr lang="en-US" dirty="0"/>
              <a:t>Augmented, increment and decrement assignments</a:t>
            </a:r>
          </a:p>
          <a:p>
            <a:pPr lvl="2"/>
            <a:r>
              <a:rPr lang="en-US" dirty="0"/>
              <a:t>multiple and multiple target assignments, …</a:t>
            </a:r>
          </a:p>
          <a:p>
            <a:pPr lvl="2"/>
            <a:r>
              <a:rPr lang="en-US" dirty="0"/>
              <a:t>Assignments as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3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E87B-1A44-DCE6-A931-E36B7662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Free-style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0F1D-A9F1-81F3-C32D-004F1EC48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group sharing</a:t>
            </a:r>
          </a:p>
          <a:p>
            <a:pPr lvl="1"/>
            <a:r>
              <a:rPr lang="en-US" dirty="0"/>
              <a:t>General ideas on the trends of language design </a:t>
            </a:r>
          </a:p>
          <a:p>
            <a:pPr lvl="1"/>
            <a:r>
              <a:rPr lang="en-US" dirty="0"/>
              <a:t>Your personal impression on what shared by the groups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Your group language  </a:t>
            </a:r>
          </a:p>
          <a:p>
            <a:pPr lvl="1"/>
            <a:r>
              <a:rPr lang="en-US" dirty="0"/>
              <a:t>Need to know the covered language features </a:t>
            </a:r>
          </a:p>
          <a:p>
            <a:pPr lvl="1"/>
            <a:r>
              <a:rPr lang="en-US" dirty="0"/>
              <a:t>Doesn’t involve extensive coding</a:t>
            </a:r>
          </a:p>
          <a:p>
            <a:pPr lvl="2"/>
            <a:r>
              <a:rPr lang="en-US" dirty="0"/>
              <a:t>Simple code examples may be required</a:t>
            </a:r>
          </a:p>
          <a:p>
            <a:endParaRPr lang="en-US" dirty="0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CA7B13EC-4567-723B-6E68-4308F46074C9}"/>
              </a:ext>
            </a:extLst>
          </p:cNvPr>
          <p:cNvSpPr/>
          <p:nvPr/>
        </p:nvSpPr>
        <p:spPr>
          <a:xfrm>
            <a:off x="7445829" y="3322122"/>
            <a:ext cx="3301340" cy="1689265"/>
          </a:xfrm>
          <a:prstGeom prst="teardrop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sample questions  in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239084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FF49-69AA-4982-9330-31C03D7C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49BB-586B-4E9F-994B-259ED3E9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slides show a few sample questions</a:t>
            </a:r>
          </a:p>
          <a:p>
            <a:endParaRPr lang="en-US" dirty="0"/>
          </a:p>
          <a:p>
            <a:r>
              <a:rPr lang="en-US" dirty="0"/>
              <a:t>These sample questions are used:</a:t>
            </a:r>
          </a:p>
          <a:p>
            <a:pPr lvl="1"/>
            <a:r>
              <a:rPr lang="en-US" dirty="0"/>
              <a:t>to illustrate question style/format only</a:t>
            </a:r>
          </a:p>
          <a:p>
            <a:pPr lvl="1"/>
            <a:r>
              <a:rPr lang="en-US" dirty="0"/>
              <a:t>not implying complete coverage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7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B93E-575E-413E-90EB-70D6C119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Group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12C-CF17-4E57-BF9D-B3A0B0F6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Your group language – short answer question.</a:t>
            </a:r>
          </a:p>
          <a:p>
            <a:pPr lvl="1"/>
            <a:r>
              <a:rPr lang="en-US" sz="2000" dirty="0"/>
              <a:t>What categories of arrays supported by your language? For each category give a “code” example.</a:t>
            </a:r>
          </a:p>
          <a:p>
            <a:pPr lvl="1"/>
            <a:r>
              <a:rPr lang="en-US" sz="2000" dirty="0"/>
              <a:t>In terms of array data type, do you think your language’s support has better/worse readability/writability/reliability than Java? Justify briefly.</a:t>
            </a:r>
          </a:p>
          <a:p>
            <a:pPr lvl="1"/>
            <a:endParaRPr lang="en-US" sz="2000" dirty="0"/>
          </a:p>
          <a:p>
            <a:r>
              <a:rPr lang="en-US" sz="2400" dirty="0"/>
              <a:t>Group Sharing</a:t>
            </a:r>
          </a:p>
          <a:p>
            <a:pPr lvl="1"/>
            <a:r>
              <a:rPr lang="en-US" sz="2000" dirty="0"/>
              <a:t>During the presentations of group activities, we got to know some languages don’t have explicitly type declarations.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True/False: </a:t>
            </a:r>
            <a:r>
              <a:rPr lang="en-US" sz="2000" dirty="0"/>
              <a:t>If a language doesn’t have explicitly type declarations, it must be a weakly typed language, i.e. not all type errors could be caught.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Short answer</a:t>
            </a:r>
            <a:r>
              <a:rPr lang="en-US" sz="2000" dirty="0"/>
              <a:t>: implicit type declarations or optional type declarations are getting popular with the newer languages. In your opinion, what are the advantages and disadvantages of using implicit/optional type declaration? Briefly justify your answer.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A842A6-0AB6-4DB7-8435-A242EC9BEC19}"/>
              </a:ext>
            </a:extLst>
          </p:cNvPr>
          <p:cNvSpPr/>
          <p:nvPr/>
        </p:nvSpPr>
        <p:spPr>
          <a:xfrm>
            <a:off x="6782765" y="544010"/>
            <a:ext cx="4282632" cy="146998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some are open questions, i.e. without standard answers. However, if justification needed, please state  clearly.</a:t>
            </a:r>
          </a:p>
        </p:txBody>
      </p:sp>
    </p:spTree>
    <p:extLst>
      <p:ext uri="{BB962C8B-B14F-4D97-AF65-F5344CB8AC3E}">
        <p14:creationId xmlns:p14="http://schemas.microsoft.com/office/powerpoint/2010/main" val="197206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1430</Words>
  <Application>Microsoft Macintosh PowerPoint</Application>
  <PresentationFormat>Widescreen</PresentationFormat>
  <Paragraphs>178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Exam 1 Format</vt:lpstr>
      <vt:lpstr>Question Format</vt:lpstr>
      <vt:lpstr>Question Group – multiple version of a question</vt:lpstr>
      <vt:lpstr>Review Strategies (for your reference only)</vt:lpstr>
      <vt:lpstr>Coverage  </vt:lpstr>
      <vt:lpstr>Coverage (cont.)</vt:lpstr>
      <vt:lpstr>Free-style Questions</vt:lpstr>
      <vt:lpstr>Sample Questions</vt:lpstr>
      <vt:lpstr>Group Languages</vt:lpstr>
      <vt:lpstr>Lecture 1: Overview and Evaluation Criteria</vt:lpstr>
      <vt:lpstr>Lecture 2: Syntax and Semantics</vt:lpstr>
      <vt:lpstr>Lecture 3: Names, Bindings, Scope, and Lifetime</vt:lpstr>
      <vt:lpstr>PowerPoint Presentation</vt:lpstr>
      <vt:lpstr>Lecture 4: Data Types</vt:lpstr>
      <vt:lpstr>PowerPoint Presentation</vt:lpstr>
      <vt:lpstr>PowerPoint Presentation</vt:lpstr>
      <vt:lpstr>Lecture 5: Expressions and Assignments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Lan Yang</cp:lastModifiedBy>
  <cp:revision>17</cp:revision>
  <dcterms:created xsi:type="dcterms:W3CDTF">2021-09-15T16:04:00Z</dcterms:created>
  <dcterms:modified xsi:type="dcterms:W3CDTF">2024-10-09T17:45:49Z</dcterms:modified>
</cp:coreProperties>
</file>