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82" r:id="rId3"/>
    <p:sldId id="257" r:id="rId4"/>
    <p:sldId id="270" r:id="rId5"/>
    <p:sldId id="271" r:id="rId6"/>
    <p:sldId id="277" r:id="rId7"/>
    <p:sldId id="272" r:id="rId8"/>
    <p:sldId id="264" r:id="rId9"/>
    <p:sldId id="274" r:id="rId10"/>
    <p:sldId id="294" r:id="rId11"/>
    <p:sldId id="281" r:id="rId12"/>
    <p:sldId id="287" r:id="rId13"/>
    <p:sldId id="263" r:id="rId14"/>
    <p:sldId id="300" r:id="rId15"/>
    <p:sldId id="269" r:id="rId16"/>
    <p:sldId id="279" r:id="rId17"/>
    <p:sldId id="286" r:id="rId18"/>
    <p:sldId id="28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22"/>
    <p:restoredTop sz="90960"/>
  </p:normalViewPr>
  <p:slideViewPr>
    <p:cSldViewPr>
      <p:cViewPr varScale="1">
        <p:scale>
          <a:sx n="97" d="100"/>
          <a:sy n="97" d="100"/>
        </p:scale>
        <p:origin x="10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81A9C704-47D4-424F-9F7F-ADCF3FAC9F07}"/>
    <pc:docChg chg="undo custSel addSld delSld modSld sldOrd">
      <pc:chgData name="Lan Yang" userId="43093da5-77dc-41e1-b856-09bc9a70e0e9" providerId="ADAL" clId="{81A9C704-47D4-424F-9F7F-ADCF3FAC9F07}" dt="2022-07-13T23:21:32.063" v="1106" actId="20578"/>
      <pc:docMkLst>
        <pc:docMk/>
      </pc:docMkLst>
      <pc:sldChg chg="del">
        <pc:chgData name="Lan Yang" userId="43093da5-77dc-41e1-b856-09bc9a70e0e9" providerId="ADAL" clId="{81A9C704-47D4-424F-9F7F-ADCF3FAC9F07}" dt="2022-07-13T22:54:09.025" v="122" actId="2696"/>
        <pc:sldMkLst>
          <pc:docMk/>
          <pc:sldMk cId="0" sldId="256"/>
        </pc:sldMkLst>
      </pc:sldChg>
      <pc:sldChg chg="modSp mod">
        <pc:chgData name="Lan Yang" userId="43093da5-77dc-41e1-b856-09bc9a70e0e9" providerId="ADAL" clId="{81A9C704-47D4-424F-9F7F-ADCF3FAC9F07}" dt="2022-07-13T23:21:20.884" v="1105" actId="20577"/>
        <pc:sldMkLst>
          <pc:docMk/>
          <pc:sldMk cId="0" sldId="263"/>
        </pc:sldMkLst>
      </pc:sldChg>
      <pc:sldChg chg="modSp mod">
        <pc:chgData name="Lan Yang" userId="43093da5-77dc-41e1-b856-09bc9a70e0e9" providerId="ADAL" clId="{81A9C704-47D4-424F-9F7F-ADCF3FAC9F07}" dt="2022-07-13T22:59:13.916" v="317" actId="20577"/>
        <pc:sldMkLst>
          <pc:docMk/>
          <pc:sldMk cId="0" sldId="264"/>
        </pc:sldMkLst>
      </pc:sldChg>
      <pc:sldChg chg="modSp mod">
        <pc:chgData name="Lan Yang" userId="43093da5-77dc-41e1-b856-09bc9a70e0e9" providerId="ADAL" clId="{81A9C704-47D4-424F-9F7F-ADCF3FAC9F07}" dt="2022-07-13T23:00:53.974" v="363" actId="20577"/>
        <pc:sldMkLst>
          <pc:docMk/>
          <pc:sldMk cId="1616951643" sldId="274"/>
        </pc:sldMkLst>
      </pc:sldChg>
      <pc:sldChg chg="modSp del mod">
        <pc:chgData name="Lan Yang" userId="43093da5-77dc-41e1-b856-09bc9a70e0e9" providerId="ADAL" clId="{81A9C704-47D4-424F-9F7F-ADCF3FAC9F07}" dt="2022-07-13T23:12:06.602" v="968" actId="2696"/>
        <pc:sldMkLst>
          <pc:docMk/>
          <pc:sldMk cId="2907508668" sldId="275"/>
        </pc:sldMkLst>
      </pc:sldChg>
      <pc:sldChg chg="modSp mod">
        <pc:chgData name="Lan Yang" userId="43093da5-77dc-41e1-b856-09bc9a70e0e9" providerId="ADAL" clId="{81A9C704-47D4-424F-9F7F-ADCF3FAC9F07}" dt="2022-07-13T22:52:53.791" v="109" actId="20577"/>
        <pc:sldMkLst>
          <pc:docMk/>
          <pc:sldMk cId="3214144256" sldId="276"/>
        </pc:sldMkLst>
      </pc:sldChg>
      <pc:sldChg chg="addSp delSp modSp add del mod">
        <pc:chgData name="Lan Yang" userId="43093da5-77dc-41e1-b856-09bc9a70e0e9" providerId="ADAL" clId="{81A9C704-47D4-424F-9F7F-ADCF3FAC9F07}" dt="2022-07-13T22:50:47.583" v="6" actId="1076"/>
        <pc:sldMkLst>
          <pc:docMk/>
          <pc:sldMk cId="1582787671" sldId="278"/>
        </pc:sldMkLst>
      </pc:sldChg>
      <pc:sldChg chg="addSp modSp add mod">
        <pc:chgData name="Lan Yang" userId="43093da5-77dc-41e1-b856-09bc9a70e0e9" providerId="ADAL" clId="{81A9C704-47D4-424F-9F7F-ADCF3FAC9F07}" dt="2022-07-13T23:07:30.430" v="918" actId="20577"/>
        <pc:sldMkLst>
          <pc:docMk/>
          <pc:sldMk cId="839325293" sldId="280"/>
        </pc:sldMkLst>
      </pc:sldChg>
      <pc:sldChg chg="delSp del mod">
        <pc:chgData name="Lan Yang" userId="43093da5-77dc-41e1-b856-09bc9a70e0e9" providerId="ADAL" clId="{81A9C704-47D4-424F-9F7F-ADCF3FAC9F07}" dt="2022-07-13T22:53:43.719" v="120" actId="2696"/>
        <pc:sldMkLst>
          <pc:docMk/>
          <pc:sldMk cId="1799431813" sldId="280"/>
        </pc:sldMkLst>
      </pc:sldChg>
      <pc:sldChg chg="modSp mod">
        <pc:chgData name="Lan Yang" userId="43093da5-77dc-41e1-b856-09bc9a70e0e9" providerId="ADAL" clId="{81A9C704-47D4-424F-9F7F-ADCF3FAC9F07}" dt="2022-07-13T23:04:15.683" v="652" actId="20577"/>
        <pc:sldMkLst>
          <pc:docMk/>
          <pc:sldMk cId="3397087995" sldId="281"/>
        </pc:sldMkLst>
      </pc:sldChg>
      <pc:sldChg chg="modSp add mod">
        <pc:chgData name="Lan Yang" userId="43093da5-77dc-41e1-b856-09bc9a70e0e9" providerId="ADAL" clId="{81A9C704-47D4-424F-9F7F-ADCF3FAC9F07}" dt="2022-07-13T22:53:25.555" v="119" actId="20577"/>
        <pc:sldMkLst>
          <pc:docMk/>
          <pc:sldMk cId="3993180112" sldId="282"/>
        </pc:sldMkLst>
      </pc:sldChg>
      <pc:sldChg chg="addSp modSp new mod">
        <pc:chgData name="Lan Yang" userId="43093da5-77dc-41e1-b856-09bc9a70e0e9" providerId="ADAL" clId="{81A9C704-47D4-424F-9F7F-ADCF3FAC9F07}" dt="2022-07-13T22:56:33.079" v="251" actId="403"/>
        <pc:sldMkLst>
          <pc:docMk/>
          <pc:sldMk cId="603715284" sldId="283"/>
        </pc:sldMkLst>
      </pc:sldChg>
      <pc:sldChg chg="modSp add mod ord">
        <pc:chgData name="Lan Yang" userId="43093da5-77dc-41e1-b856-09bc9a70e0e9" providerId="ADAL" clId="{81A9C704-47D4-424F-9F7F-ADCF3FAC9F07}" dt="2022-07-13T23:21:32.063" v="1106" actId="20578"/>
        <pc:sldMkLst>
          <pc:docMk/>
          <pc:sldMk cId="2332478005" sldId="284"/>
        </pc:sldMkLst>
      </pc:sldChg>
      <pc:sldChg chg="modSp add del mod">
        <pc:chgData name="Lan Yang" userId="43093da5-77dc-41e1-b856-09bc9a70e0e9" providerId="ADAL" clId="{81A9C704-47D4-424F-9F7F-ADCF3FAC9F07}" dt="2022-07-13T23:19:47.872" v="1016" actId="2696"/>
        <pc:sldMkLst>
          <pc:docMk/>
          <pc:sldMk cId="3272181185" sldId="285"/>
        </pc:sldMkLst>
      </pc:sldChg>
      <pc:sldChg chg="modSp add mod">
        <pc:chgData name="Lan Yang" userId="43093da5-77dc-41e1-b856-09bc9a70e0e9" providerId="ADAL" clId="{81A9C704-47D4-424F-9F7F-ADCF3FAC9F07}" dt="2022-07-13T23:12:54.605" v="1014" actId="20577"/>
        <pc:sldMkLst>
          <pc:docMk/>
          <pc:sldMk cId="3110839220" sldId="286"/>
        </pc:sldMkLst>
      </pc:sldChg>
      <pc:sldChg chg="add">
        <pc:chgData name="Lan Yang" userId="43093da5-77dc-41e1-b856-09bc9a70e0e9" providerId="ADAL" clId="{81A9C704-47D4-424F-9F7F-ADCF3FAC9F07}" dt="2022-07-13T23:19:40.885" v="1015"/>
        <pc:sldMkLst>
          <pc:docMk/>
          <pc:sldMk cId="2532369614" sldId="287"/>
        </pc:sldMkLst>
      </pc:sldChg>
    </pc:docChg>
  </pc:docChgLst>
  <pc:docChgLst>
    <pc:chgData name="Lan Yang" userId="43093da5-77dc-41e1-b856-09bc9a70e0e9" providerId="ADAL" clId="{5D32276D-2C5F-B64A-9C70-9D81BE94A72E}"/>
    <pc:docChg chg="modSld">
      <pc:chgData name="Lan Yang" userId="43093da5-77dc-41e1-b856-09bc9a70e0e9" providerId="ADAL" clId="{5D32276D-2C5F-B64A-9C70-9D81BE94A72E}" dt="2022-05-27T18:19:33.968" v="7" actId="20577"/>
      <pc:docMkLst>
        <pc:docMk/>
      </pc:docMkLst>
      <pc:sldChg chg="modSp mod">
        <pc:chgData name="Lan Yang" userId="43093da5-77dc-41e1-b856-09bc9a70e0e9" providerId="ADAL" clId="{5D32276D-2C5F-B64A-9C70-9D81BE94A72E}" dt="2022-05-27T18:19:33.968" v="7" actId="20577"/>
        <pc:sldMkLst>
          <pc:docMk/>
          <pc:sldMk cId="1582787671" sldId="278"/>
        </pc:sldMkLst>
      </pc:sldChg>
    </pc:docChg>
  </pc:docChgLst>
  <pc:docChgLst>
    <pc:chgData name="Lan Yang" userId="43093da5-77dc-41e1-b856-09bc9a70e0e9" providerId="ADAL" clId="{E08CFBCC-D91F-BE41-87FE-627888B0BECA}"/>
    <pc:docChg chg="custSel modSld">
      <pc:chgData name="Lan Yang" userId="43093da5-77dc-41e1-b856-09bc9a70e0e9" providerId="ADAL" clId="{E08CFBCC-D91F-BE41-87FE-627888B0BECA}" dt="2025-01-20T23:37:20.365" v="91" actId="20577"/>
      <pc:docMkLst>
        <pc:docMk/>
      </pc:docMkLst>
      <pc:sldChg chg="modSp mod">
        <pc:chgData name="Lan Yang" userId="43093da5-77dc-41e1-b856-09bc9a70e0e9" providerId="ADAL" clId="{E08CFBCC-D91F-BE41-87FE-627888B0BECA}" dt="2025-01-20T23:33:37.647" v="10" actId="20577"/>
        <pc:sldMkLst>
          <pc:docMk/>
          <pc:sldMk cId="3993180112" sldId="282"/>
        </pc:sldMkLst>
        <pc:spChg chg="mod">
          <ac:chgData name="Lan Yang" userId="43093da5-77dc-41e1-b856-09bc9a70e0e9" providerId="ADAL" clId="{E08CFBCC-D91F-BE41-87FE-627888B0BECA}" dt="2025-01-20T23:33:37.647" v="10" actId="20577"/>
          <ac:spMkLst>
            <pc:docMk/>
            <pc:sldMk cId="3993180112" sldId="282"/>
            <ac:spMk id="2" creationId="{3583EF71-20B2-624B-B5CB-BE22AFE5B85F}"/>
          </ac:spMkLst>
        </pc:spChg>
      </pc:sldChg>
      <pc:sldChg chg="modSp mod">
        <pc:chgData name="Lan Yang" userId="43093da5-77dc-41e1-b856-09bc9a70e0e9" providerId="ADAL" clId="{E08CFBCC-D91F-BE41-87FE-627888B0BECA}" dt="2025-01-20T23:37:20.365" v="91" actId="20577"/>
        <pc:sldMkLst>
          <pc:docMk/>
          <pc:sldMk cId="413784825" sldId="294"/>
        </pc:sldMkLst>
        <pc:spChg chg="mod">
          <ac:chgData name="Lan Yang" userId="43093da5-77dc-41e1-b856-09bc9a70e0e9" providerId="ADAL" clId="{E08CFBCC-D91F-BE41-87FE-627888B0BECA}" dt="2025-01-20T23:36:48.797" v="20" actId="20577"/>
          <ac:spMkLst>
            <pc:docMk/>
            <pc:sldMk cId="413784825" sldId="294"/>
            <ac:spMk id="2" creationId="{DEE735F4-7D9E-0485-5CD7-25FF1E17C1F4}"/>
          </ac:spMkLst>
        </pc:spChg>
        <pc:spChg chg="mod">
          <ac:chgData name="Lan Yang" userId="43093da5-77dc-41e1-b856-09bc9a70e0e9" providerId="ADAL" clId="{E08CFBCC-D91F-BE41-87FE-627888B0BECA}" dt="2025-01-20T23:37:20.365" v="91" actId="20577"/>
          <ac:spMkLst>
            <pc:docMk/>
            <pc:sldMk cId="413784825" sldId="294"/>
            <ac:spMk id="3" creationId="{11D80DED-5A4D-0CAD-FDF4-F5D6963AA9A8}"/>
          </ac:spMkLst>
        </pc:spChg>
      </pc:sldChg>
    </pc:docChg>
  </pc:docChgLst>
  <pc:docChgLst>
    <pc:chgData name="Lan Yang" userId="43093da5-77dc-41e1-b856-09bc9a70e0e9" providerId="ADAL" clId="{25DE9FE8-7F6D-464B-AED0-33E9ED2247BF}"/>
    <pc:docChg chg="custSel addSld delSld modSld">
      <pc:chgData name="Lan Yang" userId="43093da5-77dc-41e1-b856-09bc9a70e0e9" providerId="ADAL" clId="{25DE9FE8-7F6D-464B-AED0-33E9ED2247BF}" dt="2023-12-13T23:57:43.110" v="261" actId="2696"/>
      <pc:docMkLst>
        <pc:docMk/>
      </pc:docMkLst>
      <pc:sldChg chg="modSp mod">
        <pc:chgData name="Lan Yang" userId="43093da5-77dc-41e1-b856-09bc9a70e0e9" providerId="ADAL" clId="{25DE9FE8-7F6D-464B-AED0-33E9ED2247BF}" dt="2023-12-13T23:48:04.543" v="177" actId="5793"/>
        <pc:sldMkLst>
          <pc:docMk/>
          <pc:sldMk cId="0" sldId="264"/>
        </pc:sldMkLst>
      </pc:sldChg>
      <pc:sldChg chg="modSp mod">
        <pc:chgData name="Lan Yang" userId="43093da5-77dc-41e1-b856-09bc9a70e0e9" providerId="ADAL" clId="{25DE9FE8-7F6D-464B-AED0-33E9ED2247BF}" dt="2023-12-13T23:55:18.107" v="258" actId="5793"/>
        <pc:sldMkLst>
          <pc:docMk/>
          <pc:sldMk cId="1616951643" sldId="274"/>
        </pc:sldMkLst>
      </pc:sldChg>
      <pc:sldChg chg="delSp modSp del mod">
        <pc:chgData name="Lan Yang" userId="43093da5-77dc-41e1-b856-09bc9a70e0e9" providerId="ADAL" clId="{25DE9FE8-7F6D-464B-AED0-33E9ED2247BF}" dt="2023-12-13T23:57:43.110" v="261" actId="2696"/>
        <pc:sldMkLst>
          <pc:docMk/>
          <pc:sldMk cId="3214144256" sldId="276"/>
        </pc:sldMkLst>
      </pc:sldChg>
      <pc:sldChg chg="delSp modSp add del mod">
        <pc:chgData name="Lan Yang" userId="43093da5-77dc-41e1-b856-09bc9a70e0e9" providerId="ADAL" clId="{25DE9FE8-7F6D-464B-AED0-33E9ED2247BF}" dt="2023-12-13T23:57:38.776" v="260"/>
        <pc:sldMkLst>
          <pc:docMk/>
          <pc:sldMk cId="3993180112" sldId="282"/>
        </pc:sldMkLst>
      </pc:sldChg>
      <pc:sldChg chg="del">
        <pc:chgData name="Lan Yang" userId="43093da5-77dc-41e1-b856-09bc9a70e0e9" providerId="ADAL" clId="{25DE9FE8-7F6D-464B-AED0-33E9ED2247BF}" dt="2023-12-13T23:46:47.791" v="162" actId="2696"/>
        <pc:sldMkLst>
          <pc:docMk/>
          <pc:sldMk cId="29024043" sldId="288"/>
        </pc:sldMkLst>
      </pc:sldChg>
      <pc:sldChg chg="del">
        <pc:chgData name="Lan Yang" userId="43093da5-77dc-41e1-b856-09bc9a70e0e9" providerId="ADAL" clId="{25DE9FE8-7F6D-464B-AED0-33E9ED2247BF}" dt="2023-12-13T23:46:50.831" v="163" actId="2696"/>
        <pc:sldMkLst>
          <pc:docMk/>
          <pc:sldMk cId="1255011552" sldId="289"/>
        </pc:sldMkLst>
      </pc:sldChg>
      <pc:sldChg chg="del">
        <pc:chgData name="Lan Yang" userId="43093da5-77dc-41e1-b856-09bc9a70e0e9" providerId="ADAL" clId="{25DE9FE8-7F6D-464B-AED0-33E9ED2247BF}" dt="2023-12-13T23:46:55.359" v="165" actId="2696"/>
        <pc:sldMkLst>
          <pc:docMk/>
          <pc:sldMk cId="1525126776" sldId="291"/>
        </pc:sldMkLst>
      </pc:sldChg>
      <pc:sldChg chg="del">
        <pc:chgData name="Lan Yang" userId="43093da5-77dc-41e1-b856-09bc9a70e0e9" providerId="ADAL" clId="{25DE9FE8-7F6D-464B-AED0-33E9ED2247BF}" dt="2023-12-13T23:46:52.942" v="164" actId="2696"/>
        <pc:sldMkLst>
          <pc:docMk/>
          <pc:sldMk cId="3886028788" sldId="292"/>
        </pc:sldMkLst>
      </pc:sldChg>
      <pc:sldChg chg="new del">
        <pc:chgData name="Lan Yang" userId="43093da5-77dc-41e1-b856-09bc9a70e0e9" providerId="ADAL" clId="{25DE9FE8-7F6D-464B-AED0-33E9ED2247BF}" dt="2023-12-13T23:49:23.171" v="194" actId="2696"/>
        <pc:sldMkLst>
          <pc:docMk/>
          <pc:sldMk cId="1624469633" sldId="295"/>
        </pc:sldMkLst>
      </pc:sldChg>
      <pc:sldChg chg="addSp modSp new mod">
        <pc:chgData name="Lan Yang" userId="43093da5-77dc-41e1-b856-09bc9a70e0e9" providerId="ADAL" clId="{25DE9FE8-7F6D-464B-AED0-33E9ED2247BF}" dt="2023-12-13T23:49:16.863" v="193" actId="14100"/>
        <pc:sldMkLst>
          <pc:docMk/>
          <pc:sldMk cId="1579256876" sldId="296"/>
        </pc:sldMkLst>
      </pc:sldChg>
    </pc:docChg>
  </pc:docChgLst>
  <pc:docChgLst>
    <pc:chgData name="Lan Yang" userId="43093da5-77dc-41e1-b856-09bc9a70e0e9" providerId="ADAL" clId="{C92E21E1-DAA4-844D-A46B-5687F8019363}"/>
    <pc:docChg chg="custSel addSld delSld modSld">
      <pc:chgData name="Lan Yang" userId="43093da5-77dc-41e1-b856-09bc9a70e0e9" providerId="ADAL" clId="{C92E21E1-DAA4-844D-A46B-5687F8019363}" dt="2022-08-25T18:08:12.862" v="192" actId="208"/>
      <pc:docMkLst>
        <pc:docMk/>
      </pc:docMkLst>
      <pc:sldChg chg="modSp mod">
        <pc:chgData name="Lan Yang" userId="43093da5-77dc-41e1-b856-09bc9a70e0e9" providerId="ADAL" clId="{C92E21E1-DAA4-844D-A46B-5687F8019363}" dt="2022-08-24T03:35:52.619" v="9" actId="20577"/>
        <pc:sldMkLst>
          <pc:docMk/>
          <pc:sldMk cId="3214144256" sldId="276"/>
        </pc:sldMkLst>
      </pc:sldChg>
      <pc:sldChg chg="modSp mod">
        <pc:chgData name="Lan Yang" userId="43093da5-77dc-41e1-b856-09bc9a70e0e9" providerId="ADAL" clId="{C92E21E1-DAA4-844D-A46B-5687F8019363}" dt="2022-08-25T18:08:12.862" v="192" actId="208"/>
        <pc:sldMkLst>
          <pc:docMk/>
          <pc:sldMk cId="839325293" sldId="280"/>
        </pc:sldMkLst>
      </pc:sldChg>
      <pc:sldChg chg="add">
        <pc:chgData name="Lan Yang" userId="43093da5-77dc-41e1-b856-09bc9a70e0e9" providerId="ADAL" clId="{C92E21E1-DAA4-844D-A46B-5687F8019363}" dt="2022-08-24T03:35:58.682" v="10"/>
        <pc:sldMkLst>
          <pc:docMk/>
          <pc:sldMk cId="29024043" sldId="288"/>
        </pc:sldMkLst>
      </pc:sldChg>
      <pc:sldChg chg="addSp modSp add mod">
        <pc:chgData name="Lan Yang" userId="43093da5-77dc-41e1-b856-09bc9a70e0e9" providerId="ADAL" clId="{C92E21E1-DAA4-844D-A46B-5687F8019363}" dt="2022-08-25T17:55:25.322" v="31" actId="208"/>
        <pc:sldMkLst>
          <pc:docMk/>
          <pc:sldMk cId="1255011552" sldId="289"/>
        </pc:sldMkLst>
      </pc:sldChg>
      <pc:sldChg chg="add del">
        <pc:chgData name="Lan Yang" userId="43093da5-77dc-41e1-b856-09bc9a70e0e9" providerId="ADAL" clId="{C92E21E1-DAA4-844D-A46B-5687F8019363}" dt="2022-08-25T17:54:42.251" v="13" actId="2696"/>
        <pc:sldMkLst>
          <pc:docMk/>
          <pc:sldMk cId="2325220137" sldId="290"/>
        </pc:sldMkLst>
      </pc:sldChg>
      <pc:sldChg chg="modSp add mod">
        <pc:chgData name="Lan Yang" userId="43093da5-77dc-41e1-b856-09bc9a70e0e9" providerId="ADAL" clId="{C92E21E1-DAA4-844D-A46B-5687F8019363}" dt="2022-08-25T18:00:33.680" v="46" actId="20577"/>
        <pc:sldMkLst>
          <pc:docMk/>
          <pc:sldMk cId="1525126776" sldId="291"/>
        </pc:sldMkLst>
      </pc:sldChg>
      <pc:sldChg chg="add">
        <pc:chgData name="Lan Yang" userId="43093da5-77dc-41e1-b856-09bc9a70e0e9" providerId="ADAL" clId="{C92E21E1-DAA4-844D-A46B-5687F8019363}" dt="2022-08-25T17:54:37.977" v="12"/>
        <pc:sldMkLst>
          <pc:docMk/>
          <pc:sldMk cId="3886028788" sldId="292"/>
        </pc:sldMkLst>
      </pc:sldChg>
      <pc:sldChg chg="add del">
        <pc:chgData name="Lan Yang" userId="43093da5-77dc-41e1-b856-09bc9a70e0e9" providerId="ADAL" clId="{C92E21E1-DAA4-844D-A46B-5687F8019363}" dt="2022-08-25T18:00:11.459" v="33" actId="2696"/>
        <pc:sldMkLst>
          <pc:docMk/>
          <pc:sldMk cId="3108777593" sldId="293"/>
        </pc:sldMkLst>
      </pc:sldChg>
      <pc:sldChg chg="add">
        <pc:chgData name="Lan Yang" userId="43093da5-77dc-41e1-b856-09bc9a70e0e9" providerId="ADAL" clId="{C92E21E1-DAA4-844D-A46B-5687F8019363}" dt="2022-08-25T18:00:15.090" v="34"/>
        <pc:sldMkLst>
          <pc:docMk/>
          <pc:sldMk cId="3314442339" sldId="293"/>
        </pc:sldMkLst>
      </pc:sldChg>
      <pc:sldChg chg="addSp modSp new mod">
        <pc:chgData name="Lan Yang" userId="43093da5-77dc-41e1-b856-09bc9a70e0e9" providerId="ADAL" clId="{C92E21E1-DAA4-844D-A46B-5687F8019363}" dt="2022-08-25T18:05:30.825" v="188" actId="1076"/>
        <pc:sldMkLst>
          <pc:docMk/>
          <pc:sldMk cId="413784825" sldId="294"/>
        </pc:sldMkLst>
      </pc:sldChg>
      <pc:sldChg chg="add del">
        <pc:chgData name="Lan Yang" userId="43093da5-77dc-41e1-b856-09bc9a70e0e9" providerId="ADAL" clId="{C92E21E1-DAA4-844D-A46B-5687F8019363}" dt="2022-08-25T18:05:37.103" v="190" actId="2696"/>
        <pc:sldMkLst>
          <pc:docMk/>
          <pc:sldMk cId="400272361" sldId="295"/>
        </pc:sldMkLst>
      </pc:sldChg>
      <pc:sldChg chg="delSp add del mod">
        <pc:chgData name="Lan Yang" userId="43093da5-77dc-41e1-b856-09bc9a70e0e9" providerId="ADAL" clId="{C92E21E1-DAA4-844D-A46B-5687F8019363}" dt="2022-08-25T18:05:34.841" v="189" actId="2696"/>
        <pc:sldMkLst>
          <pc:docMk/>
          <pc:sldMk cId="328904998" sldId="296"/>
        </pc:sldMkLst>
      </pc:sldChg>
      <pc:sldChg chg="delSp add del mod">
        <pc:chgData name="Lan Yang" userId="43093da5-77dc-41e1-b856-09bc9a70e0e9" providerId="ADAL" clId="{C92E21E1-DAA4-844D-A46B-5687F8019363}" dt="2022-08-25T18:05:12.163" v="184" actId="2696"/>
        <pc:sldMkLst>
          <pc:docMk/>
          <pc:sldMk cId="3181437792" sldId="296"/>
        </pc:sldMkLst>
      </pc:sldChg>
    </pc:docChg>
  </pc:docChgLst>
  <pc:docChgLst>
    <pc:chgData name="Lan Yang" userId="43093da5-77dc-41e1-b856-09bc9a70e0e9" providerId="ADAL" clId="{C0203A5F-9514-1447-86F8-1E63221929C4}"/>
    <pc:docChg chg="custSel addSld delSld modSld">
      <pc:chgData name="Lan Yang" userId="43093da5-77dc-41e1-b856-09bc9a70e0e9" providerId="ADAL" clId="{C0203A5F-9514-1447-86F8-1E63221929C4}" dt="2024-08-26T19:07:40.352" v="883" actId="20577"/>
      <pc:docMkLst>
        <pc:docMk/>
      </pc:docMkLst>
      <pc:sldChg chg="modSp mod">
        <pc:chgData name="Lan Yang" userId="43093da5-77dc-41e1-b856-09bc9a70e0e9" providerId="ADAL" clId="{C0203A5F-9514-1447-86F8-1E63221929C4}" dt="2024-08-15T19:22:58.667" v="875" actId="20577"/>
        <pc:sldMkLst>
          <pc:docMk/>
          <pc:sldMk cId="0" sldId="263"/>
        </pc:sldMkLst>
      </pc:sldChg>
      <pc:sldChg chg="modSp mod">
        <pc:chgData name="Lan Yang" userId="43093da5-77dc-41e1-b856-09bc9a70e0e9" providerId="ADAL" clId="{C0203A5F-9514-1447-86F8-1E63221929C4}" dt="2024-08-09T18:24:15.161" v="12" actId="20577"/>
        <pc:sldMkLst>
          <pc:docMk/>
          <pc:sldMk cId="0" sldId="264"/>
        </pc:sldMkLst>
      </pc:sldChg>
      <pc:sldChg chg="del">
        <pc:chgData name="Lan Yang" userId="43093da5-77dc-41e1-b856-09bc9a70e0e9" providerId="ADAL" clId="{C0203A5F-9514-1447-86F8-1E63221929C4}" dt="2024-08-15T19:23:23.671" v="877" actId="2696"/>
        <pc:sldMkLst>
          <pc:docMk/>
          <pc:sldMk cId="2799179505" sldId="273"/>
        </pc:sldMkLst>
      </pc:sldChg>
      <pc:sldChg chg="modSp mod">
        <pc:chgData name="Lan Yang" userId="43093da5-77dc-41e1-b856-09bc9a70e0e9" providerId="ADAL" clId="{C0203A5F-9514-1447-86F8-1E63221929C4}" dt="2024-08-15T19:20:18.457" v="738" actId="20577"/>
        <pc:sldMkLst>
          <pc:docMk/>
          <pc:sldMk cId="1616951643" sldId="274"/>
        </pc:sldMkLst>
      </pc:sldChg>
      <pc:sldChg chg="delSp modSp mod">
        <pc:chgData name="Lan Yang" userId="43093da5-77dc-41e1-b856-09bc9a70e0e9" providerId="ADAL" clId="{C0203A5F-9514-1447-86F8-1E63221929C4}" dt="2024-08-15T19:19:23.521" v="723" actId="21"/>
        <pc:sldMkLst>
          <pc:docMk/>
          <pc:sldMk cId="3345546343" sldId="277"/>
        </pc:sldMkLst>
      </pc:sldChg>
      <pc:sldChg chg="del">
        <pc:chgData name="Lan Yang" userId="43093da5-77dc-41e1-b856-09bc9a70e0e9" providerId="ADAL" clId="{C0203A5F-9514-1447-86F8-1E63221929C4}" dt="2024-08-15T19:23:17.027" v="876" actId="2696"/>
        <pc:sldMkLst>
          <pc:docMk/>
          <pc:sldMk cId="839325293" sldId="280"/>
        </pc:sldMkLst>
      </pc:sldChg>
      <pc:sldChg chg="modSp mod">
        <pc:chgData name="Lan Yang" userId="43093da5-77dc-41e1-b856-09bc9a70e0e9" providerId="ADAL" clId="{C0203A5F-9514-1447-86F8-1E63221929C4}" dt="2024-08-26T19:07:40.352" v="883" actId="20577"/>
        <pc:sldMkLst>
          <pc:docMk/>
          <pc:sldMk cId="3397087995" sldId="281"/>
        </pc:sldMkLst>
      </pc:sldChg>
      <pc:sldChg chg="modSp mod">
        <pc:chgData name="Lan Yang" userId="43093da5-77dc-41e1-b856-09bc9a70e0e9" providerId="ADAL" clId="{C0203A5F-9514-1447-86F8-1E63221929C4}" dt="2024-08-09T18:23:35.160" v="7" actId="5793"/>
        <pc:sldMkLst>
          <pc:docMk/>
          <pc:sldMk cId="3993180112" sldId="282"/>
        </pc:sldMkLst>
      </pc:sldChg>
      <pc:sldChg chg="del">
        <pc:chgData name="Lan Yang" userId="43093da5-77dc-41e1-b856-09bc9a70e0e9" providerId="ADAL" clId="{C0203A5F-9514-1447-86F8-1E63221929C4}" dt="2024-08-15T19:18:33.795" v="692" actId="2696"/>
        <pc:sldMkLst>
          <pc:docMk/>
          <pc:sldMk cId="603715284" sldId="283"/>
        </pc:sldMkLst>
      </pc:sldChg>
      <pc:sldChg chg="modSp mod">
        <pc:chgData name="Lan Yang" userId="43093da5-77dc-41e1-b856-09bc9a70e0e9" providerId="ADAL" clId="{C0203A5F-9514-1447-86F8-1E63221929C4}" dt="2024-08-09T18:32:03.298" v="690" actId="20577"/>
        <pc:sldMkLst>
          <pc:docMk/>
          <pc:sldMk cId="2532369614" sldId="287"/>
        </pc:sldMkLst>
      </pc:sldChg>
      <pc:sldChg chg="del">
        <pc:chgData name="Lan Yang" userId="43093da5-77dc-41e1-b856-09bc9a70e0e9" providerId="ADAL" clId="{C0203A5F-9514-1447-86F8-1E63221929C4}" dt="2024-08-15T19:18:21.301" v="691" actId="2696"/>
        <pc:sldMkLst>
          <pc:docMk/>
          <pc:sldMk cId="3314442339" sldId="293"/>
        </pc:sldMkLst>
      </pc:sldChg>
      <pc:sldChg chg="delSp modSp mod">
        <pc:chgData name="Lan Yang" userId="43093da5-77dc-41e1-b856-09bc9a70e0e9" providerId="ADAL" clId="{C0203A5F-9514-1447-86F8-1E63221929C4}" dt="2024-08-15T19:22:01.474" v="864" actId="20577"/>
        <pc:sldMkLst>
          <pc:docMk/>
          <pc:sldMk cId="413784825" sldId="294"/>
        </pc:sldMkLst>
      </pc:sldChg>
      <pc:sldChg chg="del">
        <pc:chgData name="Lan Yang" userId="43093da5-77dc-41e1-b856-09bc9a70e0e9" providerId="ADAL" clId="{C0203A5F-9514-1447-86F8-1E63221929C4}" dt="2024-08-15T19:19:34.166" v="724" actId="2696"/>
        <pc:sldMkLst>
          <pc:docMk/>
          <pc:sldMk cId="1579256876" sldId="296"/>
        </pc:sldMkLst>
      </pc:sldChg>
      <pc:sldChg chg="add">
        <pc:chgData name="Lan Yang" userId="43093da5-77dc-41e1-b856-09bc9a70e0e9" providerId="ADAL" clId="{C0203A5F-9514-1447-86F8-1E63221929C4}" dt="2024-08-19T22:36:58.349" v="878"/>
        <pc:sldMkLst>
          <pc:docMk/>
          <pc:sldMk cId="3491485231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8D0577-7824-4767-BE92-B1D3CD4C2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70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52F178-7675-4204-98FC-4EB1B2A51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C0F37D-AD57-4BC5-A185-2391343DBD3B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248A88-3920-4520-8CA8-B7F3AB46371B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8B5B6D-F6C1-4FA8-A6AD-4A9C44B128BF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52F178-7675-4204-98FC-4EB1B2A512A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89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AD8403-6A9C-4B41-B23C-34CBAD7BF9D8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C7B836-17FB-4ECB-82F1-483750BD673F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8908-98B9-40F8-851D-5EE7FE09B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9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D075-B650-4BE4-8A7A-D62CCEDB2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4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09948-60F6-4394-9241-E7BD7DF82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77C3-9119-427B-BA82-645DF8458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2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AD49-4306-4604-8E6C-6311DB3D2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8BAC8-4B87-4F2E-BE6B-271810DB97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91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ACA47-5B08-438B-9BD6-1E1482776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9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B109B-FE01-49CF-8967-DC49F3685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6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3931-FAEC-4FD4-854A-BD3DBC1D6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9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6FC37-0C1D-4B11-B1F1-D9129F458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9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CCF0E-932D-4FA4-B1E1-5B6338ABF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8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7E998C2-973B-4616-914D-3197E5B3E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A270-7044-1A44-9633-EB240C3F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CS4080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916C-189B-6040-8F44-5BD687BA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4DFB5-D5E2-ED48-A62C-C7DBB73CBD30}"/>
              </a:ext>
            </a:extLst>
          </p:cNvPr>
          <p:cNvSpPr txBox="1"/>
          <p:nvPr/>
        </p:nvSpPr>
        <p:spPr>
          <a:xfrm>
            <a:off x="1905000" y="515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Concepts of Programming Languages</a:t>
            </a:r>
          </a:p>
        </p:txBody>
      </p:sp>
      <p:pic>
        <p:nvPicPr>
          <p:cNvPr id="6" name="Picture 5" descr="A lake with mountain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243E9008-B652-D4DE-134B-EAC5D1D4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841500"/>
            <a:ext cx="2565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8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35F4-7D9E-0485-5CD7-25FF1E17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 and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0DED-5A4D-0CAD-FDF4-F5D6963A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Recap of reading assignments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allocated during class meeting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However, allowed to complete by the end of the day</a:t>
            </a:r>
          </a:p>
          <a:p>
            <a:pPr lvl="2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be taken in the classroom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 in required</a:t>
            </a:r>
          </a:p>
        </p:txBody>
      </p:sp>
    </p:spTree>
    <p:extLst>
      <p:ext uri="{BB962C8B-B14F-4D97-AF65-F5344CB8AC3E}">
        <p14:creationId xmlns:p14="http://schemas.microsoft.com/office/powerpoint/2010/main" val="41378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3A0-BDDF-5244-AB69-8B7F00F5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“Informal” Absence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E425-D978-BF4F-A66C-B1AB1844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roll calls for lecture meetings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 you miss, make up by yourself by reading textbook/slides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complain to others if not catching something important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 Activities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Attendance mandatory for group presentations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Everyone needs to attend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Activity 1 for details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take 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classroom, except 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(approved) Individual absences will be referred to CPP test center or DRC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Possible to have the whole class taking the test on Canvas on the test day</a:t>
            </a:r>
          </a:p>
        </p:txBody>
      </p:sp>
    </p:spTree>
    <p:extLst>
      <p:ext uri="{BB962C8B-B14F-4D97-AF65-F5344CB8AC3E}">
        <p14:creationId xmlns:p14="http://schemas.microsoft.com/office/powerpoint/2010/main" val="339708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54D3-E7E5-E903-FF94-46652A2B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Excused Absences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E631-8F93-D4C8-C5F0-FC0BB2D9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Excused absence must be approved by the instructor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Case by case consideration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Consideration given to serious health reasons, family emergencies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Supporting documentation required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doctor’s note (official document, not personal statement)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prior arrangement or immediate notification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you don’t have to message me while driving …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request test makeup and/or due date extensions prior to test time or assignment due time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Email instructor for special arrangements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consider withdrawal or I-grade (incomplete) for extended absence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6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Projects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charset="0"/>
                <a:cs typeface="Arial" charset="0"/>
              </a:rPr>
              <a:t>Mini programming projects </a:t>
            </a:r>
          </a:p>
          <a:p>
            <a:pPr lvl="1" eaLnBrk="1" hangingPunct="1"/>
            <a:r>
              <a:rPr lang="en-US" altLang="en-US" sz="2400" dirty="0">
                <a:latin typeface="Arial" charset="0"/>
                <a:cs typeface="Arial" charset="0"/>
              </a:rPr>
              <a:t>Individual</a:t>
            </a:r>
          </a:p>
          <a:p>
            <a:pPr lvl="1" eaLnBrk="1" hangingPunct="1"/>
            <a:r>
              <a:rPr lang="en-US" altLang="en-US" sz="2400" dirty="0">
                <a:latin typeface="Arial" charset="0"/>
                <a:cs typeface="Arial" charset="0"/>
              </a:rPr>
              <a:t>Integrated in homework assignments</a:t>
            </a:r>
          </a:p>
          <a:p>
            <a:pPr lvl="1" eaLnBrk="1" hangingPunct="1"/>
            <a:r>
              <a:rPr lang="en-US" altLang="en-US" sz="2400" dirty="0">
                <a:latin typeface="Arial" charset="0"/>
                <a:cs typeface="Arial" charset="0"/>
              </a:rPr>
              <a:t>Feature-based: compare and contrast different implementations of the same feature</a:t>
            </a:r>
          </a:p>
          <a:p>
            <a:pPr lvl="2" eaLnBrk="1" hangingPunct="1"/>
            <a:r>
              <a:rPr lang="en-US" altLang="en-US" sz="2000" dirty="0">
                <a:latin typeface="Arial" charset="0"/>
                <a:cs typeface="Arial" charset="0"/>
              </a:rPr>
              <a:t>E.g. performance of different types of arrays</a:t>
            </a:r>
          </a:p>
          <a:p>
            <a:pPr lvl="2" eaLnBrk="1" hangingPunct="1"/>
            <a:r>
              <a:rPr lang="en-US" altLang="en-US" sz="1800" dirty="0">
                <a:latin typeface="Arial" charset="0"/>
                <a:cs typeface="Arial" charset="0"/>
              </a:rPr>
              <a:t>E.g. performance of static and dynamic binding in OOPs</a:t>
            </a:r>
          </a:p>
          <a:p>
            <a:pPr eaLnBrk="1" hangingPunct="1"/>
            <a:r>
              <a:rPr lang="en-US" altLang="en-US" sz="2600" dirty="0">
                <a:latin typeface="Arial" charset="0"/>
                <a:cs typeface="Arial" charset="0"/>
              </a:rPr>
              <a:t>Capstone project</a:t>
            </a:r>
          </a:p>
          <a:p>
            <a:pPr lvl="1" eaLnBrk="1" hangingPunct="1"/>
            <a:r>
              <a:rPr lang="en-US" altLang="en-US" sz="2200" dirty="0">
                <a:latin typeface="Arial" charset="0"/>
                <a:cs typeface="Arial" charset="0"/>
              </a:rPr>
              <a:t>Team</a:t>
            </a:r>
          </a:p>
          <a:p>
            <a:pPr lvl="1" eaLnBrk="1" hangingPunct="1"/>
            <a:r>
              <a:rPr lang="en-US" altLang="en-US" sz="2200" dirty="0">
                <a:latin typeface="Arial" charset="0"/>
                <a:cs typeface="Arial" charset="0"/>
              </a:rPr>
              <a:t>Exploring new languages</a:t>
            </a:r>
          </a:p>
          <a:p>
            <a:pPr lvl="1" eaLnBrk="1" hangingPunct="1"/>
            <a:r>
              <a:rPr lang="en-US" altLang="en-US" sz="2200" dirty="0">
                <a:latin typeface="Arial" charset="0"/>
                <a:cs typeface="Arial" charset="0"/>
              </a:rPr>
              <a:t>Implementing practical use cases (i.e. applications)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252B-0DDE-78B3-F382-DEBF7B35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AI Tools for Class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76F1-6074-031C-6459-EF29F288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0" marR="0">
              <a:spcBef>
                <a:spcPts val="40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Updated Syllabus</a:t>
            </a:r>
            <a:endParaRPr lang="en-US" sz="2400" dirty="0"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4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Not allowed in general </a:t>
            </a:r>
          </a:p>
          <a:p>
            <a:pPr marL="800100" lvl="2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Generative artificial intelligence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gAI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) tools such as ChatGPT, DALL-E, Grammarly, etc.</a:t>
            </a:r>
          </a:p>
          <a:p>
            <a:pPr marL="0">
              <a:spcBef>
                <a:spcPts val="4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Special cases </a:t>
            </a:r>
          </a:p>
          <a:p>
            <a:pPr marL="800100" lvl="2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Team project etc. if the topic related to such tool(s)</a:t>
            </a:r>
          </a:p>
          <a:p>
            <a:pPr marL="800100" lvl="2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must be appropriately acknowledged and cited. </a:t>
            </a:r>
          </a:p>
          <a:p>
            <a:pPr marL="0">
              <a:spcBef>
                <a:spcPts val="4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Penalty for unauthorized use of AI tools</a:t>
            </a:r>
          </a:p>
          <a:p>
            <a:pPr marL="800100" lvl="2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May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result in a failing grade for the assignment, with more severe penalties possible in consultation with Student Conduct.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>
              <a:spcBef>
                <a:spcPts val="4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 about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it</a:t>
            </a:r>
          </a:p>
          <a:p>
            <a:pPr marL="800100" lvl="2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You are encouraged to talk to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1E4D2B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8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to a good grade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247" y="1600200"/>
            <a:ext cx="77724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1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  <a:cs typeface="Arial" charset="0"/>
              </a:rPr>
              <a:t>. </a:t>
            </a:r>
            <a:r>
              <a:rPr lang="en-US" altLang="en-US" sz="2400" dirty="0">
                <a:latin typeface="Arial" charset="0"/>
                <a:cs typeface="Arial" charset="0"/>
              </a:rPr>
              <a:t>Read the textbook.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 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2. Attend the lecture regularly and actively participate in group based activities.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3. Complete all the assignments on time.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4. Establish your own thinking/judgement towards the design features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latin typeface="Arial" charset="0"/>
                <a:cs typeface="Arial" charset="0"/>
              </a:rPr>
              <a:t>e.g. use your own words in analyzing/describing homework or test problems.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i="1" dirty="0">
              <a:latin typeface="Arial" charset="0"/>
              <a:cs typeface="Arial" charset="0"/>
            </a:endParaRP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>
                <a:solidFill>
                  <a:srgbClr val="0070C0"/>
                </a:solidFill>
                <a:latin typeface="Arial" charset="0"/>
                <a:cs typeface="Arial" charset="0"/>
              </a:rPr>
              <a:t>Your hard work will lead you towards success!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 i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i="1" dirty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FC62-E1AF-824D-BCCB-9BE74974B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spot any errors in lectures, assignments, etc.  please drop me a message.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Appreciate it!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D2AB7-675E-AA4C-8BA2-2B1245BC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7696200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explore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Syllabus – read it completely!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Lecture Schedule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change will be updated on Canvas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Course Content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Canvas Home 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  Syllabus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Canvas logo" title="Figure">
            <a:extLst>
              <a:ext uri="{FF2B5EF4-FFF2-40B4-BE49-F238E27FC236}">
                <a16:creationId xmlns:a16="http://schemas.microsoft.com/office/drawing/2014/main" id="{5E10BE36-4D15-8A42-8070-F9C25E34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7E90-9427-3940-A485-088AAD0F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0C04-162D-8549-BE93-D6DE2C6A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Lecture 0, you should be able to: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Tell course requirements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Navigate course materials on Canvas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Accept rules and remarks spelled out in the syllabus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7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EF71-20B2-624B-B5CB-BE22AFE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64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4947-C187-2143-A3AF-DC11FC37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Canvas supported teaching</a:t>
            </a:r>
          </a:p>
          <a:p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Group based discussions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CS4080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800" dirty="0">
                <a:latin typeface="Arial" charset="0"/>
                <a:cs typeface="Arial" charset="0"/>
              </a:rPr>
              <a:t>Concepts of Programming Languages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i="1" dirty="0">
                <a:latin typeface="Arial" charset="0"/>
                <a:cs typeface="Arial" charset="0"/>
              </a:rPr>
              <a:t>Focus: study and evaluate the features of programming languages 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i="1" dirty="0">
                <a:solidFill>
                  <a:srgbClr val="0070C0"/>
                </a:solidFill>
                <a:latin typeface="Arial" charset="0"/>
                <a:cs typeface="Arial" charset="0"/>
              </a:rPr>
              <a:t>Breadth, not depth; 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i="1" dirty="0">
                <a:solidFill>
                  <a:srgbClr val="0070C0"/>
                </a:solidFill>
                <a:latin typeface="Arial" charset="0"/>
                <a:cs typeface="Arial" charset="0"/>
              </a:rPr>
              <a:t>Encourages critical thinking and innovative design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>
                <a:latin typeface="Arial" charset="0"/>
                <a:cs typeface="Arial" charset="0"/>
              </a:rPr>
              <a:t>Things you’ll be learning: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The Art of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Language Design  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Principles and trade-offs behind the language design and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features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Compare and contrast </a:t>
            </a:r>
            <a:r>
              <a:rPr lang="en-US" altLang="en-US" sz="2000" dirty="0">
                <a:latin typeface="Arial" charset="0"/>
                <a:cs typeface="Arial" charset="0"/>
              </a:rPr>
              <a:t>programming languages and language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Study (Concepts of) PLs?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study of programming languages is valuable for a number of reasons:</a:t>
            </a: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our capacity to use different constructs</a:t>
            </a:r>
          </a:p>
          <a:p>
            <a:pPr marL="457200" lvl="1" indent="0" eaLnBrk="1" hangingPunct="1">
              <a:spcBef>
                <a:spcPts val="100"/>
              </a:spcBef>
              <a:buFontTx/>
              <a:buNone/>
              <a:defRPr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us to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languages more intelligently</a:t>
            </a:r>
          </a:p>
          <a:p>
            <a:pPr lvl="1" eaLnBrk="1" hangingPunct="1">
              <a:spcBef>
                <a:spcPts val="100"/>
              </a:spcBef>
              <a:defRPr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new languages easier</a:t>
            </a:r>
          </a:p>
          <a:p>
            <a:pPr lvl="1" eaLnBrk="1" hangingPunct="1">
              <a:spcBef>
                <a:spcPts val="100"/>
              </a:spcBef>
              <a:defRPr/>
            </a:pP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100"/>
              </a:spcBef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our ability to design new programming languages (though such opportunities are rare for our graduates)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programming languages do you need to know?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more the better …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en-US" alt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(a deep understanding of language feature)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(not enforced but hope most of you having a basic understanding of syntax and features)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Pseudo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 able to understand pseudo codes, compare and analyze features of various languages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Learning new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 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Capstone project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Focus: Language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“features”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D71E-68EC-DF4E-8DCA-DC467A9D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Learning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F9F5-80C7-944A-B3D0-F7D8D73C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Fundamental features of programming languages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and C++ (plus some Python) as examples</a:t>
            </a:r>
          </a:p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Activities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these features reflected in contemporary languages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Python, Ruby, Swift, Dart, …,</a:t>
            </a:r>
          </a:p>
        </p:txBody>
      </p:sp>
    </p:spTree>
    <p:extLst>
      <p:ext uri="{BB962C8B-B14F-4D97-AF65-F5344CB8AC3E}">
        <p14:creationId xmlns:p14="http://schemas.microsoft.com/office/powerpoint/2010/main" val="33455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EE57-19FF-45F9-8C5B-EC5CCD64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Students’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522E-E821-4F68-BB7F-77B9C2C9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56" y="1447800"/>
            <a:ext cx="7772400" cy="4724400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Student-Content Interactions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(S|C)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Read textbook, lecture notes, references (e.g. online language reference manuals)</a:t>
            </a:r>
          </a:p>
          <a:p>
            <a:r>
              <a:rPr 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Student-Instructor Interactions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(S|I)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Participate in Lecture discussions (questions, polls, …)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Canvas discussions, emails, office hours, …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for credit, but strongly encouraged</a:t>
            </a:r>
          </a:p>
          <a:p>
            <a:r>
              <a:rPr lang="en-US" sz="2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Student-Student Interactions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(S|S)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Actively participate in group activities   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Group assignments will be shared during class meetings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member of a group should participate in sharing</a:t>
            </a:r>
          </a:p>
        </p:txBody>
      </p:sp>
    </p:spTree>
    <p:extLst>
      <p:ext uri="{BB962C8B-B14F-4D97-AF65-F5344CB8AC3E}">
        <p14:creationId xmlns:p14="http://schemas.microsoft.com/office/powerpoint/2010/main" val="34925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Information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Canvas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Syllabus, Course Schedule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Lecture Slides, Assignments, Exams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Announcements, Questions and Discussions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Group Activities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Active learning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Textbook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Any format (paper, </a:t>
            </a:r>
            <a:r>
              <a:rPr lang="en-US" altLang="en-US" sz="2000" dirty="0" err="1">
                <a:latin typeface="Arial" charset="0"/>
                <a:cs typeface="Arial" charset="0"/>
              </a:rPr>
              <a:t>ebook</a:t>
            </a:r>
            <a:r>
              <a:rPr lang="en-US" altLang="en-US" sz="2000" dirty="0">
                <a:latin typeface="Arial" charset="0"/>
                <a:cs typeface="Arial" charset="0"/>
              </a:rPr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12</a:t>
            </a:r>
            <a:r>
              <a:rPr lang="en-US" altLang="en-US" sz="2000" baseline="30000" dirty="0">
                <a:latin typeface="Arial" charset="0"/>
                <a:cs typeface="Arial" charset="0"/>
              </a:rPr>
              <a:t>th</a:t>
            </a:r>
            <a:r>
              <a:rPr lang="en-US" altLang="en-US" sz="2000" dirty="0">
                <a:latin typeface="Arial" charset="0"/>
                <a:cs typeface="Arial" charset="0"/>
              </a:rPr>
              <a:t> edition preferred, 11</a:t>
            </a:r>
            <a:r>
              <a:rPr lang="en-US" altLang="en-US" sz="2000" baseline="30000" dirty="0">
                <a:latin typeface="Arial" charset="0"/>
                <a:cs typeface="Arial" charset="0"/>
              </a:rPr>
              <a:t>th</a:t>
            </a:r>
            <a:r>
              <a:rPr lang="en-US" altLang="en-US" sz="2000" dirty="0">
                <a:latin typeface="Arial" charset="0"/>
                <a:cs typeface="Arial" charset="0"/>
              </a:rPr>
              <a:t> edition may also work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DBEC-BE1B-414B-8788-A909D2C9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Activitie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5C85-944B-C344-92AE-B255F298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Join a group at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Ideally 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members per group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Groups already created on Canvas -&gt; People 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language name is the group name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language will have A and B two groups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Choose a group with the language new to you, and you’d like to learn it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can be adjusted for capstone project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of group afterwards will incur a penalty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Weekly group activities 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group assignment, work together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Any collaboration platform, e.g. Discord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Share during lectures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Requirements will be specified in activity assignments.</a:t>
            </a:r>
          </a:p>
        </p:txBody>
      </p:sp>
    </p:spTree>
    <p:extLst>
      <p:ext uri="{BB962C8B-B14F-4D97-AF65-F5344CB8AC3E}">
        <p14:creationId xmlns:p14="http://schemas.microsoft.com/office/powerpoint/2010/main" val="16169516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1004</Words>
  <Application>Microsoft Macintosh PowerPoint</Application>
  <PresentationFormat>On-screen Show (4:3)</PresentationFormat>
  <Paragraphs>175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Default Design</vt:lpstr>
      <vt:lpstr>Welcome to CS4080</vt:lpstr>
      <vt:lpstr>Spring 2025</vt:lpstr>
      <vt:lpstr>Introduction to CS4080</vt:lpstr>
      <vt:lpstr>Why Study (Concepts of) PLs?</vt:lpstr>
      <vt:lpstr>How many programming languages do you need to know?</vt:lpstr>
      <vt:lpstr>Active Learning Strategies</vt:lpstr>
      <vt:lpstr>Students’ Responsibilities</vt:lpstr>
      <vt:lpstr>Course Information </vt:lpstr>
      <vt:lpstr>Group Activities</vt:lpstr>
      <vt:lpstr>Quizzes and Exams</vt:lpstr>
      <vt:lpstr>“Informal” Absence Policy</vt:lpstr>
      <vt:lpstr>Excused Absences</vt:lpstr>
      <vt:lpstr>Programming Projects</vt:lpstr>
      <vt:lpstr>Use of AI Tools for Class Works</vt:lpstr>
      <vt:lpstr>Key to a good grade</vt:lpstr>
      <vt:lpstr>PowerPoint Presentation</vt:lpstr>
      <vt:lpstr>PowerPoint Presentation</vt:lpstr>
      <vt:lpstr>Summary</vt:lpstr>
    </vt:vector>
  </TitlesOfParts>
  <Company>California State Polytechnic University,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365 – Summer 2003</dc:title>
  <dc:creator>lyang</dc:creator>
  <cp:lastModifiedBy>Lan Yang</cp:lastModifiedBy>
  <cp:revision>75</cp:revision>
  <dcterms:created xsi:type="dcterms:W3CDTF">2003-06-09T18:06:08Z</dcterms:created>
  <dcterms:modified xsi:type="dcterms:W3CDTF">2025-01-20T23:37:27Z</dcterms:modified>
</cp:coreProperties>
</file>