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428" r:id="rId2"/>
    <p:sldId id="381" r:id="rId3"/>
    <p:sldId id="390" r:id="rId4"/>
    <p:sldId id="388" r:id="rId5"/>
    <p:sldId id="389" r:id="rId6"/>
    <p:sldId id="385" r:id="rId7"/>
    <p:sldId id="387" r:id="rId8"/>
    <p:sldId id="412" r:id="rId9"/>
    <p:sldId id="413" r:id="rId10"/>
    <p:sldId id="414" r:id="rId11"/>
    <p:sldId id="419" r:id="rId12"/>
    <p:sldId id="416" r:id="rId13"/>
    <p:sldId id="418" r:id="rId14"/>
    <p:sldId id="422" r:id="rId15"/>
    <p:sldId id="425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5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F3AA9-0066-9D4D-8B88-F69701C53545}" v="56" dt="2024-09-18T03:46:22.129"/>
    <p1510:client id="{EE65B4DC-E6F5-BC41-8163-A4F21DCB9E4E}" v="4" dt="2024-09-18T03:49:04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 autoAdjust="0"/>
    <p:restoredTop sz="94960" autoAdjust="0"/>
  </p:normalViewPr>
  <p:slideViewPr>
    <p:cSldViewPr>
      <p:cViewPr varScale="1">
        <p:scale>
          <a:sx n="102" d="100"/>
          <a:sy n="102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76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C6C3A9AA-C46C-4A87-B061-95A0D4166FFD}"/>
    <pc:docChg chg="custSel addSld modSld sldOrd modNotesMaster modHandout">
      <pc:chgData name="Lan Yang" userId="43093da5-77dc-41e1-b856-09bc9a70e0e9" providerId="ADAL" clId="{C6C3A9AA-C46C-4A87-B061-95A0D4166FFD}" dt="2024-02-15T15:43:39.569" v="902"/>
      <pc:docMkLst>
        <pc:docMk/>
      </pc:docMkLst>
      <pc:sldChg chg="modSp add ord">
        <pc:chgData name="Lan Yang" userId="43093da5-77dc-41e1-b856-09bc9a70e0e9" providerId="ADAL" clId="{C6C3A9AA-C46C-4A87-B061-95A0D4166FFD}" dt="2024-02-13T20:14:58.791" v="521" actId="207"/>
        <pc:sldMkLst>
          <pc:docMk/>
          <pc:sldMk cId="3687666853" sldId="379"/>
        </pc:sldMkLst>
        <pc:spChg chg="mod">
          <ac:chgData name="Lan Yang" userId="43093da5-77dc-41e1-b856-09bc9a70e0e9" providerId="ADAL" clId="{C6C3A9AA-C46C-4A87-B061-95A0D4166FFD}" dt="2024-02-13T20:09:05.813" v="146" actId="20577"/>
          <ac:spMkLst>
            <pc:docMk/>
            <pc:sldMk cId="3687666853" sldId="379"/>
            <ac:spMk id="2" creationId="{999F4FC8-DC4B-46D6-BEDD-95C2BF67C102}"/>
          </ac:spMkLst>
        </pc:spChg>
        <pc:spChg chg="mod">
          <ac:chgData name="Lan Yang" userId="43093da5-77dc-41e1-b856-09bc9a70e0e9" providerId="ADAL" clId="{C6C3A9AA-C46C-4A87-B061-95A0D4166FFD}" dt="2024-02-13T20:14:58.791" v="521" actId="207"/>
          <ac:spMkLst>
            <pc:docMk/>
            <pc:sldMk cId="3687666853" sldId="379"/>
            <ac:spMk id="3" creationId="{744C2FE7-66EF-41E5-9642-FDA9450CD8A4}"/>
          </ac:spMkLst>
        </pc:spChg>
      </pc:sldChg>
      <pc:sldChg chg="modSp add">
        <pc:chgData name="Lan Yang" userId="43093da5-77dc-41e1-b856-09bc9a70e0e9" providerId="ADAL" clId="{C6C3A9AA-C46C-4A87-B061-95A0D4166FFD}" dt="2024-02-13T20:16:19.572" v="606" actId="20577"/>
        <pc:sldMkLst>
          <pc:docMk/>
          <pc:sldMk cId="3915910156" sldId="380"/>
        </pc:sldMkLst>
        <pc:spChg chg="mod">
          <ac:chgData name="Lan Yang" userId="43093da5-77dc-41e1-b856-09bc9a70e0e9" providerId="ADAL" clId="{C6C3A9AA-C46C-4A87-B061-95A0D4166FFD}" dt="2024-02-13T20:16:19.572" v="606" actId="20577"/>
          <ac:spMkLst>
            <pc:docMk/>
            <pc:sldMk cId="3915910156" sldId="380"/>
            <ac:spMk id="3" creationId="{744C2FE7-66EF-41E5-9642-FDA9450CD8A4}"/>
          </ac:spMkLst>
        </pc:spChg>
      </pc:sldChg>
      <pc:sldChg chg="modSp">
        <pc:chgData name="Lan Yang" userId="43093da5-77dc-41e1-b856-09bc9a70e0e9" providerId="ADAL" clId="{C6C3A9AA-C46C-4A87-B061-95A0D4166FFD}" dt="2024-02-15T15:42:37.216" v="901" actId="207"/>
        <pc:sldMkLst>
          <pc:docMk/>
          <pc:sldMk cId="3312008588" sldId="381"/>
        </pc:sldMkLst>
        <pc:spChg chg="mod">
          <ac:chgData name="Lan Yang" userId="43093da5-77dc-41e1-b856-09bc9a70e0e9" providerId="ADAL" clId="{C6C3A9AA-C46C-4A87-B061-95A0D4166FFD}" dt="2024-02-15T15:42:37.216" v="901" actId="207"/>
          <ac:spMkLst>
            <pc:docMk/>
            <pc:sldMk cId="3312008588" sldId="381"/>
            <ac:spMk id="2" creationId="{ED5E97A6-B9B3-C1AF-DCE2-9E8F3B71B5E3}"/>
          </ac:spMkLst>
        </pc:spChg>
      </pc:sldChg>
      <pc:sldChg chg="modSp add">
        <pc:chgData name="Lan Yang" userId="43093da5-77dc-41e1-b856-09bc9a70e0e9" providerId="ADAL" clId="{C6C3A9AA-C46C-4A87-B061-95A0D4166FFD}" dt="2024-02-15T15:42:10.474" v="900" actId="20577"/>
        <pc:sldMkLst>
          <pc:docMk/>
          <pc:sldMk cId="1881075248" sldId="390"/>
        </pc:sldMkLst>
        <pc:spChg chg="mod">
          <ac:chgData name="Lan Yang" userId="43093da5-77dc-41e1-b856-09bc9a70e0e9" providerId="ADAL" clId="{C6C3A9AA-C46C-4A87-B061-95A0D4166FFD}" dt="2024-02-15T15:40:29.005" v="672" actId="207"/>
          <ac:spMkLst>
            <pc:docMk/>
            <pc:sldMk cId="1881075248" sldId="390"/>
            <ac:spMk id="2" creationId="{E12E8EFB-A7DC-4FD6-9671-80559A66C846}"/>
          </ac:spMkLst>
        </pc:spChg>
        <pc:spChg chg="mod">
          <ac:chgData name="Lan Yang" userId="43093da5-77dc-41e1-b856-09bc9a70e0e9" providerId="ADAL" clId="{C6C3A9AA-C46C-4A87-B061-95A0D4166FFD}" dt="2024-02-15T15:42:10.474" v="900" actId="20577"/>
          <ac:spMkLst>
            <pc:docMk/>
            <pc:sldMk cId="1881075248" sldId="390"/>
            <ac:spMk id="3" creationId="{A2B47EB0-8393-40FC-A24A-190CCD48AA0F}"/>
          </ac:spMkLst>
        </pc:spChg>
      </pc:sldChg>
    </pc:docChg>
  </pc:docChgLst>
  <pc:docChgLst>
    <pc:chgData name="Lan Yang" userId="43093da5-77dc-41e1-b856-09bc9a70e0e9" providerId="ADAL" clId="{4624A4B1-D2FC-A94D-9E6C-5F9CC3D5C6E5}"/>
    <pc:docChg chg="undo custSel addSld delSld modSld">
      <pc:chgData name="Lan Yang" userId="43093da5-77dc-41e1-b856-09bc9a70e0e9" providerId="ADAL" clId="{4624A4B1-D2FC-A94D-9E6C-5F9CC3D5C6E5}" dt="2024-02-15T18:17:59.187" v="1909" actId="20577"/>
      <pc:docMkLst>
        <pc:docMk/>
      </pc:docMkLst>
      <pc:sldChg chg="modSp mod">
        <pc:chgData name="Lan Yang" userId="43093da5-77dc-41e1-b856-09bc9a70e0e9" providerId="ADAL" clId="{4624A4B1-D2FC-A94D-9E6C-5F9CC3D5C6E5}" dt="2024-02-15T17:18:21.054" v="1834" actId="20577"/>
        <pc:sldMkLst>
          <pc:docMk/>
          <pc:sldMk cId="650327512" sldId="372"/>
        </pc:sldMkLst>
        <pc:spChg chg="mod">
          <ac:chgData name="Lan Yang" userId="43093da5-77dc-41e1-b856-09bc9a70e0e9" providerId="ADAL" clId="{4624A4B1-D2FC-A94D-9E6C-5F9CC3D5C6E5}" dt="2024-02-15T17:18:21.054" v="1834" actId="20577"/>
          <ac:spMkLst>
            <pc:docMk/>
            <pc:sldMk cId="650327512" sldId="372"/>
            <ac:spMk id="2" creationId="{81185887-AB17-8446-BCE4-388E9BC3A152}"/>
          </ac:spMkLst>
        </pc:spChg>
      </pc:sldChg>
      <pc:sldChg chg="modSp mod">
        <pc:chgData name="Lan Yang" userId="43093da5-77dc-41e1-b856-09bc9a70e0e9" providerId="ADAL" clId="{4624A4B1-D2FC-A94D-9E6C-5F9CC3D5C6E5}" dt="2024-02-15T16:31:22.666" v="1786" actId="20577"/>
        <pc:sldMkLst>
          <pc:docMk/>
          <pc:sldMk cId="3687666853" sldId="379"/>
        </pc:sldMkLst>
        <pc:spChg chg="mod">
          <ac:chgData name="Lan Yang" userId="43093da5-77dc-41e1-b856-09bc9a70e0e9" providerId="ADAL" clId="{4624A4B1-D2FC-A94D-9E6C-5F9CC3D5C6E5}" dt="2024-02-15T16:31:22.666" v="1786" actId="20577"/>
          <ac:spMkLst>
            <pc:docMk/>
            <pc:sldMk cId="3687666853" sldId="379"/>
            <ac:spMk id="3" creationId="{744C2FE7-66EF-41E5-9642-FDA9450CD8A4}"/>
          </ac:spMkLst>
        </pc:spChg>
      </pc:sldChg>
      <pc:sldChg chg="modSp mod">
        <pc:chgData name="Lan Yang" userId="43093da5-77dc-41e1-b856-09bc9a70e0e9" providerId="ADAL" clId="{4624A4B1-D2FC-A94D-9E6C-5F9CC3D5C6E5}" dt="2024-02-15T18:02:17.635" v="1842" actId="20577"/>
        <pc:sldMkLst>
          <pc:docMk/>
          <pc:sldMk cId="3915910156" sldId="380"/>
        </pc:sldMkLst>
        <pc:spChg chg="mod">
          <ac:chgData name="Lan Yang" userId="43093da5-77dc-41e1-b856-09bc9a70e0e9" providerId="ADAL" clId="{4624A4B1-D2FC-A94D-9E6C-5F9CC3D5C6E5}" dt="2024-02-15T18:02:17.635" v="1842" actId="20577"/>
          <ac:spMkLst>
            <pc:docMk/>
            <pc:sldMk cId="3915910156" sldId="380"/>
            <ac:spMk id="3" creationId="{744C2FE7-66EF-41E5-9642-FDA9450CD8A4}"/>
          </ac:spMkLst>
        </pc:spChg>
      </pc:sldChg>
      <pc:sldChg chg="modSp new mod">
        <pc:chgData name="Lan Yang" userId="43093da5-77dc-41e1-b856-09bc9a70e0e9" providerId="ADAL" clId="{4624A4B1-D2FC-A94D-9E6C-5F9CC3D5C6E5}" dt="2024-02-14T19:44:10.222" v="432" actId="207"/>
        <pc:sldMkLst>
          <pc:docMk/>
          <pc:sldMk cId="3312008588" sldId="381"/>
        </pc:sldMkLst>
        <pc:spChg chg="mod">
          <ac:chgData name="Lan Yang" userId="43093da5-77dc-41e1-b856-09bc9a70e0e9" providerId="ADAL" clId="{4624A4B1-D2FC-A94D-9E6C-5F9CC3D5C6E5}" dt="2024-02-14T19:40:30.585" v="311" actId="20577"/>
          <ac:spMkLst>
            <pc:docMk/>
            <pc:sldMk cId="3312008588" sldId="381"/>
            <ac:spMk id="2" creationId="{ED5E97A6-B9B3-C1AF-DCE2-9E8F3B71B5E3}"/>
          </ac:spMkLst>
        </pc:spChg>
        <pc:spChg chg="mod">
          <ac:chgData name="Lan Yang" userId="43093da5-77dc-41e1-b856-09bc9a70e0e9" providerId="ADAL" clId="{4624A4B1-D2FC-A94D-9E6C-5F9CC3D5C6E5}" dt="2024-02-14T19:44:10.222" v="432" actId="207"/>
          <ac:spMkLst>
            <pc:docMk/>
            <pc:sldMk cId="3312008588" sldId="381"/>
            <ac:spMk id="3" creationId="{6A2C78BE-2249-9946-2423-61D7C1941F8A}"/>
          </ac:spMkLst>
        </pc:spChg>
      </pc:sldChg>
      <pc:sldChg chg="modSp add mod">
        <pc:chgData name="Lan Yang" userId="43093da5-77dc-41e1-b856-09bc9a70e0e9" providerId="ADAL" clId="{4624A4B1-D2FC-A94D-9E6C-5F9CC3D5C6E5}" dt="2024-02-15T16:39:45.955" v="1787" actId="20577"/>
        <pc:sldMkLst>
          <pc:docMk/>
          <pc:sldMk cId="118030887" sldId="382"/>
        </pc:sldMkLst>
        <pc:spChg chg="mod">
          <ac:chgData name="Lan Yang" userId="43093da5-77dc-41e1-b856-09bc9a70e0e9" providerId="ADAL" clId="{4624A4B1-D2FC-A94D-9E6C-5F9CC3D5C6E5}" dt="2024-02-15T16:39:45.955" v="1787" actId="20577"/>
          <ac:spMkLst>
            <pc:docMk/>
            <pc:sldMk cId="118030887" sldId="382"/>
            <ac:spMk id="3" creationId="{0E136799-C178-B740-ADB0-ED390614A261}"/>
          </ac:spMkLst>
        </pc:spChg>
      </pc:sldChg>
      <pc:sldChg chg="add">
        <pc:chgData name="Lan Yang" userId="43093da5-77dc-41e1-b856-09bc9a70e0e9" providerId="ADAL" clId="{4624A4B1-D2FC-A94D-9E6C-5F9CC3D5C6E5}" dt="2024-02-14T19:40:24.965" v="310"/>
        <pc:sldMkLst>
          <pc:docMk/>
          <pc:sldMk cId="3953618333" sldId="383"/>
        </pc:sldMkLst>
      </pc:sldChg>
      <pc:sldChg chg="modSp new mod">
        <pc:chgData name="Lan Yang" userId="43093da5-77dc-41e1-b856-09bc9a70e0e9" providerId="ADAL" clId="{4624A4B1-D2FC-A94D-9E6C-5F9CC3D5C6E5}" dt="2024-02-14T20:42:43.878" v="1784" actId="20577"/>
        <pc:sldMkLst>
          <pc:docMk/>
          <pc:sldMk cId="2798299962" sldId="384"/>
        </pc:sldMkLst>
        <pc:spChg chg="mod">
          <ac:chgData name="Lan Yang" userId="43093da5-77dc-41e1-b856-09bc9a70e0e9" providerId="ADAL" clId="{4624A4B1-D2FC-A94D-9E6C-5F9CC3D5C6E5}" dt="2024-02-14T19:44:34.886" v="452" actId="207"/>
          <ac:spMkLst>
            <pc:docMk/>
            <pc:sldMk cId="2798299962" sldId="384"/>
            <ac:spMk id="2" creationId="{CF4621E4-95BE-B6D2-E00A-BF30DDE11CB0}"/>
          </ac:spMkLst>
        </pc:spChg>
        <pc:spChg chg="mod">
          <ac:chgData name="Lan Yang" userId="43093da5-77dc-41e1-b856-09bc9a70e0e9" providerId="ADAL" clId="{4624A4B1-D2FC-A94D-9E6C-5F9CC3D5C6E5}" dt="2024-02-14T20:42:43.878" v="1784" actId="20577"/>
          <ac:spMkLst>
            <pc:docMk/>
            <pc:sldMk cId="2798299962" sldId="384"/>
            <ac:spMk id="3" creationId="{4A8B0009-B34F-574B-1766-656BFA7605A3}"/>
          </ac:spMkLst>
        </pc:spChg>
      </pc:sldChg>
      <pc:sldChg chg="new del">
        <pc:chgData name="Lan Yang" userId="43093da5-77dc-41e1-b856-09bc9a70e0e9" providerId="ADAL" clId="{4624A4B1-D2FC-A94D-9E6C-5F9CC3D5C6E5}" dt="2024-02-14T19:44:23.146" v="434" actId="680"/>
        <pc:sldMkLst>
          <pc:docMk/>
          <pc:sldMk cId="4261967769" sldId="384"/>
        </pc:sldMkLst>
      </pc:sldChg>
      <pc:sldChg chg="modSp new mod">
        <pc:chgData name="Lan Yang" userId="43093da5-77dc-41e1-b856-09bc9a70e0e9" providerId="ADAL" clId="{4624A4B1-D2FC-A94D-9E6C-5F9CC3D5C6E5}" dt="2024-02-15T18:17:59.187" v="1909" actId="20577"/>
        <pc:sldMkLst>
          <pc:docMk/>
          <pc:sldMk cId="4285772179" sldId="385"/>
        </pc:sldMkLst>
        <pc:spChg chg="mod">
          <ac:chgData name="Lan Yang" userId="43093da5-77dc-41e1-b856-09bc9a70e0e9" providerId="ADAL" clId="{4624A4B1-D2FC-A94D-9E6C-5F9CC3D5C6E5}" dt="2024-02-14T19:49:39.303" v="718" actId="20577"/>
          <ac:spMkLst>
            <pc:docMk/>
            <pc:sldMk cId="4285772179" sldId="385"/>
            <ac:spMk id="2" creationId="{FA9A343A-5786-D7F0-DD19-E997A8A52BC5}"/>
          </ac:spMkLst>
        </pc:spChg>
        <pc:spChg chg="mod">
          <ac:chgData name="Lan Yang" userId="43093da5-77dc-41e1-b856-09bc9a70e0e9" providerId="ADAL" clId="{4624A4B1-D2FC-A94D-9E6C-5F9CC3D5C6E5}" dt="2024-02-14T19:48:14.352" v="695" actId="207"/>
          <ac:spMkLst>
            <pc:docMk/>
            <pc:sldMk cId="4285772179" sldId="385"/>
            <ac:spMk id="3" creationId="{EC914531-3BB1-8A1C-D8D9-1200B775B903}"/>
          </ac:spMkLst>
        </pc:spChg>
        <pc:spChg chg="mod">
          <ac:chgData name="Lan Yang" userId="43093da5-77dc-41e1-b856-09bc9a70e0e9" providerId="ADAL" clId="{4624A4B1-D2FC-A94D-9E6C-5F9CC3D5C6E5}" dt="2024-02-15T18:17:59.187" v="1909" actId="20577"/>
          <ac:spMkLst>
            <pc:docMk/>
            <pc:sldMk cId="4285772179" sldId="385"/>
            <ac:spMk id="4" creationId="{774B4666-DA20-84B7-363E-B022E0EF8ACE}"/>
          </ac:spMkLst>
        </pc:spChg>
      </pc:sldChg>
      <pc:sldChg chg="addSp delSp modSp new del mod">
        <pc:chgData name="Lan Yang" userId="43093da5-77dc-41e1-b856-09bc9a70e0e9" providerId="ADAL" clId="{4624A4B1-D2FC-A94D-9E6C-5F9CC3D5C6E5}" dt="2024-02-14T19:55:04.635" v="909" actId="2696"/>
        <pc:sldMkLst>
          <pc:docMk/>
          <pc:sldMk cId="3450235416" sldId="386"/>
        </pc:sldMkLst>
        <pc:spChg chg="add del mod">
          <ac:chgData name="Lan Yang" userId="43093da5-77dc-41e1-b856-09bc9a70e0e9" providerId="ADAL" clId="{4624A4B1-D2FC-A94D-9E6C-5F9CC3D5C6E5}" dt="2024-02-14T19:55:02.033" v="908"/>
          <ac:spMkLst>
            <pc:docMk/>
            <pc:sldMk cId="3450235416" sldId="386"/>
            <ac:spMk id="5" creationId="{E0893608-1A46-4C6D-CBAD-B88319C74C5A}"/>
          </ac:spMkLst>
        </pc:spChg>
      </pc:sldChg>
      <pc:sldChg chg="modSp new mod">
        <pc:chgData name="Lan Yang" userId="43093da5-77dc-41e1-b856-09bc9a70e0e9" providerId="ADAL" clId="{4624A4B1-D2FC-A94D-9E6C-5F9CC3D5C6E5}" dt="2024-02-14T19:54:56.653" v="906" actId="207"/>
        <pc:sldMkLst>
          <pc:docMk/>
          <pc:sldMk cId="2891193586" sldId="387"/>
        </pc:sldMkLst>
        <pc:spChg chg="mod">
          <ac:chgData name="Lan Yang" userId="43093da5-77dc-41e1-b856-09bc9a70e0e9" providerId="ADAL" clId="{4624A4B1-D2FC-A94D-9E6C-5F9CC3D5C6E5}" dt="2024-02-14T19:50:07.969" v="746" actId="207"/>
          <ac:spMkLst>
            <pc:docMk/>
            <pc:sldMk cId="2891193586" sldId="387"/>
            <ac:spMk id="2" creationId="{BD0F9D2D-42B8-D286-8056-C9C8382A94C5}"/>
          </ac:spMkLst>
        </pc:spChg>
        <pc:spChg chg="mod">
          <ac:chgData name="Lan Yang" userId="43093da5-77dc-41e1-b856-09bc9a70e0e9" providerId="ADAL" clId="{4624A4B1-D2FC-A94D-9E6C-5F9CC3D5C6E5}" dt="2024-02-14T19:54:56.653" v="906" actId="207"/>
          <ac:spMkLst>
            <pc:docMk/>
            <pc:sldMk cId="2891193586" sldId="387"/>
            <ac:spMk id="3" creationId="{19D0EFED-A48E-B859-29C4-A638A1770323}"/>
          </ac:spMkLst>
        </pc:spChg>
      </pc:sldChg>
      <pc:sldChg chg="modSp new mod">
        <pc:chgData name="Lan Yang" userId="43093da5-77dc-41e1-b856-09bc9a70e0e9" providerId="ADAL" clId="{4624A4B1-D2FC-A94D-9E6C-5F9CC3D5C6E5}" dt="2024-02-14T20:08:24.376" v="1553" actId="20577"/>
        <pc:sldMkLst>
          <pc:docMk/>
          <pc:sldMk cId="3716252874" sldId="388"/>
        </pc:sldMkLst>
        <pc:spChg chg="mod">
          <ac:chgData name="Lan Yang" userId="43093da5-77dc-41e1-b856-09bc9a70e0e9" providerId="ADAL" clId="{4624A4B1-D2FC-A94D-9E6C-5F9CC3D5C6E5}" dt="2024-02-14T19:56:43.849" v="1004" actId="207"/>
          <ac:spMkLst>
            <pc:docMk/>
            <pc:sldMk cId="3716252874" sldId="388"/>
            <ac:spMk id="2" creationId="{1BDC8B8A-FB09-B72B-5D3A-2ED0288752E6}"/>
          </ac:spMkLst>
        </pc:spChg>
        <pc:spChg chg="mod">
          <ac:chgData name="Lan Yang" userId="43093da5-77dc-41e1-b856-09bc9a70e0e9" providerId="ADAL" clId="{4624A4B1-D2FC-A94D-9E6C-5F9CC3D5C6E5}" dt="2024-02-14T20:08:24.376" v="1553" actId="20577"/>
          <ac:spMkLst>
            <pc:docMk/>
            <pc:sldMk cId="3716252874" sldId="388"/>
            <ac:spMk id="3" creationId="{4675902A-96A7-A2C5-5EE9-494101E79800}"/>
          </ac:spMkLst>
        </pc:spChg>
      </pc:sldChg>
      <pc:sldChg chg="modSp new mod modNotesTx">
        <pc:chgData name="Lan Yang" userId="43093da5-77dc-41e1-b856-09bc9a70e0e9" providerId="ADAL" clId="{4624A4B1-D2FC-A94D-9E6C-5F9CC3D5C6E5}" dt="2024-02-14T20:30:59.312" v="1687" actId="20577"/>
        <pc:sldMkLst>
          <pc:docMk/>
          <pc:sldMk cId="742260449" sldId="389"/>
        </pc:sldMkLst>
        <pc:spChg chg="mod">
          <ac:chgData name="Lan Yang" userId="43093da5-77dc-41e1-b856-09bc9a70e0e9" providerId="ADAL" clId="{4624A4B1-D2FC-A94D-9E6C-5F9CC3D5C6E5}" dt="2024-02-14T20:29:17.745" v="1626" actId="14100"/>
          <ac:spMkLst>
            <pc:docMk/>
            <pc:sldMk cId="742260449" sldId="389"/>
            <ac:spMk id="2" creationId="{3BB0F6E1-5CEF-4048-C6BA-F11293F21CA9}"/>
          </ac:spMkLst>
        </pc:spChg>
        <pc:spChg chg="mod">
          <ac:chgData name="Lan Yang" userId="43093da5-77dc-41e1-b856-09bc9a70e0e9" providerId="ADAL" clId="{4624A4B1-D2FC-A94D-9E6C-5F9CC3D5C6E5}" dt="2024-02-14T20:30:59.312" v="1687" actId="20577"/>
          <ac:spMkLst>
            <pc:docMk/>
            <pc:sldMk cId="742260449" sldId="389"/>
            <ac:spMk id="3" creationId="{6E846DA2-F653-77A9-C632-87AE7B0CC635}"/>
          </ac:spMkLst>
        </pc:spChg>
      </pc:sldChg>
    </pc:docChg>
  </pc:docChgLst>
  <pc:docChgLst>
    <pc:chgData name="Lan Yang" userId="43093da5-77dc-41e1-b856-09bc9a70e0e9" providerId="ADAL" clId="{D69F3AA9-0066-9D4D-8B88-F69701C53545}"/>
    <pc:docChg chg="undo redo custSel addSld delSld modSld sldOrd">
      <pc:chgData name="Lan Yang" userId="43093da5-77dc-41e1-b856-09bc9a70e0e9" providerId="ADAL" clId="{D69F3AA9-0066-9D4D-8B88-F69701C53545}" dt="2024-09-18T03:46:41.687" v="6037" actId="207"/>
      <pc:docMkLst>
        <pc:docMk/>
      </pc:docMkLst>
      <pc:sldChg chg="modSp mod">
        <pc:chgData name="Lan Yang" userId="43093da5-77dc-41e1-b856-09bc9a70e0e9" providerId="ADAL" clId="{D69F3AA9-0066-9D4D-8B88-F69701C53545}" dt="2024-09-13T01:49:20.221" v="209" actId="20577"/>
        <pc:sldMkLst>
          <pc:docMk/>
          <pc:sldMk cId="0" sldId="258"/>
        </pc:sldMkLst>
        <pc:spChg chg="mod">
          <ac:chgData name="Lan Yang" userId="43093da5-77dc-41e1-b856-09bc9a70e0e9" providerId="ADAL" clId="{D69F3AA9-0066-9D4D-8B88-F69701C53545}" dt="2024-09-12T23:18:06.613" v="122" actId="207"/>
          <ac:spMkLst>
            <pc:docMk/>
            <pc:sldMk cId="0" sldId="258"/>
            <ac:spMk id="7172" creationId="{0A3FED01-234D-EE4D-B18F-25A80060FE57}"/>
          </ac:spMkLst>
        </pc:spChg>
        <pc:spChg chg="mod">
          <ac:chgData name="Lan Yang" userId="43093da5-77dc-41e1-b856-09bc9a70e0e9" providerId="ADAL" clId="{D69F3AA9-0066-9D4D-8B88-F69701C53545}" dt="2024-09-13T01:49:20.221" v="209" actId="20577"/>
          <ac:spMkLst>
            <pc:docMk/>
            <pc:sldMk cId="0" sldId="258"/>
            <ac:spMk id="7173" creationId="{061630B8-09F3-E44D-8535-1F458FB8B7DB}"/>
          </ac:spMkLst>
        </pc:spChg>
      </pc:sldChg>
      <pc:sldChg chg="modSp mod ord">
        <pc:chgData name="Lan Yang" userId="43093da5-77dc-41e1-b856-09bc9a70e0e9" providerId="ADAL" clId="{D69F3AA9-0066-9D4D-8B88-F69701C53545}" dt="2024-09-13T01:51:16.718" v="268" actId="13926"/>
        <pc:sldMkLst>
          <pc:docMk/>
          <pc:sldMk cId="0" sldId="260"/>
        </pc:sldMkLst>
        <pc:spChg chg="mod">
          <ac:chgData name="Lan Yang" userId="43093da5-77dc-41e1-b856-09bc9a70e0e9" providerId="ADAL" clId="{D69F3AA9-0066-9D4D-8B88-F69701C53545}" dt="2024-09-13T01:50:08.678" v="211" actId="20577"/>
          <ac:spMkLst>
            <pc:docMk/>
            <pc:sldMk cId="0" sldId="260"/>
            <ac:spMk id="9220" creationId="{B0B95EE4-F1D3-964F-8010-0C8A517FBFD3}"/>
          </ac:spMkLst>
        </pc:spChg>
        <pc:spChg chg="mod">
          <ac:chgData name="Lan Yang" userId="43093da5-77dc-41e1-b856-09bc9a70e0e9" providerId="ADAL" clId="{D69F3AA9-0066-9D4D-8B88-F69701C53545}" dt="2024-09-13T01:51:16.718" v="268" actId="13926"/>
          <ac:spMkLst>
            <pc:docMk/>
            <pc:sldMk cId="0" sldId="260"/>
            <ac:spMk id="9221" creationId="{29F4003E-7BB1-7F46-AB79-71D014263607}"/>
          </ac:spMkLst>
        </pc:spChg>
      </pc:sldChg>
      <pc:sldChg chg="addSp modSp mod">
        <pc:chgData name="Lan Yang" userId="43093da5-77dc-41e1-b856-09bc9a70e0e9" providerId="ADAL" clId="{D69F3AA9-0066-9D4D-8B88-F69701C53545}" dt="2024-09-16T19:02:50.603" v="3113" actId="14100"/>
        <pc:sldMkLst>
          <pc:docMk/>
          <pc:sldMk cId="0" sldId="261"/>
        </pc:sldMkLst>
        <pc:spChg chg="add mod">
          <ac:chgData name="Lan Yang" userId="43093da5-77dc-41e1-b856-09bc9a70e0e9" providerId="ADAL" clId="{D69F3AA9-0066-9D4D-8B88-F69701C53545}" dt="2024-09-16T19:02:50.603" v="3113" actId="14100"/>
          <ac:spMkLst>
            <pc:docMk/>
            <pc:sldMk cId="0" sldId="261"/>
            <ac:spMk id="2" creationId="{C057AB14-F3FC-9651-F5A6-E80D6787E97B}"/>
          </ac:spMkLst>
        </pc:spChg>
        <pc:spChg chg="mod">
          <ac:chgData name="Lan Yang" userId="43093da5-77dc-41e1-b856-09bc9a70e0e9" providerId="ADAL" clId="{D69F3AA9-0066-9D4D-8B88-F69701C53545}" dt="2024-09-13T01:54:02.001" v="463" actId="207"/>
          <ac:spMkLst>
            <pc:docMk/>
            <pc:sldMk cId="0" sldId="261"/>
            <ac:spMk id="11268" creationId="{34A92D47-8832-2B49-B491-EA9184E5B076}"/>
          </ac:spMkLst>
        </pc:spChg>
        <pc:spChg chg="mod">
          <ac:chgData name="Lan Yang" userId="43093da5-77dc-41e1-b856-09bc9a70e0e9" providerId="ADAL" clId="{D69F3AA9-0066-9D4D-8B88-F69701C53545}" dt="2024-09-16T18:58:41.416" v="2917" actId="20577"/>
          <ac:spMkLst>
            <pc:docMk/>
            <pc:sldMk cId="0" sldId="261"/>
            <ac:spMk id="11269" creationId="{DD162B3B-FB09-164E-9380-4A2B19FF1330}"/>
          </ac:spMkLst>
        </pc:spChg>
      </pc:sldChg>
      <pc:sldChg chg="del">
        <pc:chgData name="Lan Yang" userId="43093da5-77dc-41e1-b856-09bc9a70e0e9" providerId="ADAL" clId="{D69F3AA9-0066-9D4D-8B88-F69701C53545}" dt="2024-09-13T02:03:46.038" v="845" actId="2696"/>
        <pc:sldMkLst>
          <pc:docMk/>
          <pc:sldMk cId="0" sldId="265"/>
        </pc:sldMkLst>
      </pc:sldChg>
      <pc:sldChg chg="modSp mod">
        <pc:chgData name="Lan Yang" userId="43093da5-77dc-41e1-b856-09bc9a70e0e9" providerId="ADAL" clId="{D69F3AA9-0066-9D4D-8B88-F69701C53545}" dt="2024-09-13T02:09:35.394" v="1073" actId="207"/>
        <pc:sldMkLst>
          <pc:docMk/>
          <pc:sldMk cId="0" sldId="266"/>
        </pc:sldMkLst>
        <pc:spChg chg="mod">
          <ac:chgData name="Lan Yang" userId="43093da5-77dc-41e1-b856-09bc9a70e0e9" providerId="ADAL" clId="{D69F3AA9-0066-9D4D-8B88-F69701C53545}" dt="2024-09-13T02:09:35.394" v="1073" actId="207"/>
          <ac:spMkLst>
            <pc:docMk/>
            <pc:sldMk cId="0" sldId="266"/>
            <ac:spMk id="20484" creationId="{C783A828-7B27-FE4D-9F47-8166926F663F}"/>
          </ac:spMkLst>
        </pc:spChg>
        <pc:spChg chg="mod">
          <ac:chgData name="Lan Yang" userId="43093da5-77dc-41e1-b856-09bc9a70e0e9" providerId="ADAL" clId="{D69F3AA9-0066-9D4D-8B88-F69701C53545}" dt="2024-09-13T02:08:58.622" v="1056" actId="13926"/>
          <ac:spMkLst>
            <pc:docMk/>
            <pc:sldMk cId="0" sldId="266"/>
            <ac:spMk id="20485" creationId="{61A93FF2-8235-0B41-B488-2447111D63A9}"/>
          </ac:spMkLst>
        </pc:spChg>
      </pc:sldChg>
      <pc:sldChg chg="addSp modSp mod">
        <pc:chgData name="Lan Yang" userId="43093da5-77dc-41e1-b856-09bc9a70e0e9" providerId="ADAL" clId="{D69F3AA9-0066-9D4D-8B88-F69701C53545}" dt="2024-09-16T19:14:05.729" v="3275" actId="1076"/>
        <pc:sldMkLst>
          <pc:docMk/>
          <pc:sldMk cId="0" sldId="267"/>
        </pc:sldMkLst>
        <pc:spChg chg="add mod">
          <ac:chgData name="Lan Yang" userId="43093da5-77dc-41e1-b856-09bc9a70e0e9" providerId="ADAL" clId="{D69F3AA9-0066-9D4D-8B88-F69701C53545}" dt="2024-09-16T19:14:05.729" v="3275" actId="1076"/>
          <ac:spMkLst>
            <pc:docMk/>
            <pc:sldMk cId="0" sldId="267"/>
            <ac:spMk id="2" creationId="{82A77077-46A4-4BB2-7F0C-4037407575A5}"/>
          </ac:spMkLst>
        </pc:spChg>
        <pc:spChg chg="add mod">
          <ac:chgData name="Lan Yang" userId="43093da5-77dc-41e1-b856-09bc9a70e0e9" providerId="ADAL" clId="{D69F3AA9-0066-9D4D-8B88-F69701C53545}" dt="2024-09-13T02:21:57.351" v="1519" actId="207"/>
          <ac:spMkLst>
            <pc:docMk/>
            <pc:sldMk cId="0" sldId="267"/>
            <ac:spMk id="3" creationId="{1E96293E-72ED-65B1-1A9D-C92792FDF3D5}"/>
          </ac:spMkLst>
        </pc:spChg>
        <pc:spChg chg="add mod">
          <ac:chgData name="Lan Yang" userId="43093da5-77dc-41e1-b856-09bc9a70e0e9" providerId="ADAL" clId="{D69F3AA9-0066-9D4D-8B88-F69701C53545}" dt="2024-09-13T02:21:44.890" v="1518" actId="208"/>
          <ac:spMkLst>
            <pc:docMk/>
            <pc:sldMk cId="0" sldId="267"/>
            <ac:spMk id="4" creationId="{B79B6980-D270-CBB8-630E-B02951378D1D}"/>
          </ac:spMkLst>
        </pc:spChg>
        <pc:spChg chg="mod">
          <ac:chgData name="Lan Yang" userId="43093da5-77dc-41e1-b856-09bc9a70e0e9" providerId="ADAL" clId="{D69F3AA9-0066-9D4D-8B88-F69701C53545}" dt="2024-09-13T02:11:51.192" v="1282" actId="207"/>
          <ac:spMkLst>
            <pc:docMk/>
            <pc:sldMk cId="0" sldId="267"/>
            <ac:spMk id="22532" creationId="{53CD2AB3-632B-5742-8865-DFC1D78FF9C7}"/>
          </ac:spMkLst>
        </pc:spChg>
        <pc:spChg chg="mod">
          <ac:chgData name="Lan Yang" userId="43093da5-77dc-41e1-b856-09bc9a70e0e9" providerId="ADAL" clId="{D69F3AA9-0066-9D4D-8B88-F69701C53545}" dt="2024-09-16T19:14:00.546" v="3274" actId="20577"/>
          <ac:spMkLst>
            <pc:docMk/>
            <pc:sldMk cId="0" sldId="267"/>
            <ac:spMk id="22533" creationId="{FEAB70AE-2AAE-C842-978D-E14BD71D8D9C}"/>
          </ac:spMkLst>
        </pc:spChg>
      </pc:sldChg>
      <pc:sldChg chg="addSp modSp mod">
        <pc:chgData name="Lan Yang" userId="43093da5-77dc-41e1-b856-09bc9a70e0e9" providerId="ADAL" clId="{D69F3AA9-0066-9D4D-8B88-F69701C53545}" dt="2024-09-16T19:14:53.461" v="3315" actId="20577"/>
        <pc:sldMkLst>
          <pc:docMk/>
          <pc:sldMk cId="0" sldId="269"/>
        </pc:sldMkLst>
        <pc:spChg chg="add mod">
          <ac:chgData name="Lan Yang" userId="43093da5-77dc-41e1-b856-09bc9a70e0e9" providerId="ADAL" clId="{D69F3AA9-0066-9D4D-8B88-F69701C53545}" dt="2024-09-16T19:14:53.461" v="3315" actId="20577"/>
          <ac:spMkLst>
            <pc:docMk/>
            <pc:sldMk cId="0" sldId="269"/>
            <ac:spMk id="2" creationId="{E142FE12-DAAD-B2DB-EA3B-6C040D32B569}"/>
          </ac:spMkLst>
        </pc:spChg>
        <pc:spChg chg="mod">
          <ac:chgData name="Lan Yang" userId="43093da5-77dc-41e1-b856-09bc9a70e0e9" providerId="ADAL" clId="{D69F3AA9-0066-9D4D-8B88-F69701C53545}" dt="2024-09-13T02:17:01.605" v="1458" actId="207"/>
          <ac:spMkLst>
            <pc:docMk/>
            <pc:sldMk cId="0" sldId="269"/>
            <ac:spMk id="24580" creationId="{73AF8C61-7F6D-6945-87AC-65C80181F6E9}"/>
          </ac:spMkLst>
        </pc:spChg>
        <pc:spChg chg="mod">
          <ac:chgData name="Lan Yang" userId="43093da5-77dc-41e1-b856-09bc9a70e0e9" providerId="ADAL" clId="{D69F3AA9-0066-9D4D-8B88-F69701C53545}" dt="2024-09-13T02:15:26.166" v="1412" actId="21"/>
          <ac:spMkLst>
            <pc:docMk/>
            <pc:sldMk cId="0" sldId="269"/>
            <ac:spMk id="24581" creationId="{3AE0E3A0-D8A8-F442-BCD8-420031B79AA3}"/>
          </ac:spMkLst>
        </pc:spChg>
      </pc:sldChg>
      <pc:sldChg chg="addSp delSp modSp del mod">
        <pc:chgData name="Lan Yang" userId="43093da5-77dc-41e1-b856-09bc9a70e0e9" providerId="ADAL" clId="{D69F3AA9-0066-9D4D-8B88-F69701C53545}" dt="2024-09-13T02:30:44.197" v="2169" actId="2696"/>
        <pc:sldMkLst>
          <pc:docMk/>
          <pc:sldMk cId="0" sldId="304"/>
        </pc:sldMkLst>
        <pc:spChg chg="add del mod">
          <ac:chgData name="Lan Yang" userId="43093da5-77dc-41e1-b856-09bc9a70e0e9" providerId="ADAL" clId="{D69F3AA9-0066-9D4D-8B88-F69701C53545}" dt="2024-09-13T02:30:36.012" v="2168" actId="21"/>
          <ac:spMkLst>
            <pc:docMk/>
            <pc:sldMk cId="0" sldId="304"/>
            <ac:spMk id="2" creationId="{1340B0EE-E61B-E5E0-489C-BA484CDE6B50}"/>
          </ac:spMkLst>
        </pc:spChg>
        <pc:spChg chg="del mod">
          <ac:chgData name="Lan Yang" userId="43093da5-77dc-41e1-b856-09bc9a70e0e9" providerId="ADAL" clId="{D69F3AA9-0066-9D4D-8B88-F69701C53545}" dt="2024-09-13T02:30:32.781" v="2167" actId="21"/>
          <ac:spMkLst>
            <pc:docMk/>
            <pc:sldMk cId="0" sldId="304"/>
            <ac:spMk id="79876" creationId="{94E946CA-E10C-3F45-BC45-7DC6D22A6F8D}"/>
          </ac:spMkLst>
        </pc:spChg>
      </pc:sldChg>
      <pc:sldChg chg="modSp add mod">
        <pc:chgData name="Lan Yang" userId="43093da5-77dc-41e1-b856-09bc9a70e0e9" providerId="ADAL" clId="{D69F3AA9-0066-9D4D-8B88-F69701C53545}" dt="2024-09-13T02:19:16.651" v="1499" actId="20577"/>
        <pc:sldMkLst>
          <pc:docMk/>
          <pc:sldMk cId="4177089928" sldId="351"/>
        </pc:sldMkLst>
        <pc:spChg chg="mod">
          <ac:chgData name="Lan Yang" userId="43093da5-77dc-41e1-b856-09bc9a70e0e9" providerId="ADAL" clId="{D69F3AA9-0066-9D4D-8B88-F69701C53545}" dt="2024-09-13T02:19:16.651" v="1499" actId="20577"/>
          <ac:spMkLst>
            <pc:docMk/>
            <pc:sldMk cId="4177089928" sldId="351"/>
            <ac:spMk id="3" creationId="{3F8BE929-DB1E-5C5B-4BA8-315CBAA9FDD3}"/>
          </ac:spMkLst>
        </pc:spChg>
        <pc:spChg chg="mod">
          <ac:chgData name="Lan Yang" userId="43093da5-77dc-41e1-b856-09bc9a70e0e9" providerId="ADAL" clId="{D69F3AA9-0066-9D4D-8B88-F69701C53545}" dt="2024-09-13T02:18:43.144" v="1496" actId="2711"/>
          <ac:spMkLst>
            <pc:docMk/>
            <pc:sldMk cId="4177089928" sldId="351"/>
            <ac:spMk id="5" creationId="{4EF35AF0-DB8D-28B9-2FFA-A9D311925B2F}"/>
          </ac:spMkLst>
        </pc:spChg>
        <pc:spChg chg="mod">
          <ac:chgData name="Lan Yang" userId="43093da5-77dc-41e1-b856-09bc9a70e0e9" providerId="ADAL" clId="{D69F3AA9-0066-9D4D-8B88-F69701C53545}" dt="2024-09-13T02:18:49.344" v="1497" actId="1076"/>
          <ac:spMkLst>
            <pc:docMk/>
            <pc:sldMk cId="4177089928" sldId="351"/>
            <ac:spMk id="7" creationId="{A490F200-58C9-C8A3-7621-370567BA5CC1}"/>
          </ac:spMkLst>
        </pc:spChg>
      </pc:sldChg>
      <pc:sldChg chg="del">
        <pc:chgData name="Lan Yang" userId="43093da5-77dc-41e1-b856-09bc9a70e0e9" providerId="ADAL" clId="{D69F3AA9-0066-9D4D-8B88-F69701C53545}" dt="2024-09-13T02:03:32.927" v="842" actId="2696"/>
        <pc:sldMkLst>
          <pc:docMk/>
          <pc:sldMk cId="2571626303" sldId="362"/>
        </pc:sldMkLst>
      </pc:sldChg>
      <pc:sldChg chg="addSp modSp add del mod ord">
        <pc:chgData name="Lan Yang" userId="43093da5-77dc-41e1-b856-09bc9a70e0e9" providerId="ADAL" clId="{D69F3AA9-0066-9D4D-8B88-F69701C53545}" dt="2024-09-16T19:06:46.554" v="3120" actId="1076"/>
        <pc:sldMkLst>
          <pc:docMk/>
          <pc:sldMk cId="874293731" sldId="364"/>
        </pc:sldMkLst>
        <pc:spChg chg="add mod">
          <ac:chgData name="Lan Yang" userId="43093da5-77dc-41e1-b856-09bc9a70e0e9" providerId="ADAL" clId="{D69F3AA9-0066-9D4D-8B88-F69701C53545}" dt="2024-09-16T19:06:46.554" v="3120" actId="1076"/>
          <ac:spMkLst>
            <pc:docMk/>
            <pc:sldMk cId="874293731" sldId="364"/>
            <ac:spMk id="2" creationId="{6F249AE0-6BF4-A64C-983B-4BE4496956D7}"/>
          </ac:spMkLst>
        </pc:spChg>
        <pc:spChg chg="mod">
          <ac:chgData name="Lan Yang" userId="43093da5-77dc-41e1-b856-09bc9a70e0e9" providerId="ADAL" clId="{D69F3AA9-0066-9D4D-8B88-F69701C53545}" dt="2024-09-13T02:07:34.253" v="930" actId="20577"/>
          <ac:spMkLst>
            <pc:docMk/>
            <pc:sldMk cId="874293731" sldId="364"/>
            <ac:spMk id="4" creationId="{4E4583FB-DC4E-BB47-A24D-D729D370908B}"/>
          </ac:spMkLst>
        </pc:spChg>
      </pc:sldChg>
      <pc:sldChg chg="modSp mod">
        <pc:chgData name="Lan Yang" userId="43093da5-77dc-41e1-b856-09bc9a70e0e9" providerId="ADAL" clId="{D69F3AA9-0066-9D4D-8B88-F69701C53545}" dt="2024-09-16T22:35:00.648" v="3602" actId="20577"/>
        <pc:sldMkLst>
          <pc:docMk/>
          <pc:sldMk cId="1131967298" sldId="367"/>
        </pc:sldMkLst>
        <pc:spChg chg="mod">
          <ac:chgData name="Lan Yang" userId="43093da5-77dc-41e1-b856-09bc9a70e0e9" providerId="ADAL" clId="{D69F3AA9-0066-9D4D-8B88-F69701C53545}" dt="2024-09-16T22:35:00.648" v="3602" actId="20577"/>
          <ac:spMkLst>
            <pc:docMk/>
            <pc:sldMk cId="1131967298" sldId="367"/>
            <ac:spMk id="3" creationId="{64EC6F1A-BF94-FD43-9DE0-0169AFD39902}"/>
          </ac:spMkLst>
        </pc:spChg>
      </pc:sldChg>
      <pc:sldChg chg="modSp mod">
        <pc:chgData name="Lan Yang" userId="43093da5-77dc-41e1-b856-09bc9a70e0e9" providerId="ADAL" clId="{D69F3AA9-0066-9D4D-8B88-F69701C53545}" dt="2024-09-16T19:16:49.254" v="3422" actId="20577"/>
        <pc:sldMkLst>
          <pc:docMk/>
          <pc:sldMk cId="1995212067" sldId="369"/>
        </pc:sldMkLst>
        <pc:spChg chg="mod">
          <ac:chgData name="Lan Yang" userId="43093da5-77dc-41e1-b856-09bc9a70e0e9" providerId="ADAL" clId="{D69F3AA9-0066-9D4D-8B88-F69701C53545}" dt="2024-09-16T19:16:49.254" v="3422" actId="20577"/>
          <ac:spMkLst>
            <pc:docMk/>
            <pc:sldMk cId="1995212067" sldId="369"/>
            <ac:spMk id="3" creationId="{9EC63E99-D925-7248-B512-F91D9642EE24}"/>
          </ac:spMkLst>
        </pc:spChg>
      </pc:sldChg>
      <pc:sldChg chg="modSp mod">
        <pc:chgData name="Lan Yang" userId="43093da5-77dc-41e1-b856-09bc9a70e0e9" providerId="ADAL" clId="{D69F3AA9-0066-9D4D-8B88-F69701C53545}" dt="2024-09-13T02:30:51.581" v="2178" actId="207"/>
        <pc:sldMkLst>
          <pc:docMk/>
          <pc:sldMk cId="3276914358" sldId="370"/>
        </pc:sldMkLst>
        <pc:spChg chg="mod">
          <ac:chgData name="Lan Yang" userId="43093da5-77dc-41e1-b856-09bc9a70e0e9" providerId="ADAL" clId="{D69F3AA9-0066-9D4D-8B88-F69701C53545}" dt="2024-09-13T02:30:51.581" v="2178" actId="207"/>
          <ac:spMkLst>
            <pc:docMk/>
            <pc:sldMk cId="3276914358" sldId="370"/>
            <ac:spMk id="9220" creationId="{B0B95EE4-F1D3-964F-8010-0C8A517FBFD3}"/>
          </ac:spMkLst>
        </pc:spChg>
      </pc:sldChg>
      <pc:sldChg chg="modSp mod">
        <pc:chgData name="Lan Yang" userId="43093da5-77dc-41e1-b856-09bc9a70e0e9" providerId="ADAL" clId="{D69F3AA9-0066-9D4D-8B88-F69701C53545}" dt="2024-09-16T19:20:07.442" v="3511" actId="14100"/>
        <pc:sldMkLst>
          <pc:docMk/>
          <pc:sldMk cId="0" sldId="378"/>
        </pc:sldMkLst>
        <pc:spChg chg="mod">
          <ac:chgData name="Lan Yang" userId="43093da5-77dc-41e1-b856-09bc9a70e0e9" providerId="ADAL" clId="{D69F3AA9-0066-9D4D-8B88-F69701C53545}" dt="2024-09-16T19:18:46.834" v="3423" actId="20577"/>
          <ac:spMkLst>
            <pc:docMk/>
            <pc:sldMk cId="0" sldId="378"/>
            <ac:spMk id="79876" creationId="{7D8F7861-FB91-674F-B989-8C22BC11AC1A}"/>
          </ac:spMkLst>
        </pc:spChg>
        <pc:spChg chg="mod">
          <ac:chgData name="Lan Yang" userId="43093da5-77dc-41e1-b856-09bc9a70e0e9" providerId="ADAL" clId="{D69F3AA9-0066-9D4D-8B88-F69701C53545}" dt="2024-09-16T19:20:07.442" v="3511" actId="14100"/>
          <ac:spMkLst>
            <pc:docMk/>
            <pc:sldMk cId="0" sldId="378"/>
            <ac:spMk id="79877" creationId="{988EB215-A773-E444-BA5F-245694FCECC9}"/>
          </ac:spMkLst>
        </pc:spChg>
      </pc:sldChg>
      <pc:sldChg chg="del">
        <pc:chgData name="Lan Yang" userId="43093da5-77dc-41e1-b856-09bc9a70e0e9" providerId="ADAL" clId="{D69F3AA9-0066-9D4D-8B88-F69701C53545}" dt="2024-09-18T00:28:50.487" v="3754" actId="2696"/>
        <pc:sldMkLst>
          <pc:docMk/>
          <pc:sldMk cId="3687666853" sldId="379"/>
        </pc:sldMkLst>
      </pc:sldChg>
      <pc:sldChg chg="del ord">
        <pc:chgData name="Lan Yang" userId="43093da5-77dc-41e1-b856-09bc9a70e0e9" providerId="ADAL" clId="{D69F3AA9-0066-9D4D-8B88-F69701C53545}" dt="2024-09-18T00:28:59.250" v="3755" actId="2696"/>
        <pc:sldMkLst>
          <pc:docMk/>
          <pc:sldMk cId="3915910156" sldId="380"/>
        </pc:sldMkLst>
      </pc:sldChg>
      <pc:sldChg chg="modSp mod ord">
        <pc:chgData name="Lan Yang" userId="43093da5-77dc-41e1-b856-09bc9a70e0e9" providerId="ADAL" clId="{D69F3AA9-0066-9D4D-8B88-F69701C53545}" dt="2024-09-18T00:33:23.490" v="4017" actId="20577"/>
        <pc:sldMkLst>
          <pc:docMk/>
          <pc:sldMk cId="3312008588" sldId="381"/>
        </pc:sldMkLst>
        <pc:spChg chg="mod">
          <ac:chgData name="Lan Yang" userId="43093da5-77dc-41e1-b856-09bc9a70e0e9" providerId="ADAL" clId="{D69F3AA9-0066-9D4D-8B88-F69701C53545}" dt="2024-09-18T00:33:23.490" v="4017" actId="20577"/>
          <ac:spMkLst>
            <pc:docMk/>
            <pc:sldMk cId="3312008588" sldId="381"/>
            <ac:spMk id="2" creationId="{ED5E97A6-B9B3-C1AF-DCE2-9E8F3B71B5E3}"/>
          </ac:spMkLst>
        </pc:spChg>
        <pc:spChg chg="mod">
          <ac:chgData name="Lan Yang" userId="43093da5-77dc-41e1-b856-09bc9a70e0e9" providerId="ADAL" clId="{D69F3AA9-0066-9D4D-8B88-F69701C53545}" dt="2024-09-18T00:32:39.725" v="4011" actId="5793"/>
          <ac:spMkLst>
            <pc:docMk/>
            <pc:sldMk cId="3312008588" sldId="381"/>
            <ac:spMk id="3" creationId="{6A2C78BE-2249-9946-2423-61D7C1941F8A}"/>
          </ac:spMkLst>
        </pc:spChg>
      </pc:sldChg>
      <pc:sldChg chg="del">
        <pc:chgData name="Lan Yang" userId="43093da5-77dc-41e1-b856-09bc9a70e0e9" providerId="ADAL" clId="{D69F3AA9-0066-9D4D-8B88-F69701C53545}" dt="2024-09-18T00:33:02.050" v="4012" actId="2696"/>
        <pc:sldMkLst>
          <pc:docMk/>
          <pc:sldMk cId="118030887" sldId="382"/>
        </pc:sldMkLst>
      </pc:sldChg>
      <pc:sldChg chg="del">
        <pc:chgData name="Lan Yang" userId="43093da5-77dc-41e1-b856-09bc9a70e0e9" providerId="ADAL" clId="{D69F3AA9-0066-9D4D-8B88-F69701C53545}" dt="2024-09-18T00:33:09.147" v="4013" actId="2696"/>
        <pc:sldMkLst>
          <pc:docMk/>
          <pc:sldMk cId="3953618333" sldId="383"/>
        </pc:sldMkLst>
      </pc:sldChg>
      <pc:sldChg chg="del">
        <pc:chgData name="Lan Yang" userId="43093da5-77dc-41e1-b856-09bc9a70e0e9" providerId="ADAL" clId="{D69F3AA9-0066-9D4D-8B88-F69701C53545}" dt="2024-09-18T02:43:51.136" v="4783" actId="2696"/>
        <pc:sldMkLst>
          <pc:docMk/>
          <pc:sldMk cId="2798299962" sldId="384"/>
        </pc:sldMkLst>
      </pc:sldChg>
      <pc:sldChg chg="add">
        <pc:chgData name="Lan Yang" userId="43093da5-77dc-41e1-b856-09bc9a70e0e9" providerId="ADAL" clId="{D69F3AA9-0066-9D4D-8B88-F69701C53545}" dt="2024-09-18T00:34:16.385" v="4033"/>
        <pc:sldMkLst>
          <pc:docMk/>
          <pc:sldMk cId="2824292966" sldId="385"/>
        </pc:sldMkLst>
      </pc:sldChg>
      <pc:sldChg chg="delSp del mod">
        <pc:chgData name="Lan Yang" userId="43093da5-77dc-41e1-b856-09bc9a70e0e9" providerId="ADAL" clId="{D69F3AA9-0066-9D4D-8B88-F69701C53545}" dt="2024-09-18T00:34:09.117" v="4032" actId="2696"/>
        <pc:sldMkLst>
          <pc:docMk/>
          <pc:sldMk cId="4285772179" sldId="385"/>
        </pc:sldMkLst>
        <pc:spChg chg="del">
          <ac:chgData name="Lan Yang" userId="43093da5-77dc-41e1-b856-09bc9a70e0e9" providerId="ADAL" clId="{D69F3AA9-0066-9D4D-8B88-F69701C53545}" dt="2024-09-18T00:33:50.764" v="4030" actId="21"/>
          <ac:spMkLst>
            <pc:docMk/>
            <pc:sldMk cId="4285772179" sldId="385"/>
            <ac:spMk id="5" creationId="{866A191C-F208-7F8E-3330-52E47C8D7264}"/>
          </ac:spMkLst>
        </pc:spChg>
        <pc:spChg chg="del">
          <ac:chgData name="Lan Yang" userId="43093da5-77dc-41e1-b856-09bc9a70e0e9" providerId="ADAL" clId="{D69F3AA9-0066-9D4D-8B88-F69701C53545}" dt="2024-09-18T00:33:59.296" v="4031" actId="21"/>
          <ac:spMkLst>
            <pc:docMk/>
            <pc:sldMk cId="4285772179" sldId="385"/>
            <ac:spMk id="6" creationId="{88E6A54A-E5AF-1147-6343-B65C6BF5F2C9}"/>
          </ac:spMkLst>
        </pc:spChg>
      </pc:sldChg>
      <pc:sldChg chg="del">
        <pc:chgData name="Lan Yang" userId="43093da5-77dc-41e1-b856-09bc9a70e0e9" providerId="ADAL" clId="{D69F3AA9-0066-9D4D-8B88-F69701C53545}" dt="2024-09-18T00:34:09.117" v="4032" actId="2696"/>
        <pc:sldMkLst>
          <pc:docMk/>
          <pc:sldMk cId="2891193586" sldId="387"/>
        </pc:sldMkLst>
      </pc:sldChg>
      <pc:sldChg chg="modSp add mod">
        <pc:chgData name="Lan Yang" userId="43093da5-77dc-41e1-b856-09bc9a70e0e9" providerId="ADAL" clId="{D69F3AA9-0066-9D4D-8B88-F69701C53545}" dt="2024-09-18T02:57:27.249" v="5034" actId="20577"/>
        <pc:sldMkLst>
          <pc:docMk/>
          <pc:sldMk cId="3534171963" sldId="387"/>
        </pc:sldMkLst>
        <pc:spChg chg="mod">
          <ac:chgData name="Lan Yang" userId="43093da5-77dc-41e1-b856-09bc9a70e0e9" providerId="ADAL" clId="{D69F3AA9-0066-9D4D-8B88-F69701C53545}" dt="2024-09-18T02:57:27.249" v="5034" actId="20577"/>
          <ac:spMkLst>
            <pc:docMk/>
            <pc:sldMk cId="3534171963" sldId="387"/>
            <ac:spMk id="3" creationId="{19D0EFED-A48E-B859-29C4-A638A1770323}"/>
          </ac:spMkLst>
        </pc:spChg>
      </pc:sldChg>
      <pc:sldChg chg="addSp delSp modSp mod">
        <pc:chgData name="Lan Yang" userId="43093da5-77dc-41e1-b856-09bc9a70e0e9" providerId="ADAL" clId="{D69F3AA9-0066-9D4D-8B88-F69701C53545}" dt="2024-09-18T02:40:20.911" v="4424"/>
        <pc:sldMkLst>
          <pc:docMk/>
          <pc:sldMk cId="3716252874" sldId="388"/>
        </pc:sldMkLst>
        <pc:spChg chg="mod">
          <ac:chgData name="Lan Yang" userId="43093da5-77dc-41e1-b856-09bc9a70e0e9" providerId="ADAL" clId="{D69F3AA9-0066-9D4D-8B88-F69701C53545}" dt="2024-09-18T00:34:56.325" v="4048" actId="20577"/>
          <ac:spMkLst>
            <pc:docMk/>
            <pc:sldMk cId="3716252874" sldId="388"/>
            <ac:spMk id="2" creationId="{1BDC8B8A-FB09-B72B-5D3A-2ED0288752E6}"/>
          </ac:spMkLst>
        </pc:spChg>
        <pc:spChg chg="mod">
          <ac:chgData name="Lan Yang" userId="43093da5-77dc-41e1-b856-09bc9a70e0e9" providerId="ADAL" clId="{D69F3AA9-0066-9D4D-8B88-F69701C53545}" dt="2024-09-18T00:39:19.728" v="4422" actId="14100"/>
          <ac:spMkLst>
            <pc:docMk/>
            <pc:sldMk cId="3716252874" sldId="388"/>
            <ac:spMk id="3" creationId="{4675902A-96A7-A2C5-5EE9-494101E79800}"/>
          </ac:spMkLst>
        </pc:spChg>
        <pc:spChg chg="add del mod">
          <ac:chgData name="Lan Yang" userId="43093da5-77dc-41e1-b856-09bc9a70e0e9" providerId="ADAL" clId="{D69F3AA9-0066-9D4D-8B88-F69701C53545}" dt="2024-09-18T02:40:20.911" v="4424"/>
          <ac:spMkLst>
            <pc:docMk/>
            <pc:sldMk cId="3716252874" sldId="388"/>
            <ac:spMk id="4" creationId="{8F70EEBA-C3B4-38E9-6E31-3CCF2FBD5DEB}"/>
          </ac:spMkLst>
        </pc:spChg>
      </pc:sldChg>
      <pc:sldChg chg="modSp mod">
        <pc:chgData name="Lan Yang" userId="43093da5-77dc-41e1-b856-09bc9a70e0e9" providerId="ADAL" clId="{D69F3AA9-0066-9D4D-8B88-F69701C53545}" dt="2024-09-18T00:33:30.364" v="4029" actId="20577"/>
        <pc:sldMkLst>
          <pc:docMk/>
          <pc:sldMk cId="1881075248" sldId="390"/>
        </pc:sldMkLst>
        <pc:spChg chg="mod">
          <ac:chgData name="Lan Yang" userId="43093da5-77dc-41e1-b856-09bc9a70e0e9" providerId="ADAL" clId="{D69F3AA9-0066-9D4D-8B88-F69701C53545}" dt="2024-09-18T00:33:30.364" v="4029" actId="20577"/>
          <ac:spMkLst>
            <pc:docMk/>
            <pc:sldMk cId="1881075248" sldId="390"/>
            <ac:spMk id="2" creationId="{E12E8EFB-A7DC-4FD6-9671-80559A66C846}"/>
          </ac:spMkLst>
        </pc:spChg>
      </pc:sldChg>
      <pc:sldChg chg="delSp new del mod">
        <pc:chgData name="Lan Yang" userId="43093da5-77dc-41e1-b856-09bc9a70e0e9" providerId="ADAL" clId="{D69F3AA9-0066-9D4D-8B88-F69701C53545}" dt="2024-09-12T23:17:09.464" v="119" actId="2696"/>
        <pc:sldMkLst>
          <pc:docMk/>
          <pc:sldMk cId="461929389" sldId="391"/>
        </pc:sldMkLst>
        <pc:spChg chg="del">
          <ac:chgData name="Lan Yang" userId="43093da5-77dc-41e1-b856-09bc9a70e0e9" providerId="ADAL" clId="{D69F3AA9-0066-9D4D-8B88-F69701C53545}" dt="2024-09-12T23:15:13.495" v="3" actId="21"/>
          <ac:spMkLst>
            <pc:docMk/>
            <pc:sldMk cId="461929389" sldId="391"/>
            <ac:spMk id="2" creationId="{0930826A-FDC0-613A-ACF9-60C497C1C74F}"/>
          </ac:spMkLst>
        </pc:spChg>
        <pc:spChg chg="del">
          <ac:chgData name="Lan Yang" userId="43093da5-77dc-41e1-b856-09bc9a70e0e9" providerId="ADAL" clId="{D69F3AA9-0066-9D4D-8B88-F69701C53545}" dt="2024-09-12T23:15:18.040" v="4" actId="21"/>
          <ac:spMkLst>
            <pc:docMk/>
            <pc:sldMk cId="461929389" sldId="391"/>
            <ac:spMk id="3" creationId="{6BE33852-7232-5893-6F6A-C9F32DA59C6D}"/>
          </ac:spMkLst>
        </pc:spChg>
      </pc:sldChg>
      <pc:sldChg chg="addSp delSp modSp new mod">
        <pc:chgData name="Lan Yang" userId="43093da5-77dc-41e1-b856-09bc9a70e0e9" providerId="ADAL" clId="{D69F3AA9-0066-9D4D-8B88-F69701C53545}" dt="2024-09-13T02:04:58.991" v="862" actId="21"/>
        <pc:sldMkLst>
          <pc:docMk/>
          <pc:sldMk cId="18576794" sldId="392"/>
        </pc:sldMkLst>
        <pc:spChg chg="del mod">
          <ac:chgData name="Lan Yang" userId="43093da5-77dc-41e1-b856-09bc9a70e0e9" providerId="ADAL" clId="{D69F3AA9-0066-9D4D-8B88-F69701C53545}" dt="2024-09-13T02:04:50.274" v="859" actId="21"/>
          <ac:spMkLst>
            <pc:docMk/>
            <pc:sldMk cId="18576794" sldId="392"/>
            <ac:spMk id="2" creationId="{47F72B9E-1D57-583C-3006-15A4C0D59193}"/>
          </ac:spMkLst>
        </pc:spChg>
        <pc:spChg chg="del mod">
          <ac:chgData name="Lan Yang" userId="43093da5-77dc-41e1-b856-09bc9a70e0e9" providerId="ADAL" clId="{D69F3AA9-0066-9D4D-8B88-F69701C53545}" dt="2024-09-13T02:04:53.059" v="860" actId="21"/>
          <ac:spMkLst>
            <pc:docMk/>
            <pc:sldMk cId="18576794" sldId="392"/>
            <ac:spMk id="3" creationId="{0DAC740D-B9C8-2628-510E-E8B96A16EA13}"/>
          </ac:spMkLst>
        </pc:spChg>
        <pc:spChg chg="add mod">
          <ac:chgData name="Lan Yang" userId="43093da5-77dc-41e1-b856-09bc9a70e0e9" providerId="ADAL" clId="{D69F3AA9-0066-9D4D-8B88-F69701C53545}" dt="2024-09-13T02:04:46.777" v="858" actId="207"/>
          <ac:spMkLst>
            <pc:docMk/>
            <pc:sldMk cId="18576794" sldId="392"/>
            <ac:spMk id="4" creationId="{021FF732-8454-B1E8-C79D-3EEA5823941F}"/>
          </ac:spMkLst>
        </pc:spChg>
        <pc:spChg chg="add del mod">
          <ac:chgData name="Lan Yang" userId="43093da5-77dc-41e1-b856-09bc9a70e0e9" providerId="ADAL" clId="{D69F3AA9-0066-9D4D-8B88-F69701C53545}" dt="2024-09-13T02:04:56.257" v="861" actId="21"/>
          <ac:spMkLst>
            <pc:docMk/>
            <pc:sldMk cId="18576794" sldId="392"/>
            <ac:spMk id="5" creationId="{06218B64-E93B-2727-39CC-1E1AEACDCCDA}"/>
          </ac:spMkLst>
        </pc:spChg>
        <pc:spChg chg="add del mod">
          <ac:chgData name="Lan Yang" userId="43093da5-77dc-41e1-b856-09bc9a70e0e9" providerId="ADAL" clId="{D69F3AA9-0066-9D4D-8B88-F69701C53545}" dt="2024-09-13T02:04:58.991" v="862" actId="21"/>
          <ac:spMkLst>
            <pc:docMk/>
            <pc:sldMk cId="18576794" sldId="392"/>
            <ac:spMk id="6" creationId="{5FB89426-E1E7-5683-B3B0-52BD0556359E}"/>
          </ac:spMkLst>
        </pc:spChg>
      </pc:sldChg>
      <pc:sldChg chg="add">
        <pc:chgData name="Lan Yang" userId="43093da5-77dc-41e1-b856-09bc9a70e0e9" providerId="ADAL" clId="{D69F3AA9-0066-9D4D-8B88-F69701C53545}" dt="2024-09-12T23:17:43.833" v="120"/>
        <pc:sldMkLst>
          <pc:docMk/>
          <pc:sldMk cId="3863374761" sldId="393"/>
        </pc:sldMkLst>
      </pc:sldChg>
      <pc:sldChg chg="delSp modSp new mod ord">
        <pc:chgData name="Lan Yang" userId="43093da5-77dc-41e1-b856-09bc9a70e0e9" providerId="ADAL" clId="{D69F3AA9-0066-9D4D-8B88-F69701C53545}" dt="2024-09-13T01:53:37.233" v="434" actId="13926"/>
        <pc:sldMkLst>
          <pc:docMk/>
          <pc:sldMk cId="667030852" sldId="394"/>
        </pc:sldMkLst>
        <pc:spChg chg="del mod">
          <ac:chgData name="Lan Yang" userId="43093da5-77dc-41e1-b856-09bc9a70e0e9" providerId="ADAL" clId="{D69F3AA9-0066-9D4D-8B88-F69701C53545}" dt="2024-09-12T23:26:18.926" v="145" actId="21"/>
          <ac:spMkLst>
            <pc:docMk/>
            <pc:sldMk cId="667030852" sldId="394"/>
            <ac:spMk id="2" creationId="{30D2BF77-BA43-83BA-C60D-0D61FE9C0456}"/>
          </ac:spMkLst>
        </pc:spChg>
        <pc:spChg chg="mod">
          <ac:chgData name="Lan Yang" userId="43093da5-77dc-41e1-b856-09bc9a70e0e9" providerId="ADAL" clId="{D69F3AA9-0066-9D4D-8B88-F69701C53545}" dt="2024-09-13T01:53:37.233" v="434" actId="13926"/>
          <ac:spMkLst>
            <pc:docMk/>
            <pc:sldMk cId="667030852" sldId="394"/>
            <ac:spMk id="3" creationId="{1725E4F0-F951-F61C-A06C-904A8D1607F7}"/>
          </ac:spMkLst>
        </pc:spChg>
      </pc:sldChg>
      <pc:sldChg chg="modSp new mod">
        <pc:chgData name="Lan Yang" userId="43093da5-77dc-41e1-b856-09bc9a70e0e9" providerId="ADAL" clId="{D69F3AA9-0066-9D4D-8B88-F69701C53545}" dt="2024-09-13T01:52:45.983" v="363" actId="20577"/>
        <pc:sldMkLst>
          <pc:docMk/>
          <pc:sldMk cId="2745207761" sldId="395"/>
        </pc:sldMkLst>
        <pc:spChg chg="mod">
          <ac:chgData name="Lan Yang" userId="43093da5-77dc-41e1-b856-09bc9a70e0e9" providerId="ADAL" clId="{D69F3AA9-0066-9D4D-8B88-F69701C53545}" dt="2024-09-13T01:52:15.524" v="294" actId="207"/>
          <ac:spMkLst>
            <pc:docMk/>
            <pc:sldMk cId="2745207761" sldId="395"/>
            <ac:spMk id="2" creationId="{A042E1B3-9DB0-AA2B-499A-FCC78B9501BD}"/>
          </ac:spMkLst>
        </pc:spChg>
        <pc:spChg chg="mod">
          <ac:chgData name="Lan Yang" userId="43093da5-77dc-41e1-b856-09bc9a70e0e9" providerId="ADAL" clId="{D69F3AA9-0066-9D4D-8B88-F69701C53545}" dt="2024-09-13T01:52:45.983" v="363" actId="20577"/>
          <ac:spMkLst>
            <pc:docMk/>
            <pc:sldMk cId="2745207761" sldId="395"/>
            <ac:spMk id="3" creationId="{3951D1EF-FB0A-A781-17A4-4DBEBF769C0C}"/>
          </ac:spMkLst>
        </pc:spChg>
      </pc:sldChg>
      <pc:sldChg chg="modSp add mod">
        <pc:chgData name="Lan Yang" userId="43093da5-77dc-41e1-b856-09bc9a70e0e9" providerId="ADAL" clId="{D69F3AA9-0066-9D4D-8B88-F69701C53545}" dt="2024-09-13T02:11:36.711" v="1266" actId="20577"/>
        <pc:sldMkLst>
          <pc:docMk/>
          <pc:sldMk cId="3811668006" sldId="396"/>
        </pc:sldMkLst>
        <pc:spChg chg="mod">
          <ac:chgData name="Lan Yang" userId="43093da5-77dc-41e1-b856-09bc9a70e0e9" providerId="ADAL" clId="{D69F3AA9-0066-9D4D-8B88-F69701C53545}" dt="2024-09-13T02:09:43.070" v="1074" actId="207"/>
          <ac:spMkLst>
            <pc:docMk/>
            <pc:sldMk cId="3811668006" sldId="396"/>
            <ac:spMk id="22532" creationId="{EF832B3F-5DCF-2D63-2827-CA82334A39EE}"/>
          </ac:spMkLst>
        </pc:spChg>
        <pc:spChg chg="mod">
          <ac:chgData name="Lan Yang" userId="43093da5-77dc-41e1-b856-09bc9a70e0e9" providerId="ADAL" clId="{D69F3AA9-0066-9D4D-8B88-F69701C53545}" dt="2024-09-13T02:11:36.711" v="1266" actId="20577"/>
          <ac:spMkLst>
            <pc:docMk/>
            <pc:sldMk cId="3811668006" sldId="396"/>
            <ac:spMk id="22533" creationId="{B7C54141-EB4A-1BB5-B1CC-1F123F933E16}"/>
          </ac:spMkLst>
        </pc:spChg>
      </pc:sldChg>
      <pc:sldChg chg="modSp new mod">
        <pc:chgData name="Lan Yang" userId="43093da5-77dc-41e1-b856-09bc9a70e0e9" providerId="ADAL" clId="{D69F3AA9-0066-9D4D-8B88-F69701C53545}" dt="2024-09-13T02:16:54.984" v="1457" actId="13926"/>
        <pc:sldMkLst>
          <pc:docMk/>
          <pc:sldMk cId="995403574" sldId="397"/>
        </pc:sldMkLst>
        <pc:spChg chg="mod">
          <ac:chgData name="Lan Yang" userId="43093da5-77dc-41e1-b856-09bc9a70e0e9" providerId="ADAL" clId="{D69F3AA9-0066-9D4D-8B88-F69701C53545}" dt="2024-09-13T02:16:23.636" v="1453"/>
          <ac:spMkLst>
            <pc:docMk/>
            <pc:sldMk cId="995403574" sldId="397"/>
            <ac:spMk id="2" creationId="{634A9C98-E387-170D-3FDD-B2E451AD0A67}"/>
          </ac:spMkLst>
        </pc:spChg>
        <pc:spChg chg="mod">
          <ac:chgData name="Lan Yang" userId="43093da5-77dc-41e1-b856-09bc9a70e0e9" providerId="ADAL" clId="{D69F3AA9-0066-9D4D-8B88-F69701C53545}" dt="2024-09-13T02:16:54.984" v="1457" actId="13926"/>
          <ac:spMkLst>
            <pc:docMk/>
            <pc:sldMk cId="995403574" sldId="397"/>
            <ac:spMk id="3" creationId="{D1F43A24-289F-6531-681F-C36F399B2C12}"/>
          </ac:spMkLst>
        </pc:spChg>
      </pc:sldChg>
      <pc:sldChg chg="addSp delSp modSp new mod">
        <pc:chgData name="Lan Yang" userId="43093da5-77dc-41e1-b856-09bc9a70e0e9" providerId="ADAL" clId="{D69F3AA9-0066-9D4D-8B88-F69701C53545}" dt="2024-09-13T02:32:45.295" v="2367" actId="20577"/>
        <pc:sldMkLst>
          <pc:docMk/>
          <pc:sldMk cId="4236532002" sldId="398"/>
        </pc:sldMkLst>
        <pc:spChg chg="del">
          <ac:chgData name="Lan Yang" userId="43093da5-77dc-41e1-b856-09bc9a70e0e9" providerId="ADAL" clId="{D69F3AA9-0066-9D4D-8B88-F69701C53545}" dt="2024-09-13T02:31:19.663" v="2180" actId="21"/>
          <ac:spMkLst>
            <pc:docMk/>
            <pc:sldMk cId="4236532002" sldId="398"/>
            <ac:spMk id="2" creationId="{959A430A-0DE8-F572-467B-A0D2BC767D01}"/>
          </ac:spMkLst>
        </pc:spChg>
        <pc:spChg chg="del">
          <ac:chgData name="Lan Yang" userId="43093da5-77dc-41e1-b856-09bc9a70e0e9" providerId="ADAL" clId="{D69F3AA9-0066-9D4D-8B88-F69701C53545}" dt="2024-09-13T02:31:23.446" v="2181" actId="21"/>
          <ac:spMkLst>
            <pc:docMk/>
            <pc:sldMk cId="4236532002" sldId="398"/>
            <ac:spMk id="3" creationId="{27251EE9-18F3-3781-48C1-CD55E51C033C}"/>
          </ac:spMkLst>
        </pc:spChg>
        <pc:spChg chg="add mod">
          <ac:chgData name="Lan Yang" userId="43093da5-77dc-41e1-b856-09bc9a70e0e9" providerId="ADAL" clId="{D69F3AA9-0066-9D4D-8B88-F69701C53545}" dt="2024-09-13T02:32:45.295" v="2367" actId="20577"/>
          <ac:spMkLst>
            <pc:docMk/>
            <pc:sldMk cId="4236532002" sldId="398"/>
            <ac:spMk id="4" creationId="{4A4A682C-8AC9-27F3-D00A-E6A32F738E7B}"/>
          </ac:spMkLst>
        </pc:spChg>
      </pc:sldChg>
      <pc:sldChg chg="modSp new mod">
        <pc:chgData name="Lan Yang" userId="43093da5-77dc-41e1-b856-09bc9a70e0e9" providerId="ADAL" clId="{D69F3AA9-0066-9D4D-8B88-F69701C53545}" dt="2024-09-16T18:52:50.068" v="2823" actId="13926"/>
        <pc:sldMkLst>
          <pc:docMk/>
          <pc:sldMk cId="194505091" sldId="399"/>
        </pc:sldMkLst>
        <pc:spChg chg="mod">
          <ac:chgData name="Lan Yang" userId="43093da5-77dc-41e1-b856-09bc9a70e0e9" providerId="ADAL" clId="{D69F3AA9-0066-9D4D-8B88-F69701C53545}" dt="2024-09-15T15:32:54.986" v="2399" actId="20577"/>
          <ac:spMkLst>
            <pc:docMk/>
            <pc:sldMk cId="194505091" sldId="399"/>
            <ac:spMk id="2" creationId="{D8D7F854-9A83-07D3-FE98-268B49CF3C36}"/>
          </ac:spMkLst>
        </pc:spChg>
        <pc:spChg chg="mod">
          <ac:chgData name="Lan Yang" userId="43093da5-77dc-41e1-b856-09bc9a70e0e9" providerId="ADAL" clId="{D69F3AA9-0066-9D4D-8B88-F69701C53545}" dt="2024-09-16T18:52:50.068" v="2823" actId="13926"/>
          <ac:spMkLst>
            <pc:docMk/>
            <pc:sldMk cId="194505091" sldId="399"/>
            <ac:spMk id="3" creationId="{1DAF715B-E4EE-CEE3-F5C1-A3016B68DC62}"/>
          </ac:spMkLst>
        </pc:spChg>
      </pc:sldChg>
      <pc:sldChg chg="addSp modSp add mod">
        <pc:chgData name="Lan Yang" userId="43093da5-77dc-41e1-b856-09bc9a70e0e9" providerId="ADAL" clId="{D69F3AA9-0066-9D4D-8B88-F69701C53545}" dt="2024-09-16T18:55:04.352" v="2911" actId="13926"/>
        <pc:sldMkLst>
          <pc:docMk/>
          <pc:sldMk cId="184621403" sldId="400"/>
        </pc:sldMkLst>
        <pc:spChg chg="add mod">
          <ac:chgData name="Lan Yang" userId="43093da5-77dc-41e1-b856-09bc9a70e0e9" providerId="ADAL" clId="{D69F3AA9-0066-9D4D-8B88-F69701C53545}" dt="2024-09-16T18:55:04.352" v="2911" actId="13926"/>
          <ac:spMkLst>
            <pc:docMk/>
            <pc:sldMk cId="184621403" sldId="400"/>
            <ac:spMk id="2" creationId="{1392FE9A-6C13-ED36-E57E-7B9B37C4CAF1}"/>
          </ac:spMkLst>
        </pc:spChg>
      </pc:sldChg>
      <pc:sldChg chg="modSp add mod">
        <pc:chgData name="Lan Yang" userId="43093da5-77dc-41e1-b856-09bc9a70e0e9" providerId="ADAL" clId="{D69F3AA9-0066-9D4D-8B88-F69701C53545}" dt="2024-09-16T19:07:34.871" v="3133" actId="13926"/>
        <pc:sldMkLst>
          <pc:docMk/>
          <pc:sldMk cId="1841344182" sldId="401"/>
        </pc:sldMkLst>
        <pc:spChg chg="mod">
          <ac:chgData name="Lan Yang" userId="43093da5-77dc-41e1-b856-09bc9a70e0e9" providerId="ADAL" clId="{D69F3AA9-0066-9D4D-8B88-F69701C53545}" dt="2024-09-16T19:07:34.871" v="3133" actId="13926"/>
          <ac:spMkLst>
            <pc:docMk/>
            <pc:sldMk cId="1841344182" sldId="401"/>
            <ac:spMk id="11269" creationId="{AD9C4B11-D54B-E6E0-5688-D371355DA60F}"/>
          </ac:spMkLst>
        </pc:spChg>
      </pc:sldChg>
      <pc:sldChg chg="modSp add mod">
        <pc:chgData name="Lan Yang" userId="43093da5-77dc-41e1-b856-09bc9a70e0e9" providerId="ADAL" clId="{D69F3AA9-0066-9D4D-8B88-F69701C53545}" dt="2024-09-16T19:04:19.306" v="3117"/>
        <pc:sldMkLst>
          <pc:docMk/>
          <pc:sldMk cId="2014021780" sldId="402"/>
        </pc:sldMkLst>
        <pc:spChg chg="mod">
          <ac:chgData name="Lan Yang" userId="43093da5-77dc-41e1-b856-09bc9a70e0e9" providerId="ADAL" clId="{D69F3AA9-0066-9D4D-8B88-F69701C53545}" dt="2024-09-16T19:04:19.306" v="3117"/>
          <ac:spMkLst>
            <pc:docMk/>
            <pc:sldMk cId="2014021780" sldId="402"/>
            <ac:spMk id="2" creationId="{ADBAFDB7-7E79-E3DC-4EA1-C10073F6BE06}"/>
          </ac:spMkLst>
        </pc:spChg>
      </pc:sldChg>
      <pc:sldChg chg="add del">
        <pc:chgData name="Lan Yang" userId="43093da5-77dc-41e1-b856-09bc9a70e0e9" providerId="ADAL" clId="{D69F3AA9-0066-9D4D-8B88-F69701C53545}" dt="2024-09-16T19:03:52.314" v="3116"/>
        <pc:sldMkLst>
          <pc:docMk/>
          <pc:sldMk cId="2810893176" sldId="403"/>
        </pc:sldMkLst>
      </pc:sldChg>
      <pc:sldChg chg="addSp delSp modSp add mod">
        <pc:chgData name="Lan Yang" userId="43093da5-77dc-41e1-b856-09bc9a70e0e9" providerId="ADAL" clId="{D69F3AA9-0066-9D4D-8B88-F69701C53545}" dt="2024-09-16T19:27:46.289" v="3590" actId="14100"/>
        <pc:sldMkLst>
          <pc:docMk/>
          <pc:sldMk cId="4105455442" sldId="403"/>
        </pc:sldMkLst>
        <pc:spChg chg="add mod">
          <ac:chgData name="Lan Yang" userId="43093da5-77dc-41e1-b856-09bc9a70e0e9" providerId="ADAL" clId="{D69F3AA9-0066-9D4D-8B88-F69701C53545}" dt="2024-09-16T19:27:46.289" v="3590" actId="14100"/>
          <ac:spMkLst>
            <pc:docMk/>
            <pc:sldMk cId="4105455442" sldId="403"/>
            <ac:spMk id="2" creationId="{46E4B630-570B-D43C-D820-BEB184D2ECE9}"/>
          </ac:spMkLst>
        </pc:spChg>
        <pc:spChg chg="del mod">
          <ac:chgData name="Lan Yang" userId="43093da5-77dc-41e1-b856-09bc9a70e0e9" providerId="ADAL" clId="{D69F3AA9-0066-9D4D-8B88-F69701C53545}" dt="2024-09-16T19:27:05.621" v="3552" actId="21"/>
          <ac:spMkLst>
            <pc:docMk/>
            <pc:sldMk cId="4105455442" sldId="403"/>
            <ac:spMk id="4" creationId="{985CFEA3-4DA3-FB82-00C6-CEAACC7BC5D5}"/>
          </ac:spMkLst>
        </pc:spChg>
      </pc:sldChg>
      <pc:sldChg chg="modSp new mod ord">
        <pc:chgData name="Lan Yang" userId="43093da5-77dc-41e1-b856-09bc9a70e0e9" providerId="ADAL" clId="{D69F3AA9-0066-9D4D-8B88-F69701C53545}" dt="2024-09-18T00:28:42.839" v="3753" actId="20577"/>
        <pc:sldMkLst>
          <pc:docMk/>
          <pc:sldMk cId="945076194" sldId="404"/>
        </pc:sldMkLst>
        <pc:spChg chg="mod">
          <ac:chgData name="Lan Yang" userId="43093da5-77dc-41e1-b856-09bc9a70e0e9" providerId="ADAL" clId="{D69F3AA9-0066-9D4D-8B88-F69701C53545}" dt="2024-09-18T00:27:20.699" v="3615" actId="207"/>
          <ac:spMkLst>
            <pc:docMk/>
            <pc:sldMk cId="945076194" sldId="404"/>
            <ac:spMk id="2" creationId="{2ECF2663-8ABD-55A8-9DEE-B7646C914D58}"/>
          </ac:spMkLst>
        </pc:spChg>
        <pc:spChg chg="mod">
          <ac:chgData name="Lan Yang" userId="43093da5-77dc-41e1-b856-09bc9a70e0e9" providerId="ADAL" clId="{D69F3AA9-0066-9D4D-8B88-F69701C53545}" dt="2024-09-18T00:28:42.839" v="3753" actId="20577"/>
          <ac:spMkLst>
            <pc:docMk/>
            <pc:sldMk cId="945076194" sldId="404"/>
            <ac:spMk id="3" creationId="{287732FA-042C-7D2A-1D46-35DE7E00CD9B}"/>
          </ac:spMkLst>
        </pc:spChg>
      </pc:sldChg>
      <pc:sldChg chg="modSp add mod">
        <pc:chgData name="Lan Yang" userId="43093da5-77dc-41e1-b856-09bc9a70e0e9" providerId="ADAL" clId="{D69F3AA9-0066-9D4D-8B88-F69701C53545}" dt="2024-09-18T02:44:56.979" v="4871" actId="20577"/>
        <pc:sldMkLst>
          <pc:docMk/>
          <pc:sldMk cId="1360480124" sldId="405"/>
        </pc:sldMkLst>
        <pc:spChg chg="mod">
          <ac:chgData name="Lan Yang" userId="43093da5-77dc-41e1-b856-09bc9a70e0e9" providerId="ADAL" clId="{D69F3AA9-0066-9D4D-8B88-F69701C53545}" dt="2024-09-18T02:41:17.075" v="4450" actId="207"/>
          <ac:spMkLst>
            <pc:docMk/>
            <pc:sldMk cId="1360480124" sldId="405"/>
            <ac:spMk id="2" creationId="{D73646E3-713E-CFF1-20B2-13D50304C088}"/>
          </ac:spMkLst>
        </pc:spChg>
        <pc:spChg chg="mod">
          <ac:chgData name="Lan Yang" userId="43093da5-77dc-41e1-b856-09bc9a70e0e9" providerId="ADAL" clId="{D69F3AA9-0066-9D4D-8B88-F69701C53545}" dt="2024-09-18T02:44:56.979" v="4871" actId="20577"/>
          <ac:spMkLst>
            <pc:docMk/>
            <pc:sldMk cId="1360480124" sldId="405"/>
            <ac:spMk id="3" creationId="{30A91B96-5D46-48B0-A384-9774DB73E94A}"/>
          </ac:spMkLst>
        </pc:spChg>
      </pc:sldChg>
      <pc:sldChg chg="new del">
        <pc:chgData name="Lan Yang" userId="43093da5-77dc-41e1-b856-09bc9a70e0e9" providerId="ADAL" clId="{D69F3AA9-0066-9D4D-8B88-F69701C53545}" dt="2024-09-18T02:40:53.260" v="4426" actId="2696"/>
        <pc:sldMkLst>
          <pc:docMk/>
          <pc:sldMk cId="1403941286" sldId="405"/>
        </pc:sldMkLst>
      </pc:sldChg>
      <pc:sldChg chg="modSp add mod">
        <pc:chgData name="Lan Yang" userId="43093da5-77dc-41e1-b856-09bc9a70e0e9" providerId="ADAL" clId="{D69F3AA9-0066-9D4D-8B88-F69701C53545}" dt="2024-09-18T02:43:26.852" v="4782" actId="20577"/>
        <pc:sldMkLst>
          <pc:docMk/>
          <pc:sldMk cId="2595018406" sldId="406"/>
        </pc:sldMkLst>
        <pc:spChg chg="mod">
          <ac:chgData name="Lan Yang" userId="43093da5-77dc-41e1-b856-09bc9a70e0e9" providerId="ADAL" clId="{D69F3AA9-0066-9D4D-8B88-F69701C53545}" dt="2024-09-18T02:42:33.266" v="4586" actId="20577"/>
          <ac:spMkLst>
            <pc:docMk/>
            <pc:sldMk cId="2595018406" sldId="406"/>
            <ac:spMk id="2" creationId="{39FA3C1D-E4EC-C425-B961-E0F6A5C25CDA}"/>
          </ac:spMkLst>
        </pc:spChg>
        <pc:spChg chg="mod">
          <ac:chgData name="Lan Yang" userId="43093da5-77dc-41e1-b856-09bc9a70e0e9" providerId="ADAL" clId="{D69F3AA9-0066-9D4D-8B88-F69701C53545}" dt="2024-09-18T02:43:26.852" v="4782" actId="20577"/>
          <ac:spMkLst>
            <pc:docMk/>
            <pc:sldMk cId="2595018406" sldId="406"/>
            <ac:spMk id="3" creationId="{F227B2FD-1E49-D4C3-F1AC-772731C7DB5A}"/>
          </ac:spMkLst>
        </pc:spChg>
      </pc:sldChg>
      <pc:sldChg chg="modSp new mod">
        <pc:chgData name="Lan Yang" userId="43093da5-77dc-41e1-b856-09bc9a70e0e9" providerId="ADAL" clId="{D69F3AA9-0066-9D4D-8B88-F69701C53545}" dt="2024-09-18T02:48:14.405" v="4957" actId="20577"/>
        <pc:sldMkLst>
          <pc:docMk/>
          <pc:sldMk cId="988120892" sldId="407"/>
        </pc:sldMkLst>
        <pc:spChg chg="mod">
          <ac:chgData name="Lan Yang" userId="43093da5-77dc-41e1-b856-09bc9a70e0e9" providerId="ADAL" clId="{D69F3AA9-0066-9D4D-8B88-F69701C53545}" dt="2024-09-18T02:46:42.772" v="4910" actId="207"/>
          <ac:spMkLst>
            <pc:docMk/>
            <pc:sldMk cId="988120892" sldId="407"/>
            <ac:spMk id="2" creationId="{47A60828-3A79-D58D-57B6-A58B7D68E017}"/>
          </ac:spMkLst>
        </pc:spChg>
        <pc:spChg chg="mod">
          <ac:chgData name="Lan Yang" userId="43093da5-77dc-41e1-b856-09bc9a70e0e9" providerId="ADAL" clId="{D69F3AA9-0066-9D4D-8B88-F69701C53545}" dt="2024-09-18T02:48:14.405" v="4957" actId="20577"/>
          <ac:spMkLst>
            <pc:docMk/>
            <pc:sldMk cId="988120892" sldId="407"/>
            <ac:spMk id="3" creationId="{A16B7A9A-66A8-6982-9F52-4CB6634FAB24}"/>
          </ac:spMkLst>
        </pc:spChg>
      </pc:sldChg>
      <pc:sldChg chg="addSp delSp modSp new mod ord">
        <pc:chgData name="Lan Yang" userId="43093da5-77dc-41e1-b856-09bc9a70e0e9" providerId="ADAL" clId="{D69F3AA9-0066-9D4D-8B88-F69701C53545}" dt="2024-09-18T02:54:22.205" v="5024" actId="20578"/>
        <pc:sldMkLst>
          <pc:docMk/>
          <pc:sldMk cId="1666659345" sldId="408"/>
        </pc:sldMkLst>
        <pc:spChg chg="del">
          <ac:chgData name="Lan Yang" userId="43093da5-77dc-41e1-b856-09bc9a70e0e9" providerId="ADAL" clId="{D69F3AA9-0066-9D4D-8B88-F69701C53545}" dt="2024-09-18T02:51:24.859" v="4996" actId="21"/>
          <ac:spMkLst>
            <pc:docMk/>
            <pc:sldMk cId="1666659345" sldId="408"/>
            <ac:spMk id="2" creationId="{49F470F0-78F0-4006-063A-D93C578B85DF}"/>
          </ac:spMkLst>
        </pc:spChg>
        <pc:spChg chg="del">
          <ac:chgData name="Lan Yang" userId="43093da5-77dc-41e1-b856-09bc9a70e0e9" providerId="ADAL" clId="{D69F3AA9-0066-9D4D-8B88-F69701C53545}" dt="2024-09-18T02:51:28.848" v="4997" actId="21"/>
          <ac:spMkLst>
            <pc:docMk/>
            <pc:sldMk cId="1666659345" sldId="408"/>
            <ac:spMk id="3" creationId="{D2B935DD-993E-DE37-4CED-9A764DE09425}"/>
          </ac:spMkLst>
        </pc:spChg>
        <pc:spChg chg="add mod">
          <ac:chgData name="Lan Yang" userId="43093da5-77dc-41e1-b856-09bc9a70e0e9" providerId="ADAL" clId="{D69F3AA9-0066-9D4D-8B88-F69701C53545}" dt="2024-09-18T02:51:21.065" v="4995" actId="1076"/>
          <ac:spMkLst>
            <pc:docMk/>
            <pc:sldMk cId="1666659345" sldId="408"/>
            <ac:spMk id="5" creationId="{369CE892-AD71-2944-E17D-A7516324D52C}"/>
          </ac:spMkLst>
        </pc:spChg>
        <pc:spChg chg="add mod">
          <ac:chgData name="Lan Yang" userId="43093da5-77dc-41e1-b856-09bc9a70e0e9" providerId="ADAL" clId="{D69F3AA9-0066-9D4D-8B88-F69701C53545}" dt="2024-09-18T02:52:10.243" v="5005" actId="20577"/>
          <ac:spMkLst>
            <pc:docMk/>
            <pc:sldMk cId="1666659345" sldId="408"/>
            <ac:spMk id="7" creationId="{1098EB0B-E20A-12F2-B799-FBCA69AB2ED8}"/>
          </ac:spMkLst>
        </pc:spChg>
        <pc:spChg chg="add mod">
          <ac:chgData name="Lan Yang" userId="43093da5-77dc-41e1-b856-09bc9a70e0e9" providerId="ADAL" clId="{D69F3AA9-0066-9D4D-8B88-F69701C53545}" dt="2024-09-18T02:52:04.263" v="5004" actId="171"/>
          <ac:spMkLst>
            <pc:docMk/>
            <pc:sldMk cId="1666659345" sldId="408"/>
            <ac:spMk id="8" creationId="{1FE2C9B0-409F-10DA-A473-C84CE9861740}"/>
          </ac:spMkLst>
        </pc:spChg>
      </pc:sldChg>
      <pc:sldChg chg="addSp delSp modSp new mod">
        <pc:chgData name="Lan Yang" userId="43093da5-77dc-41e1-b856-09bc9a70e0e9" providerId="ADAL" clId="{D69F3AA9-0066-9D4D-8B88-F69701C53545}" dt="2024-09-18T02:54:13.699" v="5023" actId="14100"/>
        <pc:sldMkLst>
          <pc:docMk/>
          <pc:sldMk cId="1874505949" sldId="409"/>
        </pc:sldMkLst>
        <pc:spChg chg="del">
          <ac:chgData name="Lan Yang" userId="43093da5-77dc-41e1-b856-09bc9a70e0e9" providerId="ADAL" clId="{D69F3AA9-0066-9D4D-8B88-F69701C53545}" dt="2024-09-18T02:53:53.546" v="5018" actId="21"/>
          <ac:spMkLst>
            <pc:docMk/>
            <pc:sldMk cId="1874505949" sldId="409"/>
            <ac:spMk id="2" creationId="{A552FD8E-AEB3-81BC-1378-F2D95C970C26}"/>
          </ac:spMkLst>
        </pc:spChg>
        <pc:spChg chg="del">
          <ac:chgData name="Lan Yang" userId="43093da5-77dc-41e1-b856-09bc9a70e0e9" providerId="ADAL" clId="{D69F3AA9-0066-9D4D-8B88-F69701C53545}" dt="2024-09-18T02:53:57.930" v="5019" actId="21"/>
          <ac:spMkLst>
            <pc:docMk/>
            <pc:sldMk cId="1874505949" sldId="409"/>
            <ac:spMk id="3" creationId="{9B537D5B-74B1-880A-3E16-58CB680CA1D6}"/>
          </ac:spMkLst>
        </pc:spChg>
        <pc:spChg chg="add mod">
          <ac:chgData name="Lan Yang" userId="43093da5-77dc-41e1-b856-09bc9a70e0e9" providerId="ADAL" clId="{D69F3AA9-0066-9D4D-8B88-F69701C53545}" dt="2024-09-18T02:54:13.699" v="5023" actId="14100"/>
          <ac:spMkLst>
            <pc:docMk/>
            <pc:sldMk cId="1874505949" sldId="409"/>
            <ac:spMk id="5" creationId="{D878C79D-E729-F466-580B-793B50BF3698}"/>
          </ac:spMkLst>
        </pc:spChg>
      </pc:sldChg>
      <pc:sldChg chg="new del">
        <pc:chgData name="Lan Yang" userId="43093da5-77dc-41e1-b856-09bc9a70e0e9" providerId="ADAL" clId="{D69F3AA9-0066-9D4D-8B88-F69701C53545}" dt="2024-09-18T02:58:19.278" v="5037" actId="2696"/>
        <pc:sldMkLst>
          <pc:docMk/>
          <pc:sldMk cId="603020760" sldId="410"/>
        </pc:sldMkLst>
      </pc:sldChg>
      <pc:sldChg chg="addSp modSp add mod">
        <pc:chgData name="Lan Yang" userId="43093da5-77dc-41e1-b856-09bc9a70e0e9" providerId="ADAL" clId="{D69F3AA9-0066-9D4D-8B88-F69701C53545}" dt="2024-09-18T03:01:15.043" v="5104" actId="14100"/>
        <pc:sldMkLst>
          <pc:docMk/>
          <pc:sldMk cId="3220804838" sldId="411"/>
        </pc:sldMkLst>
        <pc:spChg chg="mod">
          <ac:chgData name="Lan Yang" userId="43093da5-77dc-41e1-b856-09bc9a70e0e9" providerId="ADAL" clId="{D69F3AA9-0066-9D4D-8B88-F69701C53545}" dt="2024-09-18T02:58:58.870" v="5042" actId="948"/>
          <ac:spMkLst>
            <pc:docMk/>
            <pc:sldMk cId="3220804838" sldId="411"/>
            <ac:spMk id="3" creationId="{E92F9B93-D446-2BDD-ED29-594FD9819AC2}"/>
          </ac:spMkLst>
        </pc:spChg>
        <pc:spChg chg="add mod">
          <ac:chgData name="Lan Yang" userId="43093da5-77dc-41e1-b856-09bc9a70e0e9" providerId="ADAL" clId="{D69F3AA9-0066-9D4D-8B88-F69701C53545}" dt="2024-09-18T02:59:46.525" v="5055" actId="2711"/>
          <ac:spMkLst>
            <pc:docMk/>
            <pc:sldMk cId="3220804838" sldId="411"/>
            <ac:spMk id="5" creationId="{7E77A75C-B9B3-3E4A-74A9-F2029B4CDB0B}"/>
          </ac:spMkLst>
        </pc:spChg>
        <pc:spChg chg="add mod">
          <ac:chgData name="Lan Yang" userId="43093da5-77dc-41e1-b856-09bc9a70e0e9" providerId="ADAL" clId="{D69F3AA9-0066-9D4D-8B88-F69701C53545}" dt="2024-09-18T02:59:36.710" v="5054" actId="171"/>
          <ac:spMkLst>
            <pc:docMk/>
            <pc:sldMk cId="3220804838" sldId="411"/>
            <ac:spMk id="6" creationId="{FAFC4BBA-CEE1-9B86-4EBB-4A34F2E3EB77}"/>
          </ac:spMkLst>
        </pc:spChg>
        <pc:spChg chg="add mod">
          <ac:chgData name="Lan Yang" userId="43093da5-77dc-41e1-b856-09bc9a70e0e9" providerId="ADAL" clId="{D69F3AA9-0066-9D4D-8B88-F69701C53545}" dt="2024-09-18T03:01:15.043" v="5104" actId="14100"/>
          <ac:spMkLst>
            <pc:docMk/>
            <pc:sldMk cId="3220804838" sldId="411"/>
            <ac:spMk id="7" creationId="{3007E04B-4BAA-6B47-5CC5-6E5503AD0230}"/>
          </ac:spMkLst>
        </pc:spChg>
      </pc:sldChg>
      <pc:sldChg chg="add del">
        <pc:chgData name="Lan Yang" userId="43093da5-77dc-41e1-b856-09bc9a70e0e9" providerId="ADAL" clId="{D69F3AA9-0066-9D4D-8B88-F69701C53545}" dt="2024-09-18T02:58:27.356" v="5039"/>
        <pc:sldMkLst>
          <pc:docMk/>
          <pc:sldMk cId="187238570" sldId="412"/>
        </pc:sldMkLst>
      </pc:sldChg>
      <pc:sldChg chg="modSp add mod">
        <pc:chgData name="Lan Yang" userId="43093da5-77dc-41e1-b856-09bc9a70e0e9" providerId="ADAL" clId="{D69F3AA9-0066-9D4D-8B88-F69701C53545}" dt="2024-09-18T03:03:29.114" v="5155" actId="207"/>
        <pc:sldMkLst>
          <pc:docMk/>
          <pc:sldMk cId="354480949" sldId="412"/>
        </pc:sldMkLst>
        <pc:spChg chg="mod">
          <ac:chgData name="Lan Yang" userId="43093da5-77dc-41e1-b856-09bc9a70e0e9" providerId="ADAL" clId="{D69F3AA9-0066-9D4D-8B88-F69701C53545}" dt="2024-09-18T03:03:29.114" v="5155" actId="207"/>
          <ac:spMkLst>
            <pc:docMk/>
            <pc:sldMk cId="354480949" sldId="412"/>
            <ac:spMk id="2" creationId="{699C3CE5-FD0B-A4F0-217A-8408377DC05A}"/>
          </ac:spMkLst>
        </pc:spChg>
      </pc:sldChg>
      <pc:sldChg chg="addSp modSp new mod">
        <pc:chgData name="Lan Yang" userId="43093da5-77dc-41e1-b856-09bc9a70e0e9" providerId="ADAL" clId="{D69F3AA9-0066-9D4D-8B88-F69701C53545}" dt="2024-09-18T03:08:49.711" v="5249" actId="207"/>
        <pc:sldMkLst>
          <pc:docMk/>
          <pc:sldMk cId="195337989" sldId="413"/>
        </pc:sldMkLst>
        <pc:spChg chg="mod">
          <ac:chgData name="Lan Yang" userId="43093da5-77dc-41e1-b856-09bc9a70e0e9" providerId="ADAL" clId="{D69F3AA9-0066-9D4D-8B88-F69701C53545}" dt="2024-09-18T03:07:10.440" v="5192" actId="207"/>
          <ac:spMkLst>
            <pc:docMk/>
            <pc:sldMk cId="195337989" sldId="413"/>
            <ac:spMk id="2" creationId="{421F179C-9B00-D9B7-F610-EC45908D37A6}"/>
          </ac:spMkLst>
        </pc:spChg>
        <pc:spChg chg="mod">
          <ac:chgData name="Lan Yang" userId="43093da5-77dc-41e1-b856-09bc9a70e0e9" providerId="ADAL" clId="{D69F3AA9-0066-9D4D-8B88-F69701C53545}" dt="2024-09-18T03:08:49.711" v="5249" actId="207"/>
          <ac:spMkLst>
            <pc:docMk/>
            <pc:sldMk cId="195337989" sldId="413"/>
            <ac:spMk id="3" creationId="{80061541-2619-4EEC-4AC1-56AC452193AD}"/>
          </ac:spMkLst>
        </pc:spChg>
        <pc:spChg chg="add mod">
          <ac:chgData name="Lan Yang" userId="43093da5-77dc-41e1-b856-09bc9a70e0e9" providerId="ADAL" clId="{D69F3AA9-0066-9D4D-8B88-F69701C53545}" dt="2024-09-18T03:08:40.377" v="5248" actId="207"/>
          <ac:spMkLst>
            <pc:docMk/>
            <pc:sldMk cId="195337989" sldId="413"/>
            <ac:spMk id="5" creationId="{29603F15-4471-4756-B87F-2E1679041EEF}"/>
          </ac:spMkLst>
        </pc:spChg>
        <pc:spChg chg="add mod">
          <ac:chgData name="Lan Yang" userId="43093da5-77dc-41e1-b856-09bc9a70e0e9" providerId="ADAL" clId="{D69F3AA9-0066-9D4D-8B88-F69701C53545}" dt="2024-09-18T03:08:01.110" v="5231" actId="208"/>
          <ac:spMkLst>
            <pc:docMk/>
            <pc:sldMk cId="195337989" sldId="413"/>
            <ac:spMk id="6" creationId="{D8A22233-B6DE-AE95-11F5-B649044F97AC}"/>
          </ac:spMkLst>
        </pc:spChg>
        <pc:spChg chg="add mod">
          <ac:chgData name="Lan Yang" userId="43093da5-77dc-41e1-b856-09bc9a70e0e9" providerId="ADAL" clId="{D69F3AA9-0066-9D4D-8B88-F69701C53545}" dt="2024-09-18T03:08:16.689" v="5234" actId="1076"/>
          <ac:spMkLst>
            <pc:docMk/>
            <pc:sldMk cId="195337989" sldId="413"/>
            <ac:spMk id="7" creationId="{E9CAA66A-BDB6-9001-0F84-19F9763FBEE5}"/>
          </ac:spMkLst>
        </pc:spChg>
      </pc:sldChg>
      <pc:sldChg chg="modSp new mod">
        <pc:chgData name="Lan Yang" userId="43093da5-77dc-41e1-b856-09bc9a70e0e9" providerId="ADAL" clId="{D69F3AA9-0066-9D4D-8B88-F69701C53545}" dt="2024-09-18T03:12:45.636" v="5306" actId="13926"/>
        <pc:sldMkLst>
          <pc:docMk/>
          <pc:sldMk cId="1219630099" sldId="414"/>
        </pc:sldMkLst>
        <pc:spChg chg="mod">
          <ac:chgData name="Lan Yang" userId="43093da5-77dc-41e1-b856-09bc9a70e0e9" providerId="ADAL" clId="{D69F3AA9-0066-9D4D-8B88-F69701C53545}" dt="2024-09-18T03:09:40.093" v="5267" actId="207"/>
          <ac:spMkLst>
            <pc:docMk/>
            <pc:sldMk cId="1219630099" sldId="414"/>
            <ac:spMk id="2" creationId="{8EDA823C-4F8D-3C30-6FA2-52E57D63E2C9}"/>
          </ac:spMkLst>
        </pc:spChg>
        <pc:spChg chg="mod">
          <ac:chgData name="Lan Yang" userId="43093da5-77dc-41e1-b856-09bc9a70e0e9" providerId="ADAL" clId="{D69F3AA9-0066-9D4D-8B88-F69701C53545}" dt="2024-09-18T03:12:45.636" v="5306" actId="13926"/>
          <ac:spMkLst>
            <pc:docMk/>
            <pc:sldMk cId="1219630099" sldId="414"/>
            <ac:spMk id="3" creationId="{089FCE86-4151-51FF-7862-AC41EDDB0AE3}"/>
          </ac:spMkLst>
        </pc:spChg>
      </pc:sldChg>
      <pc:sldChg chg="addSp modSp add mod">
        <pc:chgData name="Lan Yang" userId="43093da5-77dc-41e1-b856-09bc9a70e0e9" providerId="ADAL" clId="{D69F3AA9-0066-9D4D-8B88-F69701C53545}" dt="2024-09-18T03:14:00.417" v="5316" actId="171"/>
        <pc:sldMkLst>
          <pc:docMk/>
          <pc:sldMk cId="1873053548" sldId="415"/>
        </pc:sldMkLst>
        <pc:spChg chg="add mod">
          <ac:chgData name="Lan Yang" userId="43093da5-77dc-41e1-b856-09bc9a70e0e9" providerId="ADAL" clId="{D69F3AA9-0066-9D4D-8B88-F69701C53545}" dt="2024-09-18T03:13:43.404" v="5314" actId="20577"/>
          <ac:spMkLst>
            <pc:docMk/>
            <pc:sldMk cId="1873053548" sldId="415"/>
            <ac:spMk id="5" creationId="{53E7D481-D7D8-A4C1-45CA-2A3BD8B3960E}"/>
          </ac:spMkLst>
        </pc:spChg>
        <pc:spChg chg="add mod">
          <ac:chgData name="Lan Yang" userId="43093da5-77dc-41e1-b856-09bc9a70e0e9" providerId="ADAL" clId="{D69F3AA9-0066-9D4D-8B88-F69701C53545}" dt="2024-09-18T03:14:00.417" v="5316" actId="171"/>
          <ac:spMkLst>
            <pc:docMk/>
            <pc:sldMk cId="1873053548" sldId="415"/>
            <ac:spMk id="6" creationId="{D0FAD47D-5D87-4279-625A-380BBD9F8E7D}"/>
          </ac:spMkLst>
        </pc:spChg>
      </pc:sldChg>
      <pc:sldChg chg="delSp modSp add mod">
        <pc:chgData name="Lan Yang" userId="43093da5-77dc-41e1-b856-09bc9a70e0e9" providerId="ADAL" clId="{D69F3AA9-0066-9D4D-8B88-F69701C53545}" dt="2024-09-18T03:24:52.059" v="5603" actId="20577"/>
        <pc:sldMkLst>
          <pc:docMk/>
          <pc:sldMk cId="1964982094" sldId="416"/>
        </pc:sldMkLst>
        <pc:spChg chg="mod">
          <ac:chgData name="Lan Yang" userId="43093da5-77dc-41e1-b856-09bc9a70e0e9" providerId="ADAL" clId="{D69F3AA9-0066-9D4D-8B88-F69701C53545}" dt="2024-09-18T03:16:49.762" v="5467" actId="20577"/>
          <ac:spMkLst>
            <pc:docMk/>
            <pc:sldMk cId="1964982094" sldId="416"/>
            <ac:spMk id="2" creationId="{B493F24C-2637-063E-788B-8D9502AE624B}"/>
          </ac:spMkLst>
        </pc:spChg>
        <pc:spChg chg="mod">
          <ac:chgData name="Lan Yang" userId="43093da5-77dc-41e1-b856-09bc9a70e0e9" providerId="ADAL" clId="{D69F3AA9-0066-9D4D-8B88-F69701C53545}" dt="2024-09-18T03:24:52.059" v="5603" actId="20577"/>
          <ac:spMkLst>
            <pc:docMk/>
            <pc:sldMk cId="1964982094" sldId="416"/>
            <ac:spMk id="3" creationId="{30182EFB-69BC-AF33-2954-A92EEF1DACC1}"/>
          </ac:spMkLst>
        </pc:spChg>
        <pc:spChg chg="del">
          <ac:chgData name="Lan Yang" userId="43093da5-77dc-41e1-b856-09bc9a70e0e9" providerId="ADAL" clId="{D69F3AA9-0066-9D4D-8B88-F69701C53545}" dt="2024-09-18T03:14:30.167" v="5333" actId="21"/>
          <ac:spMkLst>
            <pc:docMk/>
            <pc:sldMk cId="1964982094" sldId="416"/>
            <ac:spMk id="5" creationId="{608A7471-938F-8A87-742B-18CE1F98A81C}"/>
          </ac:spMkLst>
        </pc:spChg>
        <pc:spChg chg="del">
          <ac:chgData name="Lan Yang" userId="43093da5-77dc-41e1-b856-09bc9a70e0e9" providerId="ADAL" clId="{D69F3AA9-0066-9D4D-8B88-F69701C53545}" dt="2024-09-18T03:14:33.229" v="5334" actId="21"/>
          <ac:spMkLst>
            <pc:docMk/>
            <pc:sldMk cId="1964982094" sldId="416"/>
            <ac:spMk id="6" creationId="{7743849C-B7F3-972B-EEEC-1339634428AE}"/>
          </ac:spMkLst>
        </pc:spChg>
      </pc:sldChg>
      <pc:sldChg chg="add del">
        <pc:chgData name="Lan Yang" userId="43093da5-77dc-41e1-b856-09bc9a70e0e9" providerId="ADAL" clId="{D69F3AA9-0066-9D4D-8B88-F69701C53545}" dt="2024-09-18T03:13:18.268" v="5309"/>
        <pc:sldMkLst>
          <pc:docMk/>
          <pc:sldMk cId="3659968333" sldId="416"/>
        </pc:sldMkLst>
      </pc:sldChg>
      <pc:sldChg chg="modSp add mod">
        <pc:chgData name="Lan Yang" userId="43093da5-77dc-41e1-b856-09bc9a70e0e9" providerId="ADAL" clId="{D69F3AA9-0066-9D4D-8B88-F69701C53545}" dt="2024-09-18T03:29:45.503" v="5611" actId="20577"/>
        <pc:sldMkLst>
          <pc:docMk/>
          <pc:sldMk cId="3027385607" sldId="417"/>
        </pc:sldMkLst>
        <pc:spChg chg="mod">
          <ac:chgData name="Lan Yang" userId="43093da5-77dc-41e1-b856-09bc9a70e0e9" providerId="ADAL" clId="{D69F3AA9-0066-9D4D-8B88-F69701C53545}" dt="2024-09-18T03:16:59.985" v="5490" actId="20577"/>
          <ac:spMkLst>
            <pc:docMk/>
            <pc:sldMk cId="3027385607" sldId="417"/>
            <ac:spMk id="2" creationId="{24615843-34DD-3E90-D9A2-02C62318C6CD}"/>
          </ac:spMkLst>
        </pc:spChg>
        <pc:spChg chg="mod">
          <ac:chgData name="Lan Yang" userId="43093da5-77dc-41e1-b856-09bc9a70e0e9" providerId="ADAL" clId="{D69F3AA9-0066-9D4D-8B88-F69701C53545}" dt="2024-09-18T03:29:45.503" v="5611" actId="20577"/>
          <ac:spMkLst>
            <pc:docMk/>
            <pc:sldMk cId="3027385607" sldId="417"/>
            <ac:spMk id="3" creationId="{405036CB-0CF0-874E-3D97-C2FACFFA43E4}"/>
          </ac:spMkLst>
        </pc:spChg>
        <pc:spChg chg="mod">
          <ac:chgData name="Lan Yang" userId="43093da5-77dc-41e1-b856-09bc9a70e0e9" providerId="ADAL" clId="{D69F3AA9-0066-9D4D-8B88-F69701C53545}" dt="2024-09-18T03:14:37.181" v="5336" actId="20577"/>
          <ac:spMkLst>
            <pc:docMk/>
            <pc:sldMk cId="3027385607" sldId="417"/>
            <ac:spMk id="5" creationId="{7F6EDB53-D85D-8913-268D-777FD35618F9}"/>
          </ac:spMkLst>
        </pc:spChg>
      </pc:sldChg>
      <pc:sldChg chg="delSp modSp add mod">
        <pc:chgData name="Lan Yang" userId="43093da5-77dc-41e1-b856-09bc9a70e0e9" providerId="ADAL" clId="{D69F3AA9-0066-9D4D-8B88-F69701C53545}" dt="2024-09-18T03:42:34.716" v="5829" actId="20577"/>
        <pc:sldMkLst>
          <pc:docMk/>
          <pc:sldMk cId="1682490012" sldId="418"/>
        </pc:sldMkLst>
        <pc:spChg chg="mod">
          <ac:chgData name="Lan Yang" userId="43093da5-77dc-41e1-b856-09bc9a70e0e9" providerId="ADAL" clId="{D69F3AA9-0066-9D4D-8B88-F69701C53545}" dt="2024-09-18T03:17:08.716" v="5517" actId="20577"/>
          <ac:spMkLst>
            <pc:docMk/>
            <pc:sldMk cId="1682490012" sldId="418"/>
            <ac:spMk id="2" creationId="{0F780022-0F58-A0A3-8376-EB476842417A}"/>
          </ac:spMkLst>
        </pc:spChg>
        <pc:spChg chg="mod">
          <ac:chgData name="Lan Yang" userId="43093da5-77dc-41e1-b856-09bc9a70e0e9" providerId="ADAL" clId="{D69F3AA9-0066-9D4D-8B88-F69701C53545}" dt="2024-09-18T03:42:34.716" v="5829" actId="20577"/>
          <ac:spMkLst>
            <pc:docMk/>
            <pc:sldMk cId="1682490012" sldId="418"/>
            <ac:spMk id="3" creationId="{CF0F30A4-86A4-E096-FFB7-9E8ED66FEE11}"/>
          </ac:spMkLst>
        </pc:spChg>
        <pc:spChg chg="del">
          <ac:chgData name="Lan Yang" userId="43093da5-77dc-41e1-b856-09bc9a70e0e9" providerId="ADAL" clId="{D69F3AA9-0066-9D4D-8B88-F69701C53545}" dt="2024-09-18T03:16:29" v="5442" actId="21"/>
          <ac:spMkLst>
            <pc:docMk/>
            <pc:sldMk cId="1682490012" sldId="418"/>
            <ac:spMk id="5" creationId="{B06E0403-255F-97F8-D52F-6702EE0C43F9}"/>
          </ac:spMkLst>
        </pc:spChg>
        <pc:spChg chg="del">
          <ac:chgData name="Lan Yang" userId="43093da5-77dc-41e1-b856-09bc9a70e0e9" providerId="ADAL" clId="{D69F3AA9-0066-9D4D-8B88-F69701C53545}" dt="2024-09-18T03:16:31.999" v="5443" actId="21"/>
          <ac:spMkLst>
            <pc:docMk/>
            <pc:sldMk cId="1682490012" sldId="418"/>
            <ac:spMk id="6" creationId="{CAF477DA-885C-9D5E-2769-13103D461ADB}"/>
          </ac:spMkLst>
        </pc:spChg>
      </pc:sldChg>
      <pc:sldChg chg="delSp modSp add mod">
        <pc:chgData name="Lan Yang" userId="43093da5-77dc-41e1-b856-09bc9a70e0e9" providerId="ADAL" clId="{D69F3AA9-0066-9D4D-8B88-F69701C53545}" dt="2024-09-18T03:19:22.548" v="5585" actId="21"/>
        <pc:sldMkLst>
          <pc:docMk/>
          <pc:sldMk cId="2703762735" sldId="419"/>
        </pc:sldMkLst>
        <pc:spChg chg="mod">
          <ac:chgData name="Lan Yang" userId="43093da5-77dc-41e1-b856-09bc9a70e0e9" providerId="ADAL" clId="{D69F3AA9-0066-9D4D-8B88-F69701C53545}" dt="2024-09-18T03:19:09.434" v="5573" actId="20577"/>
          <ac:spMkLst>
            <pc:docMk/>
            <pc:sldMk cId="2703762735" sldId="419"/>
            <ac:spMk id="2" creationId="{24D7FD12-65E6-BBC8-BE22-90361A433942}"/>
          </ac:spMkLst>
        </pc:spChg>
        <pc:spChg chg="mod">
          <ac:chgData name="Lan Yang" userId="43093da5-77dc-41e1-b856-09bc9a70e0e9" providerId="ADAL" clId="{D69F3AA9-0066-9D4D-8B88-F69701C53545}" dt="2024-09-18T03:19:14.491" v="5583" actId="20577"/>
          <ac:spMkLst>
            <pc:docMk/>
            <pc:sldMk cId="2703762735" sldId="419"/>
            <ac:spMk id="3" creationId="{79BA497E-8BC3-07CB-F97A-C33CF7831F95}"/>
          </ac:spMkLst>
        </pc:spChg>
        <pc:spChg chg="del">
          <ac:chgData name="Lan Yang" userId="43093da5-77dc-41e1-b856-09bc9a70e0e9" providerId="ADAL" clId="{D69F3AA9-0066-9D4D-8B88-F69701C53545}" dt="2024-09-18T03:19:20.181" v="5584" actId="21"/>
          <ac:spMkLst>
            <pc:docMk/>
            <pc:sldMk cId="2703762735" sldId="419"/>
            <ac:spMk id="5" creationId="{004DEFE6-2FA5-52F8-1F27-A8DEF23C49F3}"/>
          </ac:spMkLst>
        </pc:spChg>
        <pc:spChg chg="del">
          <ac:chgData name="Lan Yang" userId="43093da5-77dc-41e1-b856-09bc9a70e0e9" providerId="ADAL" clId="{D69F3AA9-0066-9D4D-8B88-F69701C53545}" dt="2024-09-18T03:19:22.548" v="5585" actId="21"/>
          <ac:spMkLst>
            <pc:docMk/>
            <pc:sldMk cId="2703762735" sldId="419"/>
            <ac:spMk id="6" creationId="{899D7A51-B657-4B5B-FB5D-6F7176FC28AF}"/>
          </ac:spMkLst>
        </pc:spChg>
      </pc:sldChg>
      <pc:sldChg chg="addSp modSp add mod">
        <pc:chgData name="Lan Yang" userId="43093da5-77dc-41e1-b856-09bc9a70e0e9" providerId="ADAL" clId="{D69F3AA9-0066-9D4D-8B88-F69701C53545}" dt="2024-09-18T03:24:42.711" v="5597" actId="14100"/>
        <pc:sldMkLst>
          <pc:docMk/>
          <pc:sldMk cId="3232888479" sldId="420"/>
        </pc:sldMkLst>
        <pc:spChg chg="add mod">
          <ac:chgData name="Lan Yang" userId="43093da5-77dc-41e1-b856-09bc9a70e0e9" providerId="ADAL" clId="{D69F3AA9-0066-9D4D-8B88-F69701C53545}" dt="2024-09-18T03:24:38.346" v="5596" actId="404"/>
          <ac:spMkLst>
            <pc:docMk/>
            <pc:sldMk cId="3232888479" sldId="420"/>
            <ac:spMk id="5" creationId="{403BF8E9-D024-7B1F-161B-07AFAA9A917B}"/>
          </ac:spMkLst>
        </pc:spChg>
        <pc:spChg chg="add mod">
          <ac:chgData name="Lan Yang" userId="43093da5-77dc-41e1-b856-09bc9a70e0e9" providerId="ADAL" clId="{D69F3AA9-0066-9D4D-8B88-F69701C53545}" dt="2024-09-18T03:24:42.711" v="5597" actId="14100"/>
          <ac:spMkLst>
            <pc:docMk/>
            <pc:sldMk cId="3232888479" sldId="420"/>
            <ac:spMk id="6" creationId="{0988FCBD-EC7C-982A-1DE3-81920FBD511C}"/>
          </ac:spMkLst>
        </pc:spChg>
      </pc:sldChg>
      <pc:sldChg chg="addSp modSp add mod">
        <pc:chgData name="Lan Yang" userId="43093da5-77dc-41e1-b856-09bc9a70e0e9" providerId="ADAL" clId="{D69F3AA9-0066-9D4D-8B88-F69701C53545}" dt="2024-09-18T03:42:30.026" v="5828" actId="20577"/>
        <pc:sldMkLst>
          <pc:docMk/>
          <pc:sldMk cId="3282834628" sldId="421"/>
        </pc:sldMkLst>
        <pc:spChg chg="mod">
          <ac:chgData name="Lan Yang" userId="43093da5-77dc-41e1-b856-09bc9a70e0e9" providerId="ADAL" clId="{D69F3AA9-0066-9D4D-8B88-F69701C53545}" dt="2024-09-18T03:42:30.026" v="5828" actId="20577"/>
          <ac:spMkLst>
            <pc:docMk/>
            <pc:sldMk cId="3282834628" sldId="421"/>
            <ac:spMk id="3" creationId="{D1A1446D-A111-6F48-8039-9BAAF614E70F}"/>
          </ac:spMkLst>
        </pc:spChg>
        <pc:spChg chg="add mod">
          <ac:chgData name="Lan Yang" userId="43093da5-77dc-41e1-b856-09bc9a70e0e9" providerId="ADAL" clId="{D69F3AA9-0066-9D4D-8B88-F69701C53545}" dt="2024-09-18T03:42:27.313" v="5827" actId="20577"/>
          <ac:spMkLst>
            <pc:docMk/>
            <pc:sldMk cId="3282834628" sldId="421"/>
            <ac:spMk id="5" creationId="{225F549F-355E-845E-9835-912B49A6E122}"/>
          </ac:spMkLst>
        </pc:spChg>
        <pc:spChg chg="add mod">
          <ac:chgData name="Lan Yang" userId="43093da5-77dc-41e1-b856-09bc9a70e0e9" providerId="ADAL" clId="{D69F3AA9-0066-9D4D-8B88-F69701C53545}" dt="2024-09-18T03:37:10.969" v="5638" actId="171"/>
          <ac:spMkLst>
            <pc:docMk/>
            <pc:sldMk cId="3282834628" sldId="421"/>
            <ac:spMk id="6" creationId="{CB011D18-0A03-6F62-5267-7DAD2313D6C5}"/>
          </ac:spMkLst>
        </pc:spChg>
      </pc:sldChg>
      <pc:sldChg chg="modSp add mod">
        <pc:chgData name="Lan Yang" userId="43093da5-77dc-41e1-b856-09bc9a70e0e9" providerId="ADAL" clId="{D69F3AA9-0066-9D4D-8B88-F69701C53545}" dt="2024-09-18T03:42:48.909" v="5830" actId="20577"/>
        <pc:sldMkLst>
          <pc:docMk/>
          <pc:sldMk cId="44459816" sldId="422"/>
        </pc:sldMkLst>
        <pc:spChg chg="mod">
          <ac:chgData name="Lan Yang" userId="43093da5-77dc-41e1-b856-09bc9a70e0e9" providerId="ADAL" clId="{D69F3AA9-0066-9D4D-8B88-F69701C53545}" dt="2024-09-18T03:37:33.489" v="5655" actId="20577"/>
          <ac:spMkLst>
            <pc:docMk/>
            <pc:sldMk cId="44459816" sldId="422"/>
            <ac:spMk id="2" creationId="{50A57E86-CE25-F730-2DC5-20B4E83AC8F6}"/>
          </ac:spMkLst>
        </pc:spChg>
        <pc:spChg chg="mod">
          <ac:chgData name="Lan Yang" userId="43093da5-77dc-41e1-b856-09bc9a70e0e9" providerId="ADAL" clId="{D69F3AA9-0066-9D4D-8B88-F69701C53545}" dt="2024-09-18T03:42:48.909" v="5830" actId="20577"/>
          <ac:spMkLst>
            <pc:docMk/>
            <pc:sldMk cId="44459816" sldId="422"/>
            <ac:spMk id="3" creationId="{2B5050E0-41B6-8F5F-C009-3631D77E7059}"/>
          </ac:spMkLst>
        </pc:spChg>
        <pc:spChg chg="mod">
          <ac:chgData name="Lan Yang" userId="43093da5-77dc-41e1-b856-09bc9a70e0e9" providerId="ADAL" clId="{D69F3AA9-0066-9D4D-8B88-F69701C53545}" dt="2024-09-18T03:38:06.846" v="5724" actId="2711"/>
          <ac:spMkLst>
            <pc:docMk/>
            <pc:sldMk cId="44459816" sldId="422"/>
            <ac:spMk id="5" creationId="{75227083-B24E-C70C-BB6A-B5A9B0F3C23E}"/>
          </ac:spMkLst>
        </pc:spChg>
        <pc:spChg chg="mod">
          <ac:chgData name="Lan Yang" userId="43093da5-77dc-41e1-b856-09bc9a70e0e9" providerId="ADAL" clId="{D69F3AA9-0066-9D4D-8B88-F69701C53545}" dt="2024-09-18T03:38:10.135" v="5725" actId="14100"/>
          <ac:spMkLst>
            <pc:docMk/>
            <pc:sldMk cId="44459816" sldId="422"/>
            <ac:spMk id="6" creationId="{377C9683-15AA-06A8-2A4E-3DFE02E741E9}"/>
          </ac:spMkLst>
        </pc:spChg>
      </pc:sldChg>
      <pc:sldChg chg="modSp add mod">
        <pc:chgData name="Lan Yang" userId="43093da5-77dc-41e1-b856-09bc9a70e0e9" providerId="ADAL" clId="{D69F3AA9-0066-9D4D-8B88-F69701C53545}" dt="2024-09-18T03:44:14.574" v="5862" actId="20577"/>
        <pc:sldMkLst>
          <pc:docMk/>
          <pc:sldMk cId="2750578504" sldId="423"/>
        </pc:sldMkLst>
        <pc:spChg chg="mod">
          <ac:chgData name="Lan Yang" userId="43093da5-77dc-41e1-b856-09bc9a70e0e9" providerId="ADAL" clId="{D69F3AA9-0066-9D4D-8B88-F69701C53545}" dt="2024-09-18T03:44:14.574" v="5862" actId="20577"/>
          <ac:spMkLst>
            <pc:docMk/>
            <pc:sldMk cId="2750578504" sldId="423"/>
            <ac:spMk id="2" creationId="{170EE800-B386-07BE-5D05-586BBD7FC1FD}"/>
          </ac:spMkLst>
        </pc:spChg>
        <pc:spChg chg="mod">
          <ac:chgData name="Lan Yang" userId="43093da5-77dc-41e1-b856-09bc9a70e0e9" providerId="ADAL" clId="{D69F3AA9-0066-9D4D-8B88-F69701C53545}" dt="2024-09-18T03:42:53.481" v="5831" actId="20577"/>
          <ac:spMkLst>
            <pc:docMk/>
            <pc:sldMk cId="2750578504" sldId="423"/>
            <ac:spMk id="3" creationId="{4EB1D26A-6BA8-2BEB-919E-CBC067F3021F}"/>
          </ac:spMkLst>
        </pc:spChg>
        <pc:spChg chg="mod">
          <ac:chgData name="Lan Yang" userId="43093da5-77dc-41e1-b856-09bc9a70e0e9" providerId="ADAL" clId="{D69F3AA9-0066-9D4D-8B88-F69701C53545}" dt="2024-09-18T03:42:13.524" v="5826" actId="20577"/>
          <ac:spMkLst>
            <pc:docMk/>
            <pc:sldMk cId="2750578504" sldId="423"/>
            <ac:spMk id="5" creationId="{D1F75023-C76A-8646-BD66-F1A5B423D5DA}"/>
          </ac:spMkLst>
        </pc:spChg>
        <pc:spChg chg="mod">
          <ac:chgData name="Lan Yang" userId="43093da5-77dc-41e1-b856-09bc9a70e0e9" providerId="ADAL" clId="{D69F3AA9-0066-9D4D-8B88-F69701C53545}" dt="2024-09-18T03:41:59.568" v="5824" actId="14100"/>
          <ac:spMkLst>
            <pc:docMk/>
            <pc:sldMk cId="2750578504" sldId="423"/>
            <ac:spMk id="6" creationId="{CA5E44AF-5482-0919-62A0-5FEEB78E1C69}"/>
          </ac:spMkLst>
        </pc:spChg>
      </pc:sldChg>
      <pc:sldChg chg="modSp add mod">
        <pc:chgData name="Lan Yang" userId="43093da5-77dc-41e1-b856-09bc9a70e0e9" providerId="ADAL" clId="{D69F3AA9-0066-9D4D-8B88-F69701C53545}" dt="2024-09-18T03:45:43.717" v="5961" actId="5793"/>
        <pc:sldMkLst>
          <pc:docMk/>
          <pc:sldMk cId="2506157578" sldId="424"/>
        </pc:sldMkLst>
        <pc:spChg chg="mod">
          <ac:chgData name="Lan Yang" userId="43093da5-77dc-41e1-b856-09bc9a70e0e9" providerId="ADAL" clId="{D69F3AA9-0066-9D4D-8B88-F69701C53545}" dt="2024-09-18T03:45:18.198" v="5875" actId="20577"/>
          <ac:spMkLst>
            <pc:docMk/>
            <pc:sldMk cId="2506157578" sldId="424"/>
            <ac:spMk id="67588" creationId="{BAE25DF9-64B4-4A2E-2811-2F4BA182B224}"/>
          </ac:spMkLst>
        </pc:spChg>
        <pc:spChg chg="mod">
          <ac:chgData name="Lan Yang" userId="43093da5-77dc-41e1-b856-09bc9a70e0e9" providerId="ADAL" clId="{D69F3AA9-0066-9D4D-8B88-F69701C53545}" dt="2024-09-18T03:45:43.717" v="5961" actId="5793"/>
          <ac:spMkLst>
            <pc:docMk/>
            <pc:sldMk cId="2506157578" sldId="424"/>
            <ac:spMk id="67589" creationId="{1F050ACB-AE9F-1C8D-B373-4670B0F7CF6B}"/>
          </ac:spMkLst>
        </pc:spChg>
      </pc:sldChg>
      <pc:sldChg chg="modSp add mod">
        <pc:chgData name="Lan Yang" userId="43093da5-77dc-41e1-b856-09bc9a70e0e9" providerId="ADAL" clId="{D69F3AA9-0066-9D4D-8B88-F69701C53545}" dt="2024-09-18T03:45:53.314" v="5962" actId="207"/>
        <pc:sldMkLst>
          <pc:docMk/>
          <pc:sldMk cId="3694794848" sldId="425"/>
        </pc:sldMkLst>
        <pc:spChg chg="mod">
          <ac:chgData name="Lan Yang" userId="43093da5-77dc-41e1-b856-09bc9a70e0e9" providerId="ADAL" clId="{D69F3AA9-0066-9D4D-8B88-F69701C53545}" dt="2024-09-18T03:45:53.314" v="5962" actId="207"/>
          <ac:spMkLst>
            <pc:docMk/>
            <pc:sldMk cId="3694794848" sldId="425"/>
            <ac:spMk id="69636" creationId="{D7A964F3-EE51-A010-B9F0-7F3F4FB2F7B6}"/>
          </ac:spMkLst>
        </pc:spChg>
      </pc:sldChg>
      <pc:sldChg chg="modSp add mod">
        <pc:chgData name="Lan Yang" userId="43093da5-77dc-41e1-b856-09bc9a70e0e9" providerId="ADAL" clId="{D69F3AA9-0066-9D4D-8B88-F69701C53545}" dt="2024-09-18T03:46:01.181" v="5963" actId="207"/>
        <pc:sldMkLst>
          <pc:docMk/>
          <pc:sldMk cId="3973337780" sldId="426"/>
        </pc:sldMkLst>
        <pc:spChg chg="mod">
          <ac:chgData name="Lan Yang" userId="43093da5-77dc-41e1-b856-09bc9a70e0e9" providerId="ADAL" clId="{D69F3AA9-0066-9D4D-8B88-F69701C53545}" dt="2024-09-18T03:46:01.181" v="5963" actId="207"/>
          <ac:spMkLst>
            <pc:docMk/>
            <pc:sldMk cId="3973337780" sldId="426"/>
            <ac:spMk id="71684" creationId="{A02B77B0-7EA3-0127-AF5F-702B60843080}"/>
          </ac:spMkLst>
        </pc:spChg>
      </pc:sldChg>
      <pc:sldChg chg="delSp modSp new mod">
        <pc:chgData name="Lan Yang" userId="43093da5-77dc-41e1-b856-09bc9a70e0e9" providerId="ADAL" clId="{D69F3AA9-0066-9D4D-8B88-F69701C53545}" dt="2024-09-18T03:46:41.687" v="6037" actId="207"/>
        <pc:sldMkLst>
          <pc:docMk/>
          <pc:sldMk cId="1308207340" sldId="427"/>
        </pc:sldMkLst>
        <pc:spChg chg="del mod">
          <ac:chgData name="Lan Yang" userId="43093da5-77dc-41e1-b856-09bc9a70e0e9" providerId="ADAL" clId="{D69F3AA9-0066-9D4D-8B88-F69701C53545}" dt="2024-09-18T03:46:22.128" v="5991" actId="21"/>
          <ac:spMkLst>
            <pc:docMk/>
            <pc:sldMk cId="1308207340" sldId="427"/>
            <ac:spMk id="2" creationId="{91D41F50-3DE3-0F0D-BFEE-2285A5424812}"/>
          </ac:spMkLst>
        </pc:spChg>
        <pc:spChg chg="mod">
          <ac:chgData name="Lan Yang" userId="43093da5-77dc-41e1-b856-09bc9a70e0e9" providerId="ADAL" clId="{D69F3AA9-0066-9D4D-8B88-F69701C53545}" dt="2024-09-18T03:46:41.687" v="6037" actId="207"/>
          <ac:spMkLst>
            <pc:docMk/>
            <pc:sldMk cId="1308207340" sldId="427"/>
            <ac:spMk id="3" creationId="{47F5AB2F-AE8E-3FF2-6E26-5DCEA97278F4}"/>
          </ac:spMkLst>
        </pc:spChg>
      </pc:sldChg>
    </pc:docChg>
  </pc:docChgLst>
  <pc:docChgLst>
    <pc:chgData name="Lan Yang" userId="43093da5-77dc-41e1-b856-09bc9a70e0e9" providerId="ADAL" clId="{EE65B4DC-E6F5-BC41-8163-A4F21DCB9E4E}"/>
    <pc:docChg chg="custSel addSld delSld modSld sldOrd">
      <pc:chgData name="Lan Yang" userId="43093da5-77dc-41e1-b856-09bc9a70e0e9" providerId="ADAL" clId="{EE65B4DC-E6F5-BC41-8163-A4F21DCB9E4E}" dt="2024-09-18T03:51:56.113" v="71" actId="20577"/>
      <pc:docMkLst>
        <pc:docMk/>
      </pc:docMkLst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0" sldId="258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0" sldId="260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0" sldId="261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0" sldId="266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0" sldId="267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0" sldId="269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0" sldId="270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0" sldId="272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0" sldId="273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0" sldId="274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0" sldId="275"/>
        </pc:sldMkLst>
      </pc:sldChg>
      <pc:sldChg chg="del">
        <pc:chgData name="Lan Yang" userId="43093da5-77dc-41e1-b856-09bc9a70e0e9" providerId="ADAL" clId="{EE65B4DC-E6F5-BC41-8163-A4F21DCB9E4E}" dt="2024-09-18T03:51:19.969" v="66" actId="2696"/>
        <pc:sldMkLst>
          <pc:docMk/>
          <pc:sldMk cId="0" sldId="277"/>
        </pc:sldMkLst>
      </pc:sldChg>
      <pc:sldChg chg="del">
        <pc:chgData name="Lan Yang" userId="43093da5-77dc-41e1-b856-09bc9a70e0e9" providerId="ADAL" clId="{EE65B4DC-E6F5-BC41-8163-A4F21DCB9E4E}" dt="2024-09-18T03:51:19.969" v="66" actId="2696"/>
        <pc:sldMkLst>
          <pc:docMk/>
          <pc:sldMk cId="0" sldId="278"/>
        </pc:sldMkLst>
      </pc:sldChg>
      <pc:sldChg chg="del">
        <pc:chgData name="Lan Yang" userId="43093da5-77dc-41e1-b856-09bc9a70e0e9" providerId="ADAL" clId="{EE65B4DC-E6F5-BC41-8163-A4F21DCB9E4E}" dt="2024-09-18T03:51:19.969" v="66" actId="2696"/>
        <pc:sldMkLst>
          <pc:docMk/>
          <pc:sldMk cId="0" sldId="280"/>
        </pc:sldMkLst>
      </pc:sldChg>
      <pc:sldChg chg="del">
        <pc:chgData name="Lan Yang" userId="43093da5-77dc-41e1-b856-09bc9a70e0e9" providerId="ADAL" clId="{EE65B4DC-E6F5-BC41-8163-A4F21DCB9E4E}" dt="2024-09-18T03:51:19.969" v="66" actId="2696"/>
        <pc:sldMkLst>
          <pc:docMk/>
          <pc:sldMk cId="0" sldId="289"/>
        </pc:sldMkLst>
      </pc:sldChg>
      <pc:sldChg chg="del">
        <pc:chgData name="Lan Yang" userId="43093da5-77dc-41e1-b856-09bc9a70e0e9" providerId="ADAL" clId="{EE65B4DC-E6F5-BC41-8163-A4F21DCB9E4E}" dt="2024-09-18T03:51:50.217" v="69" actId="2696"/>
        <pc:sldMkLst>
          <pc:docMk/>
          <pc:sldMk cId="0" sldId="290"/>
        </pc:sldMkLst>
      </pc:sldChg>
      <pc:sldChg chg="del">
        <pc:chgData name="Lan Yang" userId="43093da5-77dc-41e1-b856-09bc9a70e0e9" providerId="ADAL" clId="{EE65B4DC-E6F5-BC41-8163-A4F21DCB9E4E}" dt="2024-09-18T03:51:30.934" v="67" actId="2696"/>
        <pc:sldMkLst>
          <pc:docMk/>
          <pc:sldMk cId="0" sldId="292"/>
        </pc:sldMkLst>
      </pc:sldChg>
      <pc:sldChg chg="del">
        <pc:chgData name="Lan Yang" userId="43093da5-77dc-41e1-b856-09bc9a70e0e9" providerId="ADAL" clId="{EE65B4DC-E6F5-BC41-8163-A4F21DCB9E4E}" dt="2024-09-18T03:51:42.118" v="68" actId="2696"/>
        <pc:sldMkLst>
          <pc:docMk/>
          <pc:sldMk cId="0" sldId="297"/>
        </pc:sldMkLst>
      </pc:sldChg>
      <pc:sldChg chg="del">
        <pc:chgData name="Lan Yang" userId="43093da5-77dc-41e1-b856-09bc9a70e0e9" providerId="ADAL" clId="{EE65B4DC-E6F5-BC41-8163-A4F21DCB9E4E}" dt="2024-09-18T03:51:42.118" v="68" actId="2696"/>
        <pc:sldMkLst>
          <pc:docMk/>
          <pc:sldMk cId="0" sldId="298"/>
        </pc:sldMkLst>
      </pc:sldChg>
      <pc:sldChg chg="del">
        <pc:chgData name="Lan Yang" userId="43093da5-77dc-41e1-b856-09bc9a70e0e9" providerId="ADAL" clId="{EE65B4DC-E6F5-BC41-8163-A4F21DCB9E4E}" dt="2024-09-18T03:51:42.118" v="68" actId="2696"/>
        <pc:sldMkLst>
          <pc:docMk/>
          <pc:sldMk cId="0" sldId="299"/>
        </pc:sldMkLst>
      </pc:sldChg>
      <pc:sldChg chg="del">
        <pc:chgData name="Lan Yang" userId="43093da5-77dc-41e1-b856-09bc9a70e0e9" providerId="ADAL" clId="{EE65B4DC-E6F5-BC41-8163-A4F21DCB9E4E}" dt="2024-09-18T03:51:42.118" v="68" actId="2696"/>
        <pc:sldMkLst>
          <pc:docMk/>
          <pc:sldMk cId="0" sldId="302"/>
        </pc:sldMkLst>
      </pc:sldChg>
      <pc:sldChg chg="del">
        <pc:chgData name="Lan Yang" userId="43093da5-77dc-41e1-b856-09bc9a70e0e9" providerId="ADAL" clId="{EE65B4DC-E6F5-BC41-8163-A4F21DCB9E4E}" dt="2024-09-18T03:51:42.118" v="68" actId="2696"/>
        <pc:sldMkLst>
          <pc:docMk/>
          <pc:sldMk cId="0" sldId="306"/>
        </pc:sldMkLst>
      </pc:sldChg>
      <pc:sldChg chg="del">
        <pc:chgData name="Lan Yang" userId="43093da5-77dc-41e1-b856-09bc9a70e0e9" providerId="ADAL" clId="{EE65B4DC-E6F5-BC41-8163-A4F21DCB9E4E}" dt="2024-09-18T03:51:42.118" v="68" actId="2696"/>
        <pc:sldMkLst>
          <pc:docMk/>
          <pc:sldMk cId="0" sldId="308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4177089928" sldId="351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3562787879" sldId="361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874293731" sldId="364"/>
        </pc:sldMkLst>
      </pc:sldChg>
      <pc:sldChg chg="del">
        <pc:chgData name="Lan Yang" userId="43093da5-77dc-41e1-b856-09bc9a70e0e9" providerId="ADAL" clId="{EE65B4DC-E6F5-BC41-8163-A4F21DCB9E4E}" dt="2024-09-18T03:51:19.969" v="66" actId="2696"/>
        <pc:sldMkLst>
          <pc:docMk/>
          <pc:sldMk cId="3554854544" sldId="366"/>
        </pc:sldMkLst>
      </pc:sldChg>
      <pc:sldChg chg="del">
        <pc:chgData name="Lan Yang" userId="43093da5-77dc-41e1-b856-09bc9a70e0e9" providerId="ADAL" clId="{EE65B4DC-E6F5-BC41-8163-A4F21DCB9E4E}" dt="2024-09-18T03:51:19.969" v="66" actId="2696"/>
        <pc:sldMkLst>
          <pc:docMk/>
          <pc:sldMk cId="1131967298" sldId="367"/>
        </pc:sldMkLst>
      </pc:sldChg>
      <pc:sldChg chg="del">
        <pc:chgData name="Lan Yang" userId="43093da5-77dc-41e1-b856-09bc9a70e0e9" providerId="ADAL" clId="{EE65B4DC-E6F5-BC41-8163-A4F21DCB9E4E}" dt="2024-09-18T03:51:50.217" v="69" actId="2696"/>
        <pc:sldMkLst>
          <pc:docMk/>
          <pc:sldMk cId="244489215" sldId="368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1995212067" sldId="369"/>
        </pc:sldMkLst>
      </pc:sldChg>
      <pc:sldChg chg="del">
        <pc:chgData name="Lan Yang" userId="43093da5-77dc-41e1-b856-09bc9a70e0e9" providerId="ADAL" clId="{EE65B4DC-E6F5-BC41-8163-A4F21DCB9E4E}" dt="2024-09-18T03:51:19.969" v="66" actId="2696"/>
        <pc:sldMkLst>
          <pc:docMk/>
          <pc:sldMk cId="3276914358" sldId="370"/>
        </pc:sldMkLst>
      </pc:sldChg>
      <pc:sldChg chg="del">
        <pc:chgData name="Lan Yang" userId="43093da5-77dc-41e1-b856-09bc9a70e0e9" providerId="ADAL" clId="{EE65B4DC-E6F5-BC41-8163-A4F21DCB9E4E}" dt="2024-09-18T03:51:19.969" v="66" actId="2696"/>
        <pc:sldMkLst>
          <pc:docMk/>
          <pc:sldMk cId="3881603547" sldId="371"/>
        </pc:sldMkLst>
      </pc:sldChg>
      <pc:sldChg chg="del">
        <pc:chgData name="Lan Yang" userId="43093da5-77dc-41e1-b856-09bc9a70e0e9" providerId="ADAL" clId="{EE65B4DC-E6F5-BC41-8163-A4F21DCB9E4E}" dt="2024-09-18T03:51:19.969" v="66" actId="2696"/>
        <pc:sldMkLst>
          <pc:docMk/>
          <pc:sldMk cId="650327512" sldId="372"/>
        </pc:sldMkLst>
      </pc:sldChg>
      <pc:sldChg chg="del">
        <pc:chgData name="Lan Yang" userId="43093da5-77dc-41e1-b856-09bc9a70e0e9" providerId="ADAL" clId="{EE65B4DC-E6F5-BC41-8163-A4F21DCB9E4E}" dt="2024-09-18T03:51:19.969" v="66" actId="2696"/>
        <pc:sldMkLst>
          <pc:docMk/>
          <pc:sldMk cId="1513556558" sldId="373"/>
        </pc:sldMkLst>
      </pc:sldChg>
      <pc:sldChg chg="del">
        <pc:chgData name="Lan Yang" userId="43093da5-77dc-41e1-b856-09bc9a70e0e9" providerId="ADAL" clId="{EE65B4DC-E6F5-BC41-8163-A4F21DCB9E4E}" dt="2024-09-18T03:51:50.217" v="69" actId="2696"/>
        <pc:sldMkLst>
          <pc:docMk/>
          <pc:sldMk cId="2102872968" sldId="374"/>
        </pc:sldMkLst>
      </pc:sldChg>
      <pc:sldChg chg="del">
        <pc:chgData name="Lan Yang" userId="43093da5-77dc-41e1-b856-09bc9a70e0e9" providerId="ADAL" clId="{EE65B4DC-E6F5-BC41-8163-A4F21DCB9E4E}" dt="2024-09-18T03:51:30.934" v="67" actId="2696"/>
        <pc:sldMkLst>
          <pc:docMk/>
          <pc:sldMk cId="1244167722" sldId="375"/>
        </pc:sldMkLst>
      </pc:sldChg>
      <pc:sldChg chg="del">
        <pc:chgData name="Lan Yang" userId="43093da5-77dc-41e1-b856-09bc9a70e0e9" providerId="ADAL" clId="{EE65B4DC-E6F5-BC41-8163-A4F21DCB9E4E}" dt="2024-09-18T03:51:30.934" v="67" actId="2696"/>
        <pc:sldMkLst>
          <pc:docMk/>
          <pc:sldMk cId="2924910914" sldId="376"/>
        </pc:sldMkLst>
      </pc:sldChg>
      <pc:sldChg chg="del">
        <pc:chgData name="Lan Yang" userId="43093da5-77dc-41e1-b856-09bc9a70e0e9" providerId="ADAL" clId="{EE65B4DC-E6F5-BC41-8163-A4F21DCB9E4E}" dt="2024-09-18T03:51:42.118" v="68" actId="2696"/>
        <pc:sldMkLst>
          <pc:docMk/>
          <pc:sldMk cId="1602035449" sldId="377"/>
        </pc:sldMkLst>
      </pc:sldChg>
      <pc:sldChg chg="del">
        <pc:chgData name="Lan Yang" userId="43093da5-77dc-41e1-b856-09bc9a70e0e9" providerId="ADAL" clId="{EE65B4DC-E6F5-BC41-8163-A4F21DCB9E4E}" dt="2024-09-18T03:51:42.118" v="68" actId="2696"/>
        <pc:sldMkLst>
          <pc:docMk/>
          <pc:sldMk cId="0" sldId="378"/>
        </pc:sldMkLst>
      </pc:sldChg>
      <pc:sldChg chg="del">
        <pc:chgData name="Lan Yang" userId="43093da5-77dc-41e1-b856-09bc9a70e0e9" providerId="ADAL" clId="{EE65B4DC-E6F5-BC41-8163-A4F21DCB9E4E}" dt="2024-09-18T03:50:31.530" v="64" actId="2696"/>
        <pc:sldMkLst>
          <pc:docMk/>
          <pc:sldMk cId="18576794" sldId="392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3863374761" sldId="393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667030852" sldId="394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2745207761" sldId="395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3811668006" sldId="396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995403574" sldId="397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4236532002" sldId="398"/>
        </pc:sldMkLst>
      </pc:sldChg>
      <pc:sldChg chg="del">
        <pc:chgData name="Lan Yang" userId="43093da5-77dc-41e1-b856-09bc9a70e0e9" providerId="ADAL" clId="{EE65B4DC-E6F5-BC41-8163-A4F21DCB9E4E}" dt="2024-09-18T03:50:31.530" v="64" actId="2696"/>
        <pc:sldMkLst>
          <pc:docMk/>
          <pc:sldMk cId="194505091" sldId="399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184621403" sldId="400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1841344182" sldId="401"/>
        </pc:sldMkLst>
      </pc:sldChg>
      <pc:sldChg chg="del">
        <pc:chgData name="Lan Yang" userId="43093da5-77dc-41e1-b856-09bc9a70e0e9" providerId="ADAL" clId="{EE65B4DC-E6F5-BC41-8163-A4F21DCB9E4E}" dt="2024-09-18T03:51:06.194" v="65" actId="2696"/>
        <pc:sldMkLst>
          <pc:docMk/>
          <pc:sldMk cId="2014021780" sldId="402"/>
        </pc:sldMkLst>
      </pc:sldChg>
      <pc:sldChg chg="del">
        <pc:chgData name="Lan Yang" userId="43093da5-77dc-41e1-b856-09bc9a70e0e9" providerId="ADAL" clId="{EE65B4DC-E6F5-BC41-8163-A4F21DCB9E4E}" dt="2024-09-18T03:50:31.530" v="64" actId="2696"/>
        <pc:sldMkLst>
          <pc:docMk/>
          <pc:sldMk cId="4105455442" sldId="403"/>
        </pc:sldMkLst>
      </pc:sldChg>
      <pc:sldChg chg="del">
        <pc:chgData name="Lan Yang" userId="43093da5-77dc-41e1-b856-09bc9a70e0e9" providerId="ADAL" clId="{EE65B4DC-E6F5-BC41-8163-A4F21DCB9E4E}" dt="2024-09-18T03:47:56.769" v="0" actId="2696"/>
        <pc:sldMkLst>
          <pc:docMk/>
          <pc:sldMk cId="945076194" sldId="404"/>
        </pc:sldMkLst>
      </pc:sldChg>
      <pc:sldChg chg="del">
        <pc:chgData name="Lan Yang" userId="43093da5-77dc-41e1-b856-09bc9a70e0e9" providerId="ADAL" clId="{EE65B4DC-E6F5-BC41-8163-A4F21DCB9E4E}" dt="2024-09-18T03:48:00.533" v="1" actId="2696"/>
        <pc:sldMkLst>
          <pc:docMk/>
          <pc:sldMk cId="1360480124" sldId="405"/>
        </pc:sldMkLst>
      </pc:sldChg>
      <pc:sldChg chg="del">
        <pc:chgData name="Lan Yang" userId="43093da5-77dc-41e1-b856-09bc9a70e0e9" providerId="ADAL" clId="{EE65B4DC-E6F5-BC41-8163-A4F21DCB9E4E}" dt="2024-09-18T03:48:07.131" v="2" actId="2696"/>
        <pc:sldMkLst>
          <pc:docMk/>
          <pc:sldMk cId="2595018406" sldId="406"/>
        </pc:sldMkLst>
      </pc:sldChg>
      <pc:sldChg chg="del">
        <pc:chgData name="Lan Yang" userId="43093da5-77dc-41e1-b856-09bc9a70e0e9" providerId="ADAL" clId="{EE65B4DC-E6F5-BC41-8163-A4F21DCB9E4E}" dt="2024-09-18T03:49:21.965" v="54" actId="2696"/>
        <pc:sldMkLst>
          <pc:docMk/>
          <pc:sldMk cId="988120892" sldId="407"/>
        </pc:sldMkLst>
      </pc:sldChg>
      <pc:sldChg chg="del">
        <pc:chgData name="Lan Yang" userId="43093da5-77dc-41e1-b856-09bc9a70e0e9" providerId="ADAL" clId="{EE65B4DC-E6F5-BC41-8163-A4F21DCB9E4E}" dt="2024-09-18T03:49:27.030" v="55" actId="2696"/>
        <pc:sldMkLst>
          <pc:docMk/>
          <pc:sldMk cId="1666659345" sldId="408"/>
        </pc:sldMkLst>
      </pc:sldChg>
      <pc:sldChg chg="del">
        <pc:chgData name="Lan Yang" userId="43093da5-77dc-41e1-b856-09bc9a70e0e9" providerId="ADAL" clId="{EE65B4DC-E6F5-BC41-8163-A4F21DCB9E4E}" dt="2024-09-18T03:49:29.998" v="56" actId="2696"/>
        <pc:sldMkLst>
          <pc:docMk/>
          <pc:sldMk cId="1874505949" sldId="409"/>
        </pc:sldMkLst>
      </pc:sldChg>
      <pc:sldChg chg="del">
        <pc:chgData name="Lan Yang" userId="43093da5-77dc-41e1-b856-09bc9a70e0e9" providerId="ADAL" clId="{EE65B4DC-E6F5-BC41-8163-A4F21DCB9E4E}" dt="2024-09-18T03:49:34.566" v="57" actId="2696"/>
        <pc:sldMkLst>
          <pc:docMk/>
          <pc:sldMk cId="3220804838" sldId="411"/>
        </pc:sldMkLst>
      </pc:sldChg>
      <pc:sldChg chg="del">
        <pc:chgData name="Lan Yang" userId="43093da5-77dc-41e1-b856-09bc9a70e0e9" providerId="ADAL" clId="{EE65B4DC-E6F5-BC41-8163-A4F21DCB9E4E}" dt="2024-09-18T03:49:53.898" v="58" actId="2696"/>
        <pc:sldMkLst>
          <pc:docMk/>
          <pc:sldMk cId="1873053548" sldId="415"/>
        </pc:sldMkLst>
      </pc:sldChg>
      <pc:sldChg chg="del">
        <pc:chgData name="Lan Yang" userId="43093da5-77dc-41e1-b856-09bc9a70e0e9" providerId="ADAL" clId="{EE65B4DC-E6F5-BC41-8163-A4F21DCB9E4E}" dt="2024-09-18T03:50:02.599" v="60" actId="2696"/>
        <pc:sldMkLst>
          <pc:docMk/>
          <pc:sldMk cId="3027385607" sldId="417"/>
        </pc:sldMkLst>
      </pc:sldChg>
      <pc:sldChg chg="del">
        <pc:chgData name="Lan Yang" userId="43093da5-77dc-41e1-b856-09bc9a70e0e9" providerId="ADAL" clId="{EE65B4DC-E6F5-BC41-8163-A4F21DCB9E4E}" dt="2024-09-18T03:49:58.228" v="59" actId="2696"/>
        <pc:sldMkLst>
          <pc:docMk/>
          <pc:sldMk cId="3232888479" sldId="420"/>
        </pc:sldMkLst>
      </pc:sldChg>
      <pc:sldChg chg="del">
        <pc:chgData name="Lan Yang" userId="43093da5-77dc-41e1-b856-09bc9a70e0e9" providerId="ADAL" clId="{EE65B4DC-E6F5-BC41-8163-A4F21DCB9E4E}" dt="2024-09-18T03:50:06.015" v="61" actId="2696"/>
        <pc:sldMkLst>
          <pc:docMk/>
          <pc:sldMk cId="3282834628" sldId="421"/>
        </pc:sldMkLst>
      </pc:sldChg>
      <pc:sldChg chg="del">
        <pc:chgData name="Lan Yang" userId="43093da5-77dc-41e1-b856-09bc9a70e0e9" providerId="ADAL" clId="{EE65B4DC-E6F5-BC41-8163-A4F21DCB9E4E}" dt="2024-09-18T03:50:10.315" v="62" actId="2696"/>
        <pc:sldMkLst>
          <pc:docMk/>
          <pc:sldMk cId="2750578504" sldId="423"/>
        </pc:sldMkLst>
      </pc:sldChg>
      <pc:sldChg chg="del">
        <pc:chgData name="Lan Yang" userId="43093da5-77dc-41e1-b856-09bc9a70e0e9" providerId="ADAL" clId="{EE65B4DC-E6F5-BC41-8163-A4F21DCB9E4E}" dt="2024-09-18T03:50:14.085" v="63" actId="2696"/>
        <pc:sldMkLst>
          <pc:docMk/>
          <pc:sldMk cId="2506157578" sldId="424"/>
        </pc:sldMkLst>
      </pc:sldChg>
      <pc:sldChg chg="modSp mod">
        <pc:chgData name="Lan Yang" userId="43093da5-77dc-41e1-b856-09bc9a70e0e9" providerId="ADAL" clId="{EE65B4DC-E6F5-BC41-8163-A4F21DCB9E4E}" dt="2024-09-18T03:51:56.113" v="71" actId="20577"/>
        <pc:sldMkLst>
          <pc:docMk/>
          <pc:sldMk cId="3694794848" sldId="425"/>
        </pc:sldMkLst>
        <pc:spChg chg="mod">
          <ac:chgData name="Lan Yang" userId="43093da5-77dc-41e1-b856-09bc9a70e0e9" providerId="ADAL" clId="{EE65B4DC-E6F5-BC41-8163-A4F21DCB9E4E}" dt="2024-09-18T03:51:56.113" v="71" actId="20577"/>
          <ac:spMkLst>
            <pc:docMk/>
            <pc:sldMk cId="3694794848" sldId="425"/>
            <ac:spMk id="69637" creationId="{1F7238D2-B79F-6746-A580-7FB10D7E0B55}"/>
          </ac:spMkLst>
        </pc:spChg>
      </pc:sldChg>
      <pc:sldChg chg="del">
        <pc:chgData name="Lan Yang" userId="43093da5-77dc-41e1-b856-09bc9a70e0e9" providerId="ADAL" clId="{EE65B4DC-E6F5-BC41-8163-A4F21DCB9E4E}" dt="2024-09-18T03:50:31.530" v="64" actId="2696"/>
        <pc:sldMkLst>
          <pc:docMk/>
          <pc:sldMk cId="3973337780" sldId="426"/>
        </pc:sldMkLst>
      </pc:sldChg>
      <pc:sldChg chg="del">
        <pc:chgData name="Lan Yang" userId="43093da5-77dc-41e1-b856-09bc9a70e0e9" providerId="ADAL" clId="{EE65B4DC-E6F5-BC41-8163-A4F21DCB9E4E}" dt="2024-09-18T03:50:31.530" v="64" actId="2696"/>
        <pc:sldMkLst>
          <pc:docMk/>
          <pc:sldMk cId="1308207340" sldId="427"/>
        </pc:sldMkLst>
      </pc:sldChg>
      <pc:sldChg chg="addSp delSp modSp new mod ord">
        <pc:chgData name="Lan Yang" userId="43093da5-77dc-41e1-b856-09bc9a70e0e9" providerId="ADAL" clId="{EE65B4DC-E6F5-BC41-8163-A4F21DCB9E4E}" dt="2024-09-18T03:49:11.015" v="53" actId="207"/>
        <pc:sldMkLst>
          <pc:docMk/>
          <pc:sldMk cId="1620781542" sldId="428"/>
        </pc:sldMkLst>
        <pc:spChg chg="del mod">
          <ac:chgData name="Lan Yang" userId="43093da5-77dc-41e1-b856-09bc9a70e0e9" providerId="ADAL" clId="{EE65B4DC-E6F5-BC41-8163-A4F21DCB9E4E}" dt="2024-09-18T03:48:45.077" v="44" actId="21"/>
          <ac:spMkLst>
            <pc:docMk/>
            <pc:sldMk cId="1620781542" sldId="428"/>
            <ac:spMk id="2" creationId="{19A6C4D9-B26D-C57B-9D17-A8CD3BB4B400}"/>
          </ac:spMkLst>
        </pc:spChg>
        <pc:spChg chg="mod">
          <ac:chgData name="Lan Yang" userId="43093da5-77dc-41e1-b856-09bc9a70e0e9" providerId="ADAL" clId="{EE65B4DC-E6F5-BC41-8163-A4F21DCB9E4E}" dt="2024-09-18T03:49:11.015" v="53" actId="207"/>
          <ac:spMkLst>
            <pc:docMk/>
            <pc:sldMk cId="1620781542" sldId="428"/>
            <ac:spMk id="3" creationId="{A6DE370F-BAAE-DF29-A81C-7C0C88D5B966}"/>
          </ac:spMkLst>
        </pc:spChg>
        <pc:spChg chg="del">
          <ac:chgData name="Lan Yang" userId="43093da5-77dc-41e1-b856-09bc9a70e0e9" providerId="ADAL" clId="{EE65B4DC-E6F5-BC41-8163-A4F21DCB9E4E}" dt="2024-09-18T03:48:23.497" v="5" actId="21"/>
          <ac:spMkLst>
            <pc:docMk/>
            <pc:sldMk cId="1620781542" sldId="428"/>
            <ac:spMk id="4" creationId="{A735821E-4EC0-A9AB-8145-3F92C45C49C7}"/>
          </ac:spMkLst>
        </pc:spChg>
        <pc:spChg chg="del">
          <ac:chgData name="Lan Yang" userId="43093da5-77dc-41e1-b856-09bc9a70e0e9" providerId="ADAL" clId="{EE65B4DC-E6F5-BC41-8163-A4F21DCB9E4E}" dt="2024-09-18T03:48:28.796" v="6" actId="21"/>
          <ac:spMkLst>
            <pc:docMk/>
            <pc:sldMk cId="1620781542" sldId="428"/>
            <ac:spMk id="5" creationId="{3CC49770-35C6-4C68-4261-A90995BB7BAA}"/>
          </ac:spMkLst>
        </pc:spChg>
        <pc:spChg chg="add del mod">
          <ac:chgData name="Lan Yang" userId="43093da5-77dc-41e1-b856-09bc9a70e0e9" providerId="ADAL" clId="{EE65B4DC-E6F5-BC41-8163-A4F21DCB9E4E}" dt="2024-09-18T03:48:49.276" v="45" actId="21"/>
          <ac:spMkLst>
            <pc:docMk/>
            <pc:sldMk cId="1620781542" sldId="428"/>
            <ac:spMk id="6" creationId="{8C38739C-07D4-072F-D62E-F881014218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7179FC-D4B6-5246-9075-5A19AA98DF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9B4BF-15CF-3F47-9339-E43D13888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9EA7D1F-6BB3-8B4A-8A49-7EBB73AD1853}" type="datetimeFigureOut">
              <a:rPr lang="en-US"/>
              <a:pPr>
                <a:defRPr/>
              </a:pPr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11701-4F47-3246-8C40-2BAA4F8C1B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D488A-F341-344A-9B54-8B50350A66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0E067268-809D-DE40-AFC6-4854F00DA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74ACA3F-64BA-8C4F-AE96-101911DE94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EDD0034-D8B2-3E46-9A8D-DB0B2162F5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5079BFF-04AB-E241-AD45-8E889A8558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9E4B9E3-C51B-DC4E-A4A9-D715634C2B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2DD1B37-F0F3-BB4F-9BD9-BAF54685A5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50B3FC3-08E2-0347-BBCC-92742E0E6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A8C81AB2-9A7E-0449-B1EA-98B9CCC84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C81AB2-9A7E-0449-B1EA-98B9CCC8466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3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FEB91-58E9-9540-7894-4A400EDA1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EAF7F7A-9DFC-36EF-C5C9-AF7E0964C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9191F38-836D-2F49-A288-73146984FD9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3C1C8C0-10AF-4FE9-042F-E6FDBBBAE2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6898ACB-2000-29AC-2946-9274CDA38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6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27D1F3C-6C9B-1D4C-A7D6-C4F78388D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6564313"/>
            <a:ext cx="155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</a:t>
            </a:r>
            <a:r>
              <a:rPr lang="en-US" altLang="en-US" sz="1200"/>
              <a:t>0-321-49362-1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BB7BCFE-1263-9D45-9916-15A68117C5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0"/>
            <a:ext cx="5545137" cy="656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68A95D5-B60E-B844-BD3F-D913CE39DF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081A466-9ADB-3244-BA86-6E920F184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952BC07-3DCD-654D-B740-7A77700F1D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4407C7-5AA2-2449-AFC4-C351AAFDB0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FBCB37-A660-934B-93EB-671E4FE1F0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C04FC33-B288-C54B-9D05-1661322BF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D6D599-5A68-0541-BFAE-FB1087C620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64A82D-56A1-A047-A197-22113B1889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EA9A3DA-7C91-C14D-9A5F-BE0450D17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3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5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915800-E3C4-3E41-ADB5-11C936DCD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4634EA-1ACB-C14C-BCC2-D468B768EB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AEAD0FD-A5FA-304C-B0EA-C90AE94EFA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38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2EBD5-0FB2-8943-BFA4-5458E64753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3ED77-4884-D741-A2FD-2449CC296E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4E0FFB1-152D-D146-9729-0A055257C9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63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06EE87-FDD3-0A45-9E07-444296E422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4A84D8-A9E9-C348-8F93-E5064076AC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8EC2E86-41FF-8E4B-AD1B-88FAE9B6B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4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5A52D0-B6A4-6E43-9025-814AB2E46D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DA7B94-B978-F340-A1F8-D07156ED8D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EA0843B-5D4F-824C-BB48-DF0CEBF9C9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81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255C914-177F-E345-ABC5-B43722A71F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B2A82F6-E7E2-FF49-9FAB-DC1CE6676A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01436F7-18AE-F449-B3D9-092CDC372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F6630-277B-B64D-8E47-DD915AE834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CDF04-C30E-504B-88E9-09C85F106F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2FEC449-A538-5E42-BB96-C42201836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08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66AEA-D475-6244-A12F-A86A8DA08C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CDC46-2C21-EE4F-B7CF-49BD66D9A5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6C4F32B-01D0-C147-8316-44FB05F0B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8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34F8DF-2FD6-DF40-97C7-D63281A51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64DAE9-A863-9544-BC51-DE38EF8B4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AA531D9C-73AE-174F-AC5C-74B6773A18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0FE39A16-E787-3845-8BAB-1FC3FC2696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D66D2AB0-653B-144E-A0A9-67D41848AC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5F209A15-7683-D14C-8226-70DD5CE0F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4BFCA1B0-B0C3-474C-8D61-6B816B5E2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666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370F-BAAE-DF29-A81C-7C0C88D5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971801"/>
            <a:ext cx="7772400" cy="8382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3 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162078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823C-4F8D-3C30-6FA2-52E57D63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Nested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CE86-4151-51FF-7862-AC41EDDB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#Python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 = 10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0" i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 = 20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print("x from inner function:", x)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print("x from outer function:", x)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3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BBC56-4965-1368-44E7-FC4AFC49C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FD12-65E6-BBC8-BE22-90361A43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Nested Scope --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497E-8BC3-07CB-F97A-C33CF783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#Python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 = 10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0" i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 = x + 10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print("x from inner function:", x)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print("x from outer function:", x)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6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91B5A-51B0-83CB-BCBC-EED7C2722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F24C-2637-063E-788B-8D9502AE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Nested Scope – Python’s nonlocal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2EFB-69BC-AF33-2954-A92EEF1D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#Python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 = 10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nonlocal x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0" i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 = x + 10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print("x from inner function:", x)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print("x from outer function:", x)</a:t>
            </a: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outer_function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8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ED9F2-14E4-3528-549E-45E1E3B81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0022-0F58-A0A3-8376-EB476842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Nested Scope – Python’s global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30A4-86A4-E096-FFB7-9E8ED66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x=50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def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def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 +=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print("x from inner function: ",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print("x from middle function:",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print("x from outer function",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print("global x", x)</a:t>
            </a:r>
          </a:p>
        </p:txBody>
      </p:sp>
    </p:spTree>
    <p:extLst>
      <p:ext uri="{BB962C8B-B14F-4D97-AF65-F5344CB8AC3E}">
        <p14:creationId xmlns:p14="http://schemas.microsoft.com/office/powerpoint/2010/main" val="168249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F61F4-61DC-2B59-931D-45A8AAF57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E86-CE25-F730-2DC5-20B4E83A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Scope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50E0-41B6-8F5F-C009-3631D77E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x=50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def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def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 +=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print("x from inner function: ",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print("x from middle function:",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print("x from outer function",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outer_function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print("global x", x)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7C9683-15AA-06A8-2A4E-3DFE02E741E9}"/>
              </a:ext>
            </a:extLst>
          </p:cNvPr>
          <p:cNvSpPr/>
          <p:nvPr/>
        </p:nvSpPr>
        <p:spPr bwMode="auto">
          <a:xfrm>
            <a:off x="4343400" y="1828800"/>
            <a:ext cx="39624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27083-B24E-C70C-BB6A-B5A9B0F3C23E}"/>
              </a:ext>
            </a:extLst>
          </p:cNvPr>
          <p:cNvSpPr txBox="1"/>
          <p:nvPr/>
        </p:nvSpPr>
        <p:spPr>
          <a:xfrm>
            <a:off x="4419600" y="1859340"/>
            <a:ext cx="3886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can inner function access the x defined 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outer_function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4445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25498-3A4F-9544-B445-174AA9FC0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>
            <a:extLst>
              <a:ext uri="{FF2B5EF4-FFF2-40B4-BE49-F238E27FC236}">
                <a16:creationId xmlns:a16="http://schemas.microsoft.com/office/drawing/2014/main" id="{D7A964F3-EE51-A010-B9F0-7F3F4FB2F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Example: Static vs. Dynamic Scoping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1F7238D2-B79F-6746-A580-7FB10D7E0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1628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Courier New" panose="02070309020205020404" pitchFamily="49" charset="0"/>
              </a:rPr>
              <a:t>         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function big()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function sub1()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    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x = 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	     sub2();   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//sub1 calls sub2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        		//assume call before function definition allowed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}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//end sub1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function sub2()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      print(x);         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//uses x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}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//end sub2()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x = 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        sub1();       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//big calls sub1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//end big</a:t>
            </a:r>
          </a:p>
          <a:p>
            <a:pPr marL="400050" eaLnBrk="1" hangingPunct="1"/>
            <a:r>
              <a:rPr lang="en-US" altLang="en-US" sz="2000" dirty="0">
                <a:solidFill>
                  <a:srgbClr val="FF0000"/>
                </a:solidFill>
              </a:rPr>
              <a:t>Static</a:t>
            </a:r>
            <a:r>
              <a:rPr lang="en-US" altLang="en-US" sz="2000" dirty="0">
                <a:solidFill>
                  <a:schemeClr val="tx1"/>
                </a:solidFill>
              </a:rPr>
              <a:t> scoping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Reference to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altLang="en-US" sz="2000" dirty="0">
                <a:solidFill>
                  <a:schemeClr val="tx1"/>
                </a:solidFill>
              </a:rPr>
              <a:t> in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sub2</a:t>
            </a:r>
            <a:r>
              <a:rPr lang="en-US" altLang="en-US" sz="2000" dirty="0">
                <a:solidFill>
                  <a:schemeClr val="tx1"/>
                </a:solidFill>
              </a:rPr>
              <a:t> is to </a:t>
            </a:r>
            <a:r>
              <a:rPr lang="en-US" alt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big</a:t>
            </a:r>
            <a:r>
              <a:rPr lang="en-US" altLang="en-US" sz="2000" dirty="0" err="1">
                <a:solidFill>
                  <a:schemeClr val="tx1"/>
                </a:solidFill>
              </a:rPr>
              <a:t>’s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x  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Dynamic</a:t>
            </a:r>
            <a:r>
              <a:rPr lang="en-US" altLang="en-US" sz="2000" dirty="0">
                <a:solidFill>
                  <a:schemeClr val="tx1"/>
                </a:solidFill>
              </a:rPr>
              <a:t> scoping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Reference to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altLang="en-US" sz="2000" dirty="0">
                <a:solidFill>
                  <a:schemeClr val="tx1"/>
                </a:solidFill>
              </a:rPr>
              <a:t> in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sub2</a:t>
            </a:r>
            <a:r>
              <a:rPr lang="en-US" altLang="en-US" sz="2000" dirty="0">
                <a:solidFill>
                  <a:schemeClr val="tx1"/>
                </a:solidFill>
              </a:rPr>
              <a:t> is to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sub1</a:t>
            </a:r>
            <a:r>
              <a:rPr lang="en-US" altLang="en-US" sz="2000" dirty="0">
                <a:solidFill>
                  <a:schemeClr val="tx1"/>
                </a:solidFill>
              </a:rPr>
              <a:t>’s </a:t>
            </a:r>
            <a:r>
              <a:rPr lang="en-US" altLang="en-US" sz="1800">
                <a:solidFill>
                  <a:schemeClr val="tx1"/>
                </a:solidFill>
                <a:cs typeface="Courier New" panose="02070309020205020404" pitchFamily="49" charset="0"/>
              </a:rPr>
              <a:t>x  </a:t>
            </a:r>
            <a:endParaRPr lang="en-US" alt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/>
              <a:t>                </a:t>
            </a:r>
            <a:endParaRPr lang="en-US" altLang="en-US" sz="2000" dirty="0"/>
          </a:p>
        </p:txBody>
      </p:sp>
      <p:sp>
        <p:nvSpPr>
          <p:cNvPr id="69638" name="Rectangle 4">
            <a:extLst>
              <a:ext uri="{FF2B5EF4-FFF2-40B4-BE49-F238E27FC236}">
                <a16:creationId xmlns:a16="http://schemas.microsoft.com/office/drawing/2014/main" id="{F21640CF-2836-7765-7B69-5113DB8B9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5246688"/>
            <a:ext cx="2222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Helvetica" pitchFamily="2" charset="0"/>
              </a:rPr>
              <a:t>  </a:t>
            </a:r>
          </a:p>
        </p:txBody>
      </p:sp>
      <p:sp>
        <p:nvSpPr>
          <p:cNvPr id="69639" name="Text Box 14">
            <a:extLst>
              <a:ext uri="{FF2B5EF4-FFF2-40B4-BE49-F238E27FC236}">
                <a16:creationId xmlns:a16="http://schemas.microsoft.com/office/drawing/2014/main" id="{5AF2181F-C2E8-CD32-3F04-5CD55A9E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382713"/>
            <a:ext cx="17395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big calls sub1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sub1 calls sub2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sub2 uses x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9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97A6-B9B3-C1AF-DCE2-9E8F3B71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78BE-2249-9946-2423-61D7C194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8001000" cy="4648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List the 6 attributes of a variable.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Given the following Java 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__num__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double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num__$$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20.5;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int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30;</a:t>
            </a:r>
          </a:p>
          <a:p>
            <a:pPr marL="857250" lvl="1" indent="-457200">
              <a:spcBef>
                <a:spcPts val="0"/>
              </a:spcBef>
              <a:buAutoNum type="alphaLcParenBoth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 names of variables valid?</a:t>
            </a:r>
          </a:p>
          <a:p>
            <a:pPr marL="857250" lvl="1" indent="-457200">
              <a:spcBef>
                <a:spcPts val="0"/>
              </a:spcBef>
              <a:buAutoNum type="alphaLcParenBoth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names are valid (or we modify to make them valid), for each of the variables please list its (known) attributes.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Assume a Java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 properly defined,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 d1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Demo(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"Atlanta"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 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what is the type of d1?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 d2 = d1; 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//what is the relationship of d1 and d2?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0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8EFB-A7DC-4FD6-9671-80559A66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Practice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7EB0-8393-40FC-A24A-190CCD48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variables (including anonymous ones) are defined/created by the following  code?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String s1; </a:t>
            </a:r>
          </a:p>
          <a:p>
            <a:pPr marL="0" indent="0">
              <a:buNone/>
            </a:pPr>
            <a:r>
              <a:rPr lang="en-US" dirty="0"/>
              <a:t>		String s2;</a:t>
            </a:r>
          </a:p>
          <a:p>
            <a:pPr marL="0" indent="0">
              <a:buNone/>
            </a:pPr>
            <a:r>
              <a:rPr lang="en-US" dirty="0"/>
              <a:t>		s2 = new String (“hello”);</a:t>
            </a:r>
          </a:p>
          <a:p>
            <a:pPr marL="0" indent="0">
              <a:buNone/>
            </a:pPr>
            <a:r>
              <a:rPr lang="en-US" dirty="0"/>
              <a:t>		s1 = s2;</a:t>
            </a:r>
          </a:p>
        </p:txBody>
      </p:sp>
    </p:spTree>
    <p:extLst>
      <p:ext uri="{BB962C8B-B14F-4D97-AF65-F5344CB8AC3E}">
        <p14:creationId xmlns:p14="http://schemas.microsoft.com/office/powerpoint/2010/main" val="188107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8B8A-FB09-B72B-5D3A-2ED02887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Practice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902A-96A7-A2C5-5EE9-494101E7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lifetime of variables we classify variables into four categories. Please name these four categories. 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the following C++ code, for each of the variables please identify which category it belongs to.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933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incrementAndPrint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solidFill>
                  <a:srgbClr val="933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933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counter = </a:t>
            </a:r>
            <a:r>
              <a:rPr lang="en-US" sz="2000" b="0" i="0" dirty="0">
                <a:solidFill>
                  <a:srgbClr val="B4590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b="0" i="1" dirty="0">
                <a:solidFill>
                  <a:srgbClr val="80868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Initialized only once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counter++;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2000" b="0" i="0" dirty="0" err="1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2000" b="0" i="0" dirty="0">
                <a:solidFill>
                  <a:srgbClr val="1880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"Counter: "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&lt;&lt; counter &lt;&lt; std::</a:t>
            </a:r>
            <a:r>
              <a:rPr lang="en-US" sz="2000" b="0" i="0" dirty="0" err="1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solidFill>
                  <a:srgbClr val="933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solidFill>
                  <a:srgbClr val="933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="0" i="0" dirty="0">
                <a:solidFill>
                  <a:srgbClr val="933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b="0" i="0" dirty="0">
                <a:solidFill>
                  <a:srgbClr val="B4590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b="0" i="0" dirty="0" err="1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sz="2000" b="0" i="0" dirty="0">
                <a:solidFill>
                  <a:srgbClr val="B4590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</a:t>
            </a:r>
            <a:r>
              <a:rPr lang="en-US" sz="2000" b="0" i="0" dirty="0" err="1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  <a:r>
              <a:rPr lang="en-US" sz="2000" b="0" i="0" dirty="0" err="1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incrementAndPrint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(); }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solidFill>
                  <a:srgbClr val="933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B4590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1625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F6E1-5CEF-4048-C6BA-F11293F2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1143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C++: support for allocation/deallocation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6DA2-F653-77A9-C632-87AE7B0C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2282"/>
            <a:ext cx="8153400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&gt;&gt; length;</a:t>
            </a:r>
            <a:b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* 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new int[length];        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22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lifetime of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2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22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(int 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 length; 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= (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+ 1) * 10;}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(int 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 length; 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&lt;&lt; " " &lt;&lt; 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delete[] </a:t>
            </a:r>
            <a:r>
              <a:rPr lang="en-US" sz="22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26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343A-5786-D7F0-DD19-E997A8A5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 vs. C++: 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4531-3BB1-8A1C-D8D9-1200B775B9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//C++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int x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double x = 4.5;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Q: what will be printed out if any?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B4666-DA20-84B7-363E-B022E0EF8A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//Java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int x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double x = 4.5;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System.out.println</a:t>
            </a:r>
            <a:r>
              <a:rPr lang="en-US" sz="2400" dirty="0"/>
              <a:t>(x);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Q: what will be printed out if any?</a:t>
            </a:r>
          </a:p>
        </p:txBody>
      </p:sp>
    </p:spTree>
    <p:extLst>
      <p:ext uri="{BB962C8B-B14F-4D97-AF65-F5344CB8AC3E}">
        <p14:creationId xmlns:p14="http://schemas.microsoft.com/office/powerpoint/2010/main" val="282429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9D2D-42B8-D286-8056-C9C8382A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Global and 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EFED-A48E-B859-29C4-A638A177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//C++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x = 10;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x = x + 10;     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//local x or global x?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("Value of x is %d\n", x);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main() {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x += 30;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("Value of x is %d", x);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//value of x?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return 0;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7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F404C-EFB0-7102-4E90-B4805B8E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3CE5-FD0B-A4F0-217A-8408377D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Scope – to be exact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F5E0-C2BB-F30A-BB7E-AD3E73356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//C++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double </a:t>
            </a:r>
            <a:r>
              <a:rPr lang="en-US" sz="1800" dirty="0" err="1">
                <a:solidFill>
                  <a:srgbClr val="0070C0"/>
                </a:solidFill>
              </a:rPr>
              <a:t>totalCost</a:t>
            </a:r>
            <a:r>
              <a:rPr lang="en-US" sz="1800" dirty="0">
                <a:solidFill>
                  <a:srgbClr val="0070C0"/>
                </a:solidFill>
              </a:rPr>
              <a:t> (double  </a:t>
            </a:r>
            <a:r>
              <a:rPr lang="en-US" sz="1800" dirty="0">
                <a:solidFill>
                  <a:srgbClr val="FF0000"/>
                </a:solidFill>
              </a:rPr>
              <a:t>items</a:t>
            </a:r>
            <a:r>
              <a:rPr lang="en-US" sz="1800" dirty="0">
                <a:solidFill>
                  <a:srgbClr val="0070C0"/>
                </a:solidFill>
              </a:rPr>
              <a:t>[],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count</a:t>
            </a:r>
            <a:r>
              <a:rPr lang="en-US" sz="1800" dirty="0">
                <a:solidFill>
                  <a:srgbClr val="0070C0"/>
                </a:solidFill>
              </a:rPr>
              <a:t> ) {  </a:t>
            </a:r>
            <a:r>
              <a:rPr lang="en-US" sz="1800" dirty="0">
                <a:solidFill>
                  <a:schemeClr val="tx1"/>
                </a:solidFill>
              </a:rPr>
              <a:t> 		//line1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double </a:t>
            </a:r>
            <a:r>
              <a:rPr lang="en-US" sz="1800" dirty="0">
                <a:solidFill>
                  <a:srgbClr val="FF0000"/>
                </a:solidFill>
              </a:rPr>
              <a:t>margin </a:t>
            </a:r>
            <a:r>
              <a:rPr lang="en-US" sz="1800" dirty="0">
                <a:solidFill>
                  <a:srgbClr val="0070C0"/>
                </a:solidFill>
              </a:rPr>
              <a:t>= 20;				</a:t>
            </a:r>
            <a:r>
              <a:rPr lang="en-US" sz="1800" dirty="0">
                <a:solidFill>
                  <a:schemeClr val="tx1"/>
                </a:solidFill>
              </a:rPr>
              <a:t>//line2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double </a:t>
            </a:r>
            <a:r>
              <a:rPr lang="en-US" sz="1800" dirty="0">
                <a:solidFill>
                  <a:srgbClr val="FF0000"/>
                </a:solidFill>
              </a:rPr>
              <a:t>total</a:t>
            </a:r>
            <a:r>
              <a:rPr lang="en-US" sz="1800" dirty="0">
                <a:solidFill>
                  <a:srgbClr val="0070C0"/>
                </a:solidFill>
              </a:rPr>
              <a:t> = 0;				</a:t>
            </a:r>
            <a:r>
              <a:rPr lang="en-US" sz="1800" dirty="0">
                <a:solidFill>
                  <a:schemeClr val="tx1"/>
                </a:solidFill>
              </a:rPr>
              <a:t>//line3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for (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ct</a:t>
            </a:r>
            <a:r>
              <a:rPr lang="en-US" sz="1800" dirty="0">
                <a:solidFill>
                  <a:srgbClr val="0070C0"/>
                </a:solidFill>
              </a:rPr>
              <a:t> = 0; </a:t>
            </a:r>
            <a:r>
              <a:rPr lang="en-US" sz="1800" dirty="0" err="1">
                <a:solidFill>
                  <a:srgbClr val="0070C0"/>
                </a:solidFill>
              </a:rPr>
              <a:t>ct</a:t>
            </a:r>
            <a:r>
              <a:rPr lang="en-US" sz="1800" dirty="0">
                <a:solidFill>
                  <a:srgbClr val="0070C0"/>
                </a:solidFill>
              </a:rPr>
              <a:t> &lt; count; </a:t>
            </a:r>
            <a:r>
              <a:rPr lang="en-US" sz="1800" dirty="0" err="1">
                <a:solidFill>
                  <a:srgbClr val="0070C0"/>
                </a:solidFill>
              </a:rPr>
              <a:t>ct</a:t>
            </a:r>
            <a:r>
              <a:rPr lang="en-US" sz="1800" dirty="0">
                <a:solidFill>
                  <a:srgbClr val="0070C0"/>
                </a:solidFill>
              </a:rPr>
              <a:t>++) {		</a:t>
            </a:r>
            <a:r>
              <a:rPr lang="en-US" sz="1800" dirty="0">
                <a:solidFill>
                  <a:schemeClr val="tx1"/>
                </a:solidFill>
              </a:rPr>
              <a:t>//line4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	double </a:t>
            </a:r>
            <a:r>
              <a:rPr lang="en-US" sz="1800" dirty="0">
                <a:solidFill>
                  <a:srgbClr val="FF0000"/>
                </a:solidFill>
              </a:rPr>
              <a:t>temp</a:t>
            </a:r>
            <a:r>
              <a:rPr lang="en-US" sz="1800" dirty="0">
                <a:solidFill>
                  <a:srgbClr val="0070C0"/>
                </a:solidFill>
              </a:rPr>
              <a:t> = items[</a:t>
            </a:r>
            <a:r>
              <a:rPr lang="en-US" sz="1800" dirty="0" err="1">
                <a:solidFill>
                  <a:srgbClr val="0070C0"/>
                </a:solidFill>
              </a:rPr>
              <a:t>ct</a:t>
            </a:r>
            <a:r>
              <a:rPr lang="en-US" sz="1800" dirty="0">
                <a:solidFill>
                  <a:srgbClr val="0070C0"/>
                </a:solidFill>
              </a:rPr>
              <a:t>] + margin;	</a:t>
            </a:r>
            <a:r>
              <a:rPr lang="en-US" sz="1800" dirty="0">
                <a:solidFill>
                  <a:schemeClr val="tx1"/>
                </a:solidFill>
              </a:rPr>
              <a:t>//line5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	total += temp;				</a:t>
            </a:r>
            <a:r>
              <a:rPr lang="en-US" sz="1800" dirty="0">
                <a:solidFill>
                  <a:schemeClr val="tx1"/>
                </a:solidFill>
              </a:rPr>
              <a:t>//line6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}						</a:t>
            </a:r>
            <a:r>
              <a:rPr lang="en-US" sz="1800" dirty="0">
                <a:solidFill>
                  <a:schemeClr val="tx1"/>
                </a:solidFill>
              </a:rPr>
              <a:t>//line7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double </a:t>
            </a:r>
            <a:r>
              <a:rPr lang="en-US" sz="1800" dirty="0" err="1">
                <a:solidFill>
                  <a:srgbClr val="FF0000"/>
                </a:solidFill>
              </a:rPr>
              <a:t>taxRate</a:t>
            </a:r>
            <a:r>
              <a:rPr lang="en-US" sz="1800" dirty="0">
                <a:solidFill>
                  <a:srgbClr val="0070C0"/>
                </a:solidFill>
              </a:rPr>
              <a:t> = 0.095;				</a:t>
            </a:r>
            <a:r>
              <a:rPr lang="en-US" sz="1800" dirty="0">
                <a:solidFill>
                  <a:schemeClr val="tx1"/>
                </a:solidFill>
              </a:rPr>
              <a:t>//line8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70C0"/>
                </a:solidFill>
              </a:rPr>
              <a:t>total = total * (1+taxRate);			</a:t>
            </a:r>
            <a:r>
              <a:rPr lang="en-US" sz="1800" dirty="0">
                <a:solidFill>
                  <a:schemeClr val="tx1"/>
                </a:solidFill>
              </a:rPr>
              <a:t>//line9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return total;					</a:t>
            </a:r>
            <a:r>
              <a:rPr lang="en-US" sz="1800" dirty="0">
                <a:solidFill>
                  <a:schemeClr val="tx1"/>
                </a:solidFill>
              </a:rPr>
              <a:t>//line10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						</a:t>
            </a: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//line11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Q: Identify the scope of each variable defined above?	</a:t>
            </a:r>
          </a:p>
        </p:txBody>
      </p:sp>
    </p:spTree>
    <p:extLst>
      <p:ext uri="{BB962C8B-B14F-4D97-AF65-F5344CB8AC3E}">
        <p14:creationId xmlns:p14="http://schemas.microsoft.com/office/powerpoint/2010/main" val="35448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179C-9B00-D9B7-F610-EC45908D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Scope –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1541-2619-4EEC-4AC1-56AC4521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396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j;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(j=0; j&lt;5; </a:t>
            </a:r>
            <a:r>
              <a:rPr lang="en-US" sz="2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(j);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//What will be printed out?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03F15-4471-4756-B87F-2E1679041EEF}"/>
              </a:ext>
            </a:extLst>
          </p:cNvPr>
          <p:cNvSpPr txBox="1"/>
          <p:nvPr/>
        </p:nvSpPr>
        <p:spPr>
          <a:xfrm>
            <a:off x="4572000" y="1752600"/>
            <a:ext cx="373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(int j=0; j&lt;5;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(j);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//What will be printed out?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A22233-B6DE-AE95-11F5-B649044F97AC}"/>
              </a:ext>
            </a:extLst>
          </p:cNvPr>
          <p:cNvSpPr/>
          <p:nvPr/>
        </p:nvSpPr>
        <p:spPr bwMode="auto">
          <a:xfrm>
            <a:off x="609600" y="1524000"/>
            <a:ext cx="3733800" cy="441960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CAA66A-BDB6-9001-0F84-19F9763FBEE5}"/>
              </a:ext>
            </a:extLst>
          </p:cNvPr>
          <p:cNvSpPr/>
          <p:nvPr/>
        </p:nvSpPr>
        <p:spPr bwMode="auto">
          <a:xfrm>
            <a:off x="4572000" y="1524000"/>
            <a:ext cx="3733800" cy="441960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7989"/>
      </p:ext>
    </p:extLst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3800</TotalTime>
  <Words>1311</Words>
  <Application>Microsoft Macintosh PowerPoint</Application>
  <PresentationFormat>On-screen Show (4:3)</PresentationFormat>
  <Paragraphs>167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</vt:lpstr>
      <vt:lpstr>Arial</vt:lpstr>
      <vt:lpstr>Calibri</vt:lpstr>
      <vt:lpstr>Courier</vt:lpstr>
      <vt:lpstr>Courier New</vt:lpstr>
      <vt:lpstr>Helvetica</vt:lpstr>
      <vt:lpstr>Lucida Sans Unicode</vt:lpstr>
      <vt:lpstr>1_sebesta</vt:lpstr>
      <vt:lpstr>PowerPoint Presentation</vt:lpstr>
      <vt:lpstr>Practice - 1</vt:lpstr>
      <vt:lpstr>Practice - 2</vt:lpstr>
      <vt:lpstr>Practice - 3</vt:lpstr>
      <vt:lpstr>C++: support for allocation/deallocation</vt:lpstr>
      <vt:lpstr>Java vs. C++: block scope</vt:lpstr>
      <vt:lpstr>Global and Local Scope</vt:lpstr>
      <vt:lpstr>Scope – to be exact</vt:lpstr>
      <vt:lpstr>Scope – Java </vt:lpstr>
      <vt:lpstr>Nested Scope</vt:lpstr>
      <vt:lpstr>Nested Scope -- Python</vt:lpstr>
      <vt:lpstr>Nested Scope – Python’s nonlocal</vt:lpstr>
      <vt:lpstr>Nested Scope – Python’s global  </vt:lpstr>
      <vt:lpstr>Scope Resolution</vt:lpstr>
      <vt:lpstr>Example: Static vs. Dynamic Scoping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72</cp:revision>
  <cp:lastPrinted>2024-02-15T15:43:40Z</cp:lastPrinted>
  <dcterms:created xsi:type="dcterms:W3CDTF">2003-08-01T12:29:19Z</dcterms:created>
  <dcterms:modified xsi:type="dcterms:W3CDTF">2024-09-18T03:51:56Z</dcterms:modified>
</cp:coreProperties>
</file>