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8"/>
  </p:notesMasterIdLst>
  <p:sldIdLst>
    <p:sldId id="375" r:id="rId2"/>
    <p:sldId id="573" r:id="rId3"/>
    <p:sldId id="404" r:id="rId4"/>
    <p:sldId id="376" r:id="rId5"/>
    <p:sldId id="574" r:id="rId6"/>
    <p:sldId id="368" r:id="rId7"/>
    <p:sldId id="364" r:id="rId8"/>
    <p:sldId id="365" r:id="rId9"/>
    <p:sldId id="367" r:id="rId10"/>
    <p:sldId id="369" r:id="rId11"/>
    <p:sldId id="370" r:id="rId12"/>
    <p:sldId id="578" r:id="rId13"/>
    <p:sldId id="259" r:id="rId14"/>
    <p:sldId id="261" r:id="rId15"/>
    <p:sldId id="264" r:id="rId16"/>
    <p:sldId id="579" r:id="rId17"/>
    <p:sldId id="377" r:id="rId18"/>
    <p:sldId id="378" r:id="rId19"/>
    <p:sldId id="276" r:id="rId20"/>
    <p:sldId id="307" r:id="rId21"/>
    <p:sldId id="280" r:id="rId22"/>
    <p:sldId id="580" r:id="rId23"/>
    <p:sldId id="273" r:id="rId24"/>
    <p:sldId id="374" r:id="rId25"/>
    <p:sldId id="581" r:id="rId26"/>
    <p:sldId id="308" r:id="rId27"/>
    <p:sldId id="288" r:id="rId28"/>
    <p:sldId id="575" r:id="rId29"/>
    <p:sldId id="309" r:id="rId30"/>
    <p:sldId id="583" r:id="rId31"/>
    <p:sldId id="584" r:id="rId32"/>
    <p:sldId id="290" r:id="rId33"/>
    <p:sldId id="582" r:id="rId34"/>
    <p:sldId id="585" r:id="rId35"/>
    <p:sldId id="297" r:id="rId36"/>
    <p:sldId id="57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5317"/>
    <a:srgbClr val="C00000"/>
    <a:srgbClr val="C01F3F"/>
    <a:srgbClr val="2B5AB6"/>
    <a:srgbClr val="064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A0200-2881-8141-830D-B08B6309F8A8}" v="765" dt="2024-11-16T03:43:52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6" autoAdjust="0"/>
    <p:restoredTop sz="94640"/>
  </p:normalViewPr>
  <p:slideViewPr>
    <p:cSldViewPr>
      <p:cViewPr varScale="1">
        <p:scale>
          <a:sx n="102" d="100"/>
          <a:sy n="102" d="100"/>
        </p:scale>
        <p:origin x="20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3788F433-86EE-B34A-88B9-15A675FEE544}"/>
    <pc:docChg chg="undo custSel addSld delSld modSld sldOrd">
      <pc:chgData name="Lan Yang" userId="43093da5-77dc-41e1-b856-09bc9a70e0e9" providerId="ADAL" clId="{3788F433-86EE-B34A-88B9-15A675FEE544}" dt="2024-04-30T17:02:12.791" v="370" actId="207"/>
      <pc:docMkLst>
        <pc:docMk/>
      </pc:docMkLst>
      <pc:sldChg chg="modSp mod">
        <pc:chgData name="Lan Yang" userId="43093da5-77dc-41e1-b856-09bc9a70e0e9" providerId="ADAL" clId="{3788F433-86EE-B34A-88B9-15A675FEE544}" dt="2024-04-30T14:59:02.992" v="177" actId="20577"/>
        <pc:sldMkLst>
          <pc:docMk/>
          <pc:sldMk cId="3007042284" sldId="375"/>
        </pc:sldMkLst>
      </pc:sldChg>
      <pc:sldChg chg="modSp add mod">
        <pc:chgData name="Lan Yang" userId="43093da5-77dc-41e1-b856-09bc9a70e0e9" providerId="ADAL" clId="{3788F433-86EE-B34A-88B9-15A675FEE544}" dt="2024-04-30T15:00:10.708" v="179" actId="13926"/>
        <pc:sldMkLst>
          <pc:docMk/>
          <pc:sldMk cId="3878806542" sldId="399"/>
        </pc:sldMkLst>
      </pc:sldChg>
      <pc:sldChg chg="add">
        <pc:chgData name="Lan Yang" userId="43093da5-77dc-41e1-b856-09bc9a70e0e9" providerId="ADAL" clId="{3788F433-86EE-B34A-88B9-15A675FEE544}" dt="2024-04-28T16:52:12.701" v="0"/>
        <pc:sldMkLst>
          <pc:docMk/>
          <pc:sldMk cId="2130700056" sldId="401"/>
        </pc:sldMkLst>
      </pc:sldChg>
      <pc:sldChg chg="add del">
        <pc:chgData name="Lan Yang" userId="43093da5-77dc-41e1-b856-09bc9a70e0e9" providerId="ADAL" clId="{3788F433-86EE-B34A-88B9-15A675FEE544}" dt="2024-04-28T16:52:25.864" v="1" actId="2696"/>
        <pc:sldMkLst>
          <pc:docMk/>
          <pc:sldMk cId="2004015235" sldId="402"/>
        </pc:sldMkLst>
      </pc:sldChg>
      <pc:sldChg chg="modSp add mod">
        <pc:chgData name="Lan Yang" userId="43093da5-77dc-41e1-b856-09bc9a70e0e9" providerId="ADAL" clId="{3788F433-86EE-B34A-88B9-15A675FEE544}" dt="2024-04-30T15:00:53.492" v="183" actId="13926"/>
        <pc:sldMkLst>
          <pc:docMk/>
          <pc:sldMk cId="837430459" sldId="403"/>
        </pc:sldMkLst>
      </pc:sldChg>
      <pc:sldChg chg="delSp modSp new mod ord">
        <pc:chgData name="Lan Yang" userId="43093da5-77dc-41e1-b856-09bc9a70e0e9" providerId="ADAL" clId="{3788F433-86EE-B34A-88B9-15A675FEE544}" dt="2024-04-30T16:59:50.981" v="251" actId="403"/>
        <pc:sldMkLst>
          <pc:docMk/>
          <pc:sldMk cId="2248854282" sldId="404"/>
        </pc:sldMkLst>
      </pc:sldChg>
      <pc:sldChg chg="modSp new mod">
        <pc:chgData name="Lan Yang" userId="43093da5-77dc-41e1-b856-09bc9a70e0e9" providerId="ADAL" clId="{3788F433-86EE-B34A-88B9-15A675FEE544}" dt="2024-04-30T17:02:12.791" v="370" actId="207"/>
        <pc:sldMkLst>
          <pc:docMk/>
          <pc:sldMk cId="2966309695" sldId="405"/>
        </pc:sldMkLst>
      </pc:sldChg>
    </pc:docChg>
  </pc:docChgLst>
  <pc:docChgLst>
    <pc:chgData name="Lan Yang" userId="43093da5-77dc-41e1-b856-09bc9a70e0e9" providerId="ADAL" clId="{F7DCA687-3BEF-AF43-87DD-B60F5E5BA2B8}"/>
    <pc:docChg chg="custSel delSld modSld">
      <pc:chgData name="Lan Yang" userId="43093da5-77dc-41e1-b856-09bc9a70e0e9" providerId="ADAL" clId="{F7DCA687-3BEF-AF43-87DD-B60F5E5BA2B8}" dt="2024-10-16T18:51:32.243" v="1012" actId="2711"/>
      <pc:docMkLst>
        <pc:docMk/>
      </pc:docMkLst>
      <pc:sldChg chg="modSp mod">
        <pc:chgData name="Lan Yang" userId="43093da5-77dc-41e1-b856-09bc9a70e0e9" providerId="ADAL" clId="{F7DCA687-3BEF-AF43-87DD-B60F5E5BA2B8}" dt="2024-10-16T18:46:34.182" v="613" actId="20577"/>
        <pc:sldMkLst>
          <pc:docMk/>
          <pc:sldMk cId="1182854345" sldId="364"/>
        </pc:sldMkLst>
        <pc:spChg chg="mod">
          <ac:chgData name="Lan Yang" userId="43093da5-77dc-41e1-b856-09bc9a70e0e9" providerId="ADAL" clId="{F7DCA687-3BEF-AF43-87DD-B60F5E5BA2B8}" dt="2024-10-16T18:46:34.182" v="613" actId="20577"/>
          <ac:spMkLst>
            <pc:docMk/>
            <pc:sldMk cId="1182854345" sldId="364"/>
            <ac:spMk id="6" creationId="{7A34C02F-2D8C-6843-920D-686A2D3B1351}"/>
          </ac:spMkLst>
        </pc:spChg>
        <pc:spChg chg="mod">
          <ac:chgData name="Lan Yang" userId="43093da5-77dc-41e1-b856-09bc9a70e0e9" providerId="ADAL" clId="{F7DCA687-3BEF-AF43-87DD-B60F5E5BA2B8}" dt="2024-10-16T18:44:39.439" v="531" actId="20577"/>
          <ac:spMkLst>
            <pc:docMk/>
            <pc:sldMk cId="1182854345" sldId="364"/>
            <ac:spMk id="10" creationId="{3305FE6C-6D99-8F42-B2C0-A4BDE3DBFDBC}"/>
          </ac:spMkLst>
        </pc:spChg>
      </pc:sldChg>
      <pc:sldChg chg="addSp modSp mod">
        <pc:chgData name="Lan Yang" userId="43093da5-77dc-41e1-b856-09bc9a70e0e9" providerId="ADAL" clId="{F7DCA687-3BEF-AF43-87DD-B60F5E5BA2B8}" dt="2024-10-16T18:49:02.600" v="799" actId="14100"/>
        <pc:sldMkLst>
          <pc:docMk/>
          <pc:sldMk cId="1545199991" sldId="365"/>
        </pc:sldMkLst>
        <pc:spChg chg="mod">
          <ac:chgData name="Lan Yang" userId="43093da5-77dc-41e1-b856-09bc9a70e0e9" providerId="ADAL" clId="{F7DCA687-3BEF-AF43-87DD-B60F5E5BA2B8}" dt="2024-10-16T18:47:44.500" v="625" actId="948"/>
          <ac:spMkLst>
            <pc:docMk/>
            <pc:sldMk cId="1545199991" sldId="365"/>
            <ac:spMk id="2" creationId="{FB34E15D-1E05-BB41-A7EE-330101C6C162}"/>
          </ac:spMkLst>
        </pc:spChg>
        <pc:spChg chg="mod">
          <ac:chgData name="Lan Yang" userId="43093da5-77dc-41e1-b856-09bc9a70e0e9" providerId="ADAL" clId="{F7DCA687-3BEF-AF43-87DD-B60F5E5BA2B8}" dt="2024-10-16T18:47:58.794" v="628" actId="14100"/>
          <ac:spMkLst>
            <pc:docMk/>
            <pc:sldMk cId="1545199991" sldId="365"/>
            <ac:spMk id="3" creationId="{5312FEC2-3192-2542-90EB-D0D826322FD9}"/>
          </ac:spMkLst>
        </pc:spChg>
        <pc:spChg chg="add mod">
          <ac:chgData name="Lan Yang" userId="43093da5-77dc-41e1-b856-09bc9a70e0e9" providerId="ADAL" clId="{F7DCA687-3BEF-AF43-87DD-B60F5E5BA2B8}" dt="2024-10-16T18:49:02.600" v="799" actId="14100"/>
          <ac:spMkLst>
            <pc:docMk/>
            <pc:sldMk cId="1545199991" sldId="365"/>
            <ac:spMk id="4" creationId="{8DFFFD85-FC0B-2296-0505-18112C2F41D4}"/>
          </ac:spMkLst>
        </pc:spChg>
      </pc:sldChg>
      <pc:sldChg chg="modSp mod">
        <pc:chgData name="Lan Yang" userId="43093da5-77dc-41e1-b856-09bc9a70e0e9" providerId="ADAL" clId="{F7DCA687-3BEF-AF43-87DD-B60F5E5BA2B8}" dt="2024-10-16T18:51:32.243" v="1012" actId="2711"/>
        <pc:sldMkLst>
          <pc:docMk/>
          <pc:sldMk cId="2073296263" sldId="367"/>
        </pc:sldMkLst>
        <pc:spChg chg="mod">
          <ac:chgData name="Lan Yang" userId="43093da5-77dc-41e1-b856-09bc9a70e0e9" providerId="ADAL" clId="{F7DCA687-3BEF-AF43-87DD-B60F5E5BA2B8}" dt="2024-10-16T18:51:32.243" v="1012" actId="2711"/>
          <ac:spMkLst>
            <pc:docMk/>
            <pc:sldMk cId="2073296263" sldId="367"/>
            <ac:spMk id="3" creationId="{5312FEC2-3192-2542-90EB-D0D826322FD9}"/>
          </ac:spMkLst>
        </pc:spChg>
      </pc:sldChg>
      <pc:sldChg chg="modSp mod">
        <pc:chgData name="Lan Yang" userId="43093da5-77dc-41e1-b856-09bc9a70e0e9" providerId="ADAL" clId="{F7DCA687-3BEF-AF43-87DD-B60F5E5BA2B8}" dt="2024-10-16T18:44:22.896" v="527" actId="20577"/>
        <pc:sldMkLst>
          <pc:docMk/>
          <pc:sldMk cId="3277217063" sldId="368"/>
        </pc:sldMkLst>
        <pc:spChg chg="mod">
          <ac:chgData name="Lan Yang" userId="43093da5-77dc-41e1-b856-09bc9a70e0e9" providerId="ADAL" clId="{F7DCA687-3BEF-AF43-87DD-B60F5E5BA2B8}" dt="2024-10-16T18:44:22.896" v="527" actId="20577"/>
          <ac:spMkLst>
            <pc:docMk/>
            <pc:sldMk cId="3277217063" sldId="368"/>
            <ac:spMk id="3" creationId="{7BABB535-2C74-574B-AFAD-70F4D2FAB68D}"/>
          </ac:spMkLst>
        </pc:spChg>
      </pc:sldChg>
      <pc:sldChg chg="modSp mod">
        <pc:chgData name="Lan Yang" userId="43093da5-77dc-41e1-b856-09bc9a70e0e9" providerId="ADAL" clId="{F7DCA687-3BEF-AF43-87DD-B60F5E5BA2B8}" dt="2024-10-16T18:39:00.427" v="96" actId="20577"/>
        <pc:sldMkLst>
          <pc:docMk/>
          <pc:sldMk cId="3007042284" sldId="375"/>
        </pc:sldMkLst>
        <pc:spChg chg="mod">
          <ac:chgData name="Lan Yang" userId="43093da5-77dc-41e1-b856-09bc9a70e0e9" providerId="ADAL" clId="{F7DCA687-3BEF-AF43-87DD-B60F5E5BA2B8}" dt="2024-10-16T18:38:30.176" v="68" actId="1076"/>
          <ac:spMkLst>
            <pc:docMk/>
            <pc:sldMk cId="3007042284" sldId="375"/>
            <ac:spMk id="2" creationId="{91CBF27A-3D85-4EF9-B353-442A7C23EB4E}"/>
          </ac:spMkLst>
        </pc:spChg>
        <pc:spChg chg="mod">
          <ac:chgData name="Lan Yang" userId="43093da5-77dc-41e1-b856-09bc9a70e0e9" providerId="ADAL" clId="{F7DCA687-3BEF-AF43-87DD-B60F5E5BA2B8}" dt="2024-10-16T18:39:00.427" v="96" actId="20577"/>
          <ac:spMkLst>
            <pc:docMk/>
            <pc:sldMk cId="3007042284" sldId="375"/>
            <ac:spMk id="3" creationId="{535C70A0-2EFA-4FFD-9DC0-1D4F0997D7B9}"/>
          </ac:spMkLst>
        </pc:spChg>
      </pc:sldChg>
      <pc:sldChg chg="addSp modSp mod">
        <pc:chgData name="Lan Yang" userId="43093da5-77dc-41e1-b856-09bc9a70e0e9" providerId="ADAL" clId="{F7DCA687-3BEF-AF43-87DD-B60F5E5BA2B8}" dt="2024-10-16T18:42:36.593" v="366" actId="14100"/>
        <pc:sldMkLst>
          <pc:docMk/>
          <pc:sldMk cId="838861837" sldId="376"/>
        </pc:sldMkLst>
        <pc:spChg chg="mod">
          <ac:chgData name="Lan Yang" userId="43093da5-77dc-41e1-b856-09bc9a70e0e9" providerId="ADAL" clId="{F7DCA687-3BEF-AF43-87DD-B60F5E5BA2B8}" dt="2024-10-16T18:40:57.014" v="153" actId="20577"/>
          <ac:spMkLst>
            <pc:docMk/>
            <pc:sldMk cId="838861837" sldId="376"/>
            <ac:spMk id="2" creationId="{07E9C475-1E81-4847-9689-C58EA94F40D5}"/>
          </ac:spMkLst>
        </pc:spChg>
        <pc:spChg chg="mod">
          <ac:chgData name="Lan Yang" userId="43093da5-77dc-41e1-b856-09bc9a70e0e9" providerId="ADAL" clId="{F7DCA687-3BEF-AF43-87DD-B60F5E5BA2B8}" dt="2024-10-16T18:41:53.635" v="239" actId="20577"/>
          <ac:spMkLst>
            <pc:docMk/>
            <pc:sldMk cId="838861837" sldId="376"/>
            <ac:spMk id="3" creationId="{AA46273D-3931-4008-B448-175EC1FC16FC}"/>
          </ac:spMkLst>
        </pc:spChg>
      </pc:sldChg>
      <pc:sldChg chg="del">
        <pc:chgData name="Lan Yang" userId="43093da5-77dc-41e1-b856-09bc9a70e0e9" providerId="ADAL" clId="{F7DCA687-3BEF-AF43-87DD-B60F5E5BA2B8}" dt="2024-10-16T18:39:53.467" v="121" actId="2696"/>
        <pc:sldMkLst>
          <pc:docMk/>
          <pc:sldMk cId="3878806542" sldId="399"/>
        </pc:sldMkLst>
      </pc:sldChg>
      <pc:sldChg chg="del">
        <pc:chgData name="Lan Yang" userId="43093da5-77dc-41e1-b856-09bc9a70e0e9" providerId="ADAL" clId="{F7DCA687-3BEF-AF43-87DD-B60F5E5BA2B8}" dt="2024-10-16T18:39:53.467" v="121" actId="2696"/>
        <pc:sldMkLst>
          <pc:docMk/>
          <pc:sldMk cId="837430459" sldId="403"/>
        </pc:sldMkLst>
      </pc:sldChg>
      <pc:sldChg chg="modSp mod">
        <pc:chgData name="Lan Yang" userId="43093da5-77dc-41e1-b856-09bc9a70e0e9" providerId="ADAL" clId="{F7DCA687-3BEF-AF43-87DD-B60F5E5BA2B8}" dt="2024-10-16T18:40:25.427" v="151" actId="20577"/>
        <pc:sldMkLst>
          <pc:docMk/>
          <pc:sldMk cId="2248854282" sldId="404"/>
        </pc:sldMkLst>
        <pc:spChg chg="mod">
          <ac:chgData name="Lan Yang" userId="43093da5-77dc-41e1-b856-09bc9a70e0e9" providerId="ADAL" clId="{F7DCA687-3BEF-AF43-87DD-B60F5E5BA2B8}" dt="2024-10-16T18:40:25.427" v="151" actId="20577"/>
          <ac:spMkLst>
            <pc:docMk/>
            <pc:sldMk cId="2248854282" sldId="404"/>
            <ac:spMk id="3" creationId="{44E47AFF-1A3E-983A-D73D-47F23BEC20EC}"/>
          </ac:spMkLst>
        </pc:spChg>
      </pc:sldChg>
      <pc:sldChg chg="modSp mod">
        <pc:chgData name="Lan Yang" userId="43093da5-77dc-41e1-b856-09bc9a70e0e9" providerId="ADAL" clId="{F7DCA687-3BEF-AF43-87DD-B60F5E5BA2B8}" dt="2024-10-16T18:39:29.756" v="120" actId="5793"/>
        <pc:sldMkLst>
          <pc:docMk/>
          <pc:sldMk cId="2966309695" sldId="405"/>
        </pc:sldMkLst>
      </pc:sldChg>
    </pc:docChg>
  </pc:docChgLst>
  <pc:docChgLst>
    <pc:chgData name="Lan Yang" userId="43093da5-77dc-41e1-b856-09bc9a70e0e9" providerId="ADAL" clId="{B1CA0200-2881-8141-830D-B08B6309F8A8}"/>
    <pc:docChg chg="undo custSel addSld delSld modSld sldOrd">
      <pc:chgData name="Lan Yang" userId="43093da5-77dc-41e1-b856-09bc9a70e0e9" providerId="ADAL" clId="{B1CA0200-2881-8141-830D-B08B6309F8A8}" dt="2024-11-16T04:39:39.685" v="9790" actId="20577"/>
      <pc:docMkLst>
        <pc:docMk/>
      </pc:docMkLst>
      <pc:sldChg chg="addSp modSp mod">
        <pc:chgData name="Lan Yang" userId="43093da5-77dc-41e1-b856-09bc9a70e0e9" providerId="ADAL" clId="{B1CA0200-2881-8141-830D-B08B6309F8A8}" dt="2024-11-12T19:54:39.266" v="1448" actId="14100"/>
        <pc:sldMkLst>
          <pc:docMk/>
          <pc:sldMk cId="0" sldId="259"/>
        </pc:sldMkLst>
        <pc:spChg chg="add mod">
          <ac:chgData name="Lan Yang" userId="43093da5-77dc-41e1-b856-09bc9a70e0e9" providerId="ADAL" clId="{B1CA0200-2881-8141-830D-B08B6309F8A8}" dt="2024-11-12T19:54:39.266" v="1448" actId="14100"/>
          <ac:spMkLst>
            <pc:docMk/>
            <pc:sldMk cId="0" sldId="259"/>
            <ac:spMk id="2" creationId="{247517AF-2964-AAD2-4BC9-94F7E036D9FE}"/>
          </ac:spMkLst>
        </pc:spChg>
      </pc:sldChg>
      <pc:sldChg chg="addSp modSp mod">
        <pc:chgData name="Lan Yang" userId="43093da5-77dc-41e1-b856-09bc9a70e0e9" providerId="ADAL" clId="{B1CA0200-2881-8141-830D-B08B6309F8A8}" dt="2024-11-12T19:56:20.345" v="1624" actId="20577"/>
        <pc:sldMkLst>
          <pc:docMk/>
          <pc:sldMk cId="0" sldId="261"/>
        </pc:sldMkLst>
        <pc:spChg chg="add mod">
          <ac:chgData name="Lan Yang" userId="43093da5-77dc-41e1-b856-09bc9a70e0e9" providerId="ADAL" clId="{B1CA0200-2881-8141-830D-B08B6309F8A8}" dt="2024-11-12T19:56:20.345" v="1624" actId="20577"/>
          <ac:spMkLst>
            <pc:docMk/>
            <pc:sldMk cId="0" sldId="261"/>
            <ac:spMk id="2" creationId="{A814412B-A754-5F25-A09D-F90EE651FC93}"/>
          </ac:spMkLst>
        </pc:spChg>
      </pc:sldChg>
      <pc:sldChg chg="modSp setBg">
        <pc:chgData name="Lan Yang" userId="43093da5-77dc-41e1-b856-09bc9a70e0e9" providerId="ADAL" clId="{B1CA0200-2881-8141-830D-B08B6309F8A8}" dt="2024-11-12T19:57:57.150" v="2359"/>
        <pc:sldMkLst>
          <pc:docMk/>
          <pc:sldMk cId="0" sldId="264"/>
        </pc:sldMkLst>
        <pc:picChg chg="mod">
          <ac:chgData name="Lan Yang" userId="43093da5-77dc-41e1-b856-09bc9a70e0e9" providerId="ADAL" clId="{B1CA0200-2881-8141-830D-B08B6309F8A8}" dt="2024-11-12T19:57:43.607" v="2127" actId="14861"/>
          <ac:picMkLst>
            <pc:docMk/>
            <pc:sldMk cId="0" sldId="264"/>
            <ac:picMk id="20485" creationId="{C5374960-4D66-7E49-A048-7C294C5AE902}"/>
          </ac:picMkLst>
        </pc:picChg>
      </pc:sldChg>
      <pc:sldChg chg="addSp delSp modSp mod">
        <pc:chgData name="Lan Yang" userId="43093da5-77dc-41e1-b856-09bc9a70e0e9" providerId="ADAL" clId="{B1CA0200-2881-8141-830D-B08B6309F8A8}" dt="2024-11-12T20:22:08.382" v="3449" actId="20577"/>
        <pc:sldMkLst>
          <pc:docMk/>
          <pc:sldMk cId="1651760876" sldId="273"/>
        </pc:sldMkLst>
        <pc:spChg chg="mod">
          <ac:chgData name="Lan Yang" userId="43093da5-77dc-41e1-b856-09bc9a70e0e9" providerId="ADAL" clId="{B1CA0200-2881-8141-830D-B08B6309F8A8}" dt="2024-11-12T20:08:36.582" v="2712" actId="207"/>
          <ac:spMkLst>
            <pc:docMk/>
            <pc:sldMk cId="1651760876" sldId="273"/>
            <ac:spMk id="5" creationId="{00000000-0000-0000-0000-000000000000}"/>
          </ac:spMkLst>
        </pc:spChg>
        <pc:spChg chg="add mod">
          <ac:chgData name="Lan Yang" userId="43093da5-77dc-41e1-b856-09bc9a70e0e9" providerId="ADAL" clId="{B1CA0200-2881-8141-830D-B08B6309F8A8}" dt="2024-11-12T20:22:08.382" v="3449" actId="20577"/>
          <ac:spMkLst>
            <pc:docMk/>
            <pc:sldMk cId="1651760876" sldId="273"/>
            <ac:spMk id="7" creationId="{A84D15FA-383F-C00E-D7C9-0A3A077E1E44}"/>
          </ac:spMkLst>
        </pc:spChg>
      </pc:sldChg>
      <pc:sldChg chg="addSp modSp mod">
        <pc:chgData name="Lan Yang" userId="43093da5-77dc-41e1-b856-09bc9a70e0e9" providerId="ADAL" clId="{B1CA0200-2881-8141-830D-B08B6309F8A8}" dt="2024-11-12T20:05:21.808" v="2612" actId="20577"/>
        <pc:sldMkLst>
          <pc:docMk/>
          <pc:sldMk cId="0" sldId="276"/>
        </pc:sldMkLst>
        <pc:spChg chg="add mod">
          <ac:chgData name="Lan Yang" userId="43093da5-77dc-41e1-b856-09bc9a70e0e9" providerId="ADAL" clId="{B1CA0200-2881-8141-830D-B08B6309F8A8}" dt="2024-11-12T20:05:21.808" v="2612" actId="20577"/>
          <ac:spMkLst>
            <pc:docMk/>
            <pc:sldMk cId="0" sldId="276"/>
            <ac:spMk id="2" creationId="{43F004F7-DD3C-B9E5-C29F-7CAACFB6512E}"/>
          </ac:spMkLst>
        </pc:spChg>
      </pc:sldChg>
      <pc:sldChg chg="del">
        <pc:chgData name="Lan Yang" userId="43093da5-77dc-41e1-b856-09bc9a70e0e9" providerId="ADAL" clId="{B1CA0200-2881-8141-830D-B08B6309F8A8}" dt="2024-11-12T20:05:59.025" v="2613" actId="2696"/>
        <pc:sldMkLst>
          <pc:docMk/>
          <pc:sldMk cId="0" sldId="278"/>
        </pc:sldMkLst>
      </pc:sldChg>
      <pc:sldChg chg="del">
        <pc:chgData name="Lan Yang" userId="43093da5-77dc-41e1-b856-09bc9a70e0e9" providerId="ADAL" clId="{B1CA0200-2881-8141-830D-B08B6309F8A8}" dt="2024-11-12T20:10:52.298" v="2838" actId="2696"/>
        <pc:sldMkLst>
          <pc:docMk/>
          <pc:sldMk cId="0" sldId="282"/>
        </pc:sldMkLst>
      </pc:sldChg>
      <pc:sldChg chg="del">
        <pc:chgData name="Lan Yang" userId="43093da5-77dc-41e1-b856-09bc9a70e0e9" providerId="ADAL" clId="{B1CA0200-2881-8141-830D-B08B6309F8A8}" dt="2024-11-12T20:11:17.169" v="2839" actId="2696"/>
        <pc:sldMkLst>
          <pc:docMk/>
          <pc:sldMk cId="0" sldId="283"/>
        </pc:sldMkLst>
      </pc:sldChg>
      <pc:sldChg chg="del">
        <pc:chgData name="Lan Yang" userId="43093da5-77dc-41e1-b856-09bc9a70e0e9" providerId="ADAL" clId="{B1CA0200-2881-8141-830D-B08B6309F8A8}" dt="2024-11-12T20:13:24.654" v="2963" actId="2696"/>
        <pc:sldMkLst>
          <pc:docMk/>
          <pc:sldMk cId="0" sldId="285"/>
        </pc:sldMkLst>
      </pc:sldChg>
      <pc:sldChg chg="addSp modSp mod">
        <pc:chgData name="Lan Yang" userId="43093da5-77dc-41e1-b856-09bc9a70e0e9" providerId="ADAL" clId="{B1CA0200-2881-8141-830D-B08B6309F8A8}" dt="2024-11-12T20:21:24.623" v="3433" actId="404"/>
        <pc:sldMkLst>
          <pc:docMk/>
          <pc:sldMk cId="0" sldId="290"/>
        </pc:sldMkLst>
        <pc:spChg chg="mod">
          <ac:chgData name="Lan Yang" userId="43093da5-77dc-41e1-b856-09bc9a70e0e9" providerId="ADAL" clId="{B1CA0200-2881-8141-830D-B08B6309F8A8}" dt="2024-11-12T20:20:32.728" v="3354" actId="207"/>
          <ac:spMkLst>
            <pc:docMk/>
            <pc:sldMk cId="0" sldId="290"/>
            <ac:spMk id="2" creationId="{254B4763-A978-DA48-A6B1-DD3932B2B00D}"/>
          </ac:spMkLst>
        </pc:spChg>
        <pc:spChg chg="add mod">
          <ac:chgData name="Lan Yang" userId="43093da5-77dc-41e1-b856-09bc9a70e0e9" providerId="ADAL" clId="{B1CA0200-2881-8141-830D-B08B6309F8A8}" dt="2024-11-12T20:21:24.623" v="3433" actId="404"/>
          <ac:spMkLst>
            <pc:docMk/>
            <pc:sldMk cId="0" sldId="290"/>
            <ac:spMk id="3" creationId="{805C4D7E-9459-4164-AA57-08B07882F758}"/>
          </ac:spMkLst>
        </pc:spChg>
      </pc:sldChg>
      <pc:sldChg chg="del">
        <pc:chgData name="Lan Yang" userId="43093da5-77dc-41e1-b856-09bc9a70e0e9" providerId="ADAL" clId="{B1CA0200-2881-8141-830D-B08B6309F8A8}" dt="2024-11-12T20:21:38.356" v="3434" actId="2696"/>
        <pc:sldMkLst>
          <pc:docMk/>
          <pc:sldMk cId="0" sldId="292"/>
        </pc:sldMkLst>
      </pc:sldChg>
      <pc:sldChg chg="addSp delSp modSp mod">
        <pc:chgData name="Lan Yang" userId="43093da5-77dc-41e1-b856-09bc9a70e0e9" providerId="ADAL" clId="{B1CA0200-2881-8141-830D-B08B6309F8A8}" dt="2024-11-12T20:29:08.139" v="4057" actId="20577"/>
        <pc:sldMkLst>
          <pc:docMk/>
          <pc:sldMk cId="0" sldId="297"/>
        </pc:sldMkLst>
        <pc:spChg chg="add mod">
          <ac:chgData name="Lan Yang" userId="43093da5-77dc-41e1-b856-09bc9a70e0e9" providerId="ADAL" clId="{B1CA0200-2881-8141-830D-B08B6309F8A8}" dt="2024-11-12T20:23:28.757" v="3595" actId="20577"/>
          <ac:spMkLst>
            <pc:docMk/>
            <pc:sldMk cId="0" sldId="297"/>
            <ac:spMk id="2" creationId="{52F0E3BC-55CE-19F3-B6C3-F922077C0959}"/>
          </ac:spMkLst>
        </pc:spChg>
        <pc:spChg chg="add mod">
          <ac:chgData name="Lan Yang" userId="43093da5-77dc-41e1-b856-09bc9a70e0e9" providerId="ADAL" clId="{B1CA0200-2881-8141-830D-B08B6309F8A8}" dt="2024-11-12T20:26:50.859" v="3856" actId="14100"/>
          <ac:spMkLst>
            <pc:docMk/>
            <pc:sldMk cId="0" sldId="297"/>
            <ac:spMk id="4" creationId="{54A35446-69B9-6CBB-2687-F72E5913D467}"/>
          </ac:spMkLst>
        </pc:spChg>
        <pc:spChg chg="add mod">
          <ac:chgData name="Lan Yang" userId="43093da5-77dc-41e1-b856-09bc9a70e0e9" providerId="ADAL" clId="{B1CA0200-2881-8141-830D-B08B6309F8A8}" dt="2024-11-12T20:28:07.845" v="3950" actId="1076"/>
          <ac:spMkLst>
            <pc:docMk/>
            <pc:sldMk cId="0" sldId="297"/>
            <ac:spMk id="6" creationId="{12519C9C-8B91-CFF0-1980-A5CBAF4CF68C}"/>
          </ac:spMkLst>
        </pc:spChg>
        <pc:spChg chg="mod">
          <ac:chgData name="Lan Yang" userId="43093da5-77dc-41e1-b856-09bc9a70e0e9" providerId="ADAL" clId="{B1CA0200-2881-8141-830D-B08B6309F8A8}" dt="2024-11-12T20:29:08.139" v="4057" actId="20577"/>
          <ac:spMkLst>
            <pc:docMk/>
            <pc:sldMk cId="0" sldId="297"/>
            <ac:spMk id="78853" creationId="{1ABD9C64-638F-C446-ADC8-847EE8AD254B}"/>
          </ac:spMkLst>
        </pc:spChg>
      </pc:sldChg>
      <pc:sldChg chg="addSp delSp modSp mod">
        <pc:chgData name="Lan Yang" userId="43093da5-77dc-41e1-b856-09bc9a70e0e9" providerId="ADAL" clId="{B1CA0200-2881-8141-830D-B08B6309F8A8}" dt="2024-11-12T20:22:25.947" v="3461" actId="14100"/>
        <pc:sldMkLst>
          <pc:docMk/>
          <pc:sldMk cId="1845529000" sldId="307"/>
        </pc:sldMkLst>
        <pc:spChg chg="mod">
          <ac:chgData name="Lan Yang" userId="43093da5-77dc-41e1-b856-09bc9a70e0e9" providerId="ADAL" clId="{B1CA0200-2881-8141-830D-B08B6309F8A8}" dt="2024-11-12T20:06:24.489" v="2616" actId="14100"/>
          <ac:spMkLst>
            <pc:docMk/>
            <pc:sldMk cId="1845529000" sldId="307"/>
            <ac:spMk id="2" creationId="{1C37CF75-DE96-2349-8C7F-EDAC4181C29A}"/>
          </ac:spMkLst>
        </pc:spChg>
        <pc:spChg chg="mod">
          <ac:chgData name="Lan Yang" userId="43093da5-77dc-41e1-b856-09bc9a70e0e9" providerId="ADAL" clId="{B1CA0200-2881-8141-830D-B08B6309F8A8}" dt="2024-11-12T20:06:17.736" v="2615" actId="207"/>
          <ac:spMkLst>
            <pc:docMk/>
            <pc:sldMk cId="1845529000" sldId="307"/>
            <ac:spMk id="3" creationId="{ACB16C66-5165-0D46-B822-0BE2F6FD9924}"/>
          </ac:spMkLst>
        </pc:spChg>
        <pc:spChg chg="add mod">
          <ac:chgData name="Lan Yang" userId="43093da5-77dc-41e1-b856-09bc9a70e0e9" providerId="ADAL" clId="{B1CA0200-2881-8141-830D-B08B6309F8A8}" dt="2024-11-12T20:22:25.947" v="3461" actId="14100"/>
          <ac:spMkLst>
            <pc:docMk/>
            <pc:sldMk cId="1845529000" sldId="307"/>
            <ac:spMk id="4" creationId="{5E68E4B9-D38E-8F24-9818-DADD7039C221}"/>
          </ac:spMkLst>
        </pc:spChg>
      </pc:sldChg>
      <pc:sldChg chg="addSp modSp mod">
        <pc:chgData name="Lan Yang" userId="43093da5-77dc-41e1-b856-09bc9a70e0e9" providerId="ADAL" clId="{B1CA0200-2881-8141-830D-B08B6309F8A8}" dt="2024-11-12T20:13:05.542" v="2962" actId="20577"/>
        <pc:sldMkLst>
          <pc:docMk/>
          <pc:sldMk cId="3345381449" sldId="308"/>
        </pc:sldMkLst>
        <pc:spChg chg="add mod">
          <ac:chgData name="Lan Yang" userId="43093da5-77dc-41e1-b856-09bc9a70e0e9" providerId="ADAL" clId="{B1CA0200-2881-8141-830D-B08B6309F8A8}" dt="2024-11-12T20:13:05.542" v="2962" actId="20577"/>
          <ac:spMkLst>
            <pc:docMk/>
            <pc:sldMk cId="3345381449" sldId="308"/>
            <ac:spMk id="3" creationId="{56A5C3EA-29C1-B3AA-96BD-F6604C68C1F7}"/>
          </ac:spMkLst>
        </pc:spChg>
        <pc:spChg chg="add mod">
          <ac:chgData name="Lan Yang" userId="43093da5-77dc-41e1-b856-09bc9a70e0e9" providerId="ADAL" clId="{B1CA0200-2881-8141-830D-B08B6309F8A8}" dt="2024-11-12T20:12:41.633" v="2898" actId="313"/>
          <ac:spMkLst>
            <pc:docMk/>
            <pc:sldMk cId="3345381449" sldId="308"/>
            <ac:spMk id="4" creationId="{7D04C006-3D56-3E69-0C8B-F82BAD871028}"/>
          </ac:spMkLst>
        </pc:spChg>
      </pc:sldChg>
      <pc:sldChg chg="modSp mod">
        <pc:chgData name="Lan Yang" userId="43093da5-77dc-41e1-b856-09bc9a70e0e9" providerId="ADAL" clId="{B1CA0200-2881-8141-830D-B08B6309F8A8}" dt="2024-11-12T20:20:27.014" v="3353" actId="207"/>
        <pc:sldMkLst>
          <pc:docMk/>
          <pc:sldMk cId="3164140126" sldId="309"/>
        </pc:sldMkLst>
        <pc:spChg chg="mod">
          <ac:chgData name="Lan Yang" userId="43093da5-77dc-41e1-b856-09bc9a70e0e9" providerId="ADAL" clId="{B1CA0200-2881-8141-830D-B08B6309F8A8}" dt="2024-11-12T20:20:27.014" v="3353" actId="207"/>
          <ac:spMkLst>
            <pc:docMk/>
            <pc:sldMk cId="3164140126" sldId="309"/>
            <ac:spMk id="4" creationId="{E62E7639-2BF2-034B-9C27-83A28B5EC876}"/>
          </ac:spMkLst>
        </pc:spChg>
      </pc:sldChg>
      <pc:sldChg chg="modSp mod">
        <pc:chgData name="Lan Yang" userId="43093da5-77dc-41e1-b856-09bc9a70e0e9" providerId="ADAL" clId="{B1CA0200-2881-8141-830D-B08B6309F8A8}" dt="2024-11-12T19:37:54.679" v="1047" actId="13926"/>
        <pc:sldMkLst>
          <pc:docMk/>
          <pc:sldMk cId="1182854345" sldId="364"/>
        </pc:sldMkLst>
        <pc:spChg chg="mod">
          <ac:chgData name="Lan Yang" userId="43093da5-77dc-41e1-b856-09bc9a70e0e9" providerId="ADAL" clId="{B1CA0200-2881-8141-830D-B08B6309F8A8}" dt="2024-11-12T19:37:54.679" v="1047" actId="13926"/>
          <ac:spMkLst>
            <pc:docMk/>
            <pc:sldMk cId="1182854345" sldId="364"/>
            <ac:spMk id="10" creationId="{3305FE6C-6D99-8F42-B2C0-A4BDE3DBFDBC}"/>
          </ac:spMkLst>
        </pc:spChg>
      </pc:sldChg>
      <pc:sldChg chg="modSp mod">
        <pc:chgData name="Lan Yang" userId="43093da5-77dc-41e1-b856-09bc9a70e0e9" providerId="ADAL" clId="{B1CA0200-2881-8141-830D-B08B6309F8A8}" dt="2024-11-12T19:38:06.095" v="1048" actId="13926"/>
        <pc:sldMkLst>
          <pc:docMk/>
          <pc:sldMk cId="1545199991" sldId="365"/>
        </pc:sldMkLst>
        <pc:spChg chg="mod">
          <ac:chgData name="Lan Yang" userId="43093da5-77dc-41e1-b856-09bc9a70e0e9" providerId="ADAL" clId="{B1CA0200-2881-8141-830D-B08B6309F8A8}" dt="2024-11-12T19:38:06.095" v="1048" actId="13926"/>
          <ac:spMkLst>
            <pc:docMk/>
            <pc:sldMk cId="1545199991" sldId="365"/>
            <ac:spMk id="2" creationId="{FB34E15D-1E05-BB41-A7EE-330101C6C162}"/>
          </ac:spMkLst>
        </pc:spChg>
      </pc:sldChg>
      <pc:sldChg chg="modSp mod">
        <pc:chgData name="Lan Yang" userId="43093da5-77dc-41e1-b856-09bc9a70e0e9" providerId="ADAL" clId="{B1CA0200-2881-8141-830D-B08B6309F8A8}" dt="2024-11-12T19:37:24.707" v="1046" actId="13926"/>
        <pc:sldMkLst>
          <pc:docMk/>
          <pc:sldMk cId="3277217063" sldId="368"/>
        </pc:sldMkLst>
        <pc:spChg chg="mod">
          <ac:chgData name="Lan Yang" userId="43093da5-77dc-41e1-b856-09bc9a70e0e9" providerId="ADAL" clId="{B1CA0200-2881-8141-830D-B08B6309F8A8}" dt="2024-11-12T19:37:24.707" v="1046" actId="13926"/>
          <ac:spMkLst>
            <pc:docMk/>
            <pc:sldMk cId="3277217063" sldId="368"/>
            <ac:spMk id="3" creationId="{7BABB535-2C74-574B-AFAD-70F4D2FAB68D}"/>
          </ac:spMkLst>
        </pc:spChg>
      </pc:sldChg>
      <pc:sldChg chg="addSp modSp mod">
        <pc:chgData name="Lan Yang" userId="43093da5-77dc-41e1-b856-09bc9a70e0e9" providerId="ADAL" clId="{B1CA0200-2881-8141-830D-B08B6309F8A8}" dt="2024-11-12T19:39:28.831" v="1167" actId="14100"/>
        <pc:sldMkLst>
          <pc:docMk/>
          <pc:sldMk cId="1736377426" sldId="369"/>
        </pc:sldMkLst>
        <pc:spChg chg="mod">
          <ac:chgData name="Lan Yang" userId="43093da5-77dc-41e1-b856-09bc9a70e0e9" providerId="ADAL" clId="{B1CA0200-2881-8141-830D-B08B6309F8A8}" dt="2024-11-12T19:38:43.545" v="1050" actId="13926"/>
          <ac:spMkLst>
            <pc:docMk/>
            <pc:sldMk cId="1736377426" sldId="369"/>
            <ac:spMk id="2" creationId="{FB34E15D-1E05-BB41-A7EE-330101C6C162}"/>
          </ac:spMkLst>
        </pc:spChg>
        <pc:spChg chg="add mod">
          <ac:chgData name="Lan Yang" userId="43093da5-77dc-41e1-b856-09bc9a70e0e9" providerId="ADAL" clId="{B1CA0200-2881-8141-830D-B08B6309F8A8}" dt="2024-11-12T19:39:28.831" v="1167" actId="14100"/>
          <ac:spMkLst>
            <pc:docMk/>
            <pc:sldMk cId="1736377426" sldId="369"/>
            <ac:spMk id="4" creationId="{61C66EAC-446E-16C1-27CF-BB132A01CE33}"/>
          </ac:spMkLst>
        </pc:spChg>
      </pc:sldChg>
      <pc:sldChg chg="addSp modSp mod">
        <pc:chgData name="Lan Yang" userId="43093da5-77dc-41e1-b856-09bc9a70e0e9" providerId="ADAL" clId="{B1CA0200-2881-8141-830D-B08B6309F8A8}" dt="2024-11-12T19:47:11.865" v="1313" actId="20577"/>
        <pc:sldMkLst>
          <pc:docMk/>
          <pc:sldMk cId="37219898" sldId="370"/>
        </pc:sldMkLst>
        <pc:spChg chg="add mod">
          <ac:chgData name="Lan Yang" userId="43093da5-77dc-41e1-b856-09bc9a70e0e9" providerId="ADAL" clId="{B1CA0200-2881-8141-830D-B08B6309F8A8}" dt="2024-11-12T19:47:11.865" v="1313" actId="20577"/>
          <ac:spMkLst>
            <pc:docMk/>
            <pc:sldMk cId="37219898" sldId="370"/>
            <ac:spMk id="2" creationId="{1A02D324-81A4-2C3E-D3B1-9AE68C843A68}"/>
          </ac:spMkLst>
        </pc:spChg>
      </pc:sldChg>
      <pc:sldChg chg="addSp delSp modSp mod">
        <pc:chgData name="Lan Yang" userId="43093da5-77dc-41e1-b856-09bc9a70e0e9" providerId="ADAL" clId="{B1CA0200-2881-8141-830D-B08B6309F8A8}" dt="2024-11-12T20:10:34.909" v="2837" actId="404"/>
        <pc:sldMkLst>
          <pc:docMk/>
          <pc:sldMk cId="1379944519" sldId="374"/>
        </pc:sldMkLst>
        <pc:spChg chg="add mod">
          <ac:chgData name="Lan Yang" userId="43093da5-77dc-41e1-b856-09bc9a70e0e9" providerId="ADAL" clId="{B1CA0200-2881-8141-830D-B08B6309F8A8}" dt="2024-11-12T20:10:34.909" v="2837" actId="404"/>
          <ac:spMkLst>
            <pc:docMk/>
            <pc:sldMk cId="1379944519" sldId="374"/>
            <ac:spMk id="6" creationId="{0DCA7D46-F782-588D-EC27-D245E3E54D75}"/>
          </ac:spMkLst>
        </pc:spChg>
      </pc:sldChg>
      <pc:sldChg chg="addSp modSp mod">
        <pc:chgData name="Lan Yang" userId="43093da5-77dc-41e1-b856-09bc9a70e0e9" providerId="ADAL" clId="{B1CA0200-2881-8141-830D-B08B6309F8A8}" dt="2024-11-16T04:39:39.685" v="9790" actId="20577"/>
        <pc:sldMkLst>
          <pc:docMk/>
          <pc:sldMk cId="3007042284" sldId="375"/>
        </pc:sldMkLst>
        <pc:spChg chg="mod">
          <ac:chgData name="Lan Yang" userId="43093da5-77dc-41e1-b856-09bc9a70e0e9" providerId="ADAL" clId="{B1CA0200-2881-8141-830D-B08B6309F8A8}" dt="2024-11-12T19:14:57.591" v="3" actId="1076"/>
          <ac:spMkLst>
            <pc:docMk/>
            <pc:sldMk cId="3007042284" sldId="375"/>
            <ac:spMk id="2" creationId="{91CBF27A-3D85-4EF9-B353-442A7C23EB4E}"/>
          </ac:spMkLst>
        </pc:spChg>
        <pc:spChg chg="add mod">
          <ac:chgData name="Lan Yang" userId="43093da5-77dc-41e1-b856-09bc9a70e0e9" providerId="ADAL" clId="{B1CA0200-2881-8141-830D-B08B6309F8A8}" dt="2024-11-16T04:39:39.685" v="9790" actId="20577"/>
          <ac:spMkLst>
            <pc:docMk/>
            <pc:sldMk cId="3007042284" sldId="375"/>
            <ac:spMk id="4" creationId="{BC3F9D70-CFB0-C7F0-09A8-029068E6B98E}"/>
          </ac:spMkLst>
        </pc:spChg>
      </pc:sldChg>
      <pc:sldChg chg="addSp delSp modSp mod">
        <pc:chgData name="Lan Yang" userId="43093da5-77dc-41e1-b856-09bc9a70e0e9" providerId="ADAL" clId="{B1CA0200-2881-8141-830D-B08B6309F8A8}" dt="2024-11-12T19:36:08.297" v="1001" actId="20577"/>
        <pc:sldMkLst>
          <pc:docMk/>
          <pc:sldMk cId="838861837" sldId="376"/>
        </pc:sldMkLst>
        <pc:spChg chg="mod">
          <ac:chgData name="Lan Yang" userId="43093da5-77dc-41e1-b856-09bc9a70e0e9" providerId="ADAL" clId="{B1CA0200-2881-8141-830D-B08B6309F8A8}" dt="2024-11-12T19:31:22.794" v="741" actId="20577"/>
          <ac:spMkLst>
            <pc:docMk/>
            <pc:sldMk cId="838861837" sldId="376"/>
            <ac:spMk id="2" creationId="{07E9C475-1E81-4847-9689-C58EA94F40D5}"/>
          </ac:spMkLst>
        </pc:spChg>
        <pc:spChg chg="mod">
          <ac:chgData name="Lan Yang" userId="43093da5-77dc-41e1-b856-09bc9a70e0e9" providerId="ADAL" clId="{B1CA0200-2881-8141-830D-B08B6309F8A8}" dt="2024-11-12T19:33:58.518" v="767" actId="20577"/>
          <ac:spMkLst>
            <pc:docMk/>
            <pc:sldMk cId="838861837" sldId="376"/>
            <ac:spMk id="3" creationId="{AA46273D-3931-4008-B448-175EC1FC16FC}"/>
          </ac:spMkLst>
        </pc:spChg>
        <pc:spChg chg="add mod">
          <ac:chgData name="Lan Yang" userId="43093da5-77dc-41e1-b856-09bc9a70e0e9" providerId="ADAL" clId="{B1CA0200-2881-8141-830D-B08B6309F8A8}" dt="2024-11-12T19:36:08.297" v="1001" actId="20577"/>
          <ac:spMkLst>
            <pc:docMk/>
            <pc:sldMk cId="838861837" sldId="376"/>
            <ac:spMk id="5" creationId="{04B8EA56-7953-496F-524F-95C7B575C836}"/>
          </ac:spMkLst>
        </pc:spChg>
      </pc:sldChg>
      <pc:sldChg chg="addSp modSp mod">
        <pc:chgData name="Lan Yang" userId="43093da5-77dc-41e1-b856-09bc9a70e0e9" providerId="ADAL" clId="{B1CA0200-2881-8141-830D-B08B6309F8A8}" dt="2024-11-12T19:59:39.217" v="2471" actId="13926"/>
        <pc:sldMkLst>
          <pc:docMk/>
          <pc:sldMk cId="2279654067" sldId="377"/>
        </pc:sldMkLst>
        <pc:spChg chg="add mod">
          <ac:chgData name="Lan Yang" userId="43093da5-77dc-41e1-b856-09bc9a70e0e9" providerId="ADAL" clId="{B1CA0200-2881-8141-830D-B08B6309F8A8}" dt="2024-11-12T19:59:39.217" v="2471" actId="13926"/>
          <ac:spMkLst>
            <pc:docMk/>
            <pc:sldMk cId="2279654067" sldId="377"/>
            <ac:spMk id="4" creationId="{8F37AC83-9272-A642-234D-4492B8901884}"/>
          </ac:spMkLst>
        </pc:spChg>
      </pc:sldChg>
      <pc:sldChg chg="addSp modSp mod">
        <pc:chgData name="Lan Yang" userId="43093da5-77dc-41e1-b856-09bc9a70e0e9" providerId="ADAL" clId="{B1CA0200-2881-8141-830D-B08B6309F8A8}" dt="2024-11-12T20:04:48.371" v="2595" actId="20577"/>
        <pc:sldMkLst>
          <pc:docMk/>
          <pc:sldMk cId="275937502" sldId="378"/>
        </pc:sldMkLst>
        <pc:spChg chg="add mod">
          <ac:chgData name="Lan Yang" userId="43093da5-77dc-41e1-b856-09bc9a70e0e9" providerId="ADAL" clId="{B1CA0200-2881-8141-830D-B08B6309F8A8}" dt="2024-11-12T20:04:48.371" v="2595" actId="20577"/>
          <ac:spMkLst>
            <pc:docMk/>
            <pc:sldMk cId="275937502" sldId="378"/>
            <ac:spMk id="4" creationId="{430B9F72-E471-81D0-68EC-4B11BCF2C91F}"/>
          </ac:spMkLst>
        </pc:spChg>
      </pc:sldChg>
      <pc:sldChg chg="del">
        <pc:chgData name="Lan Yang" userId="43093da5-77dc-41e1-b856-09bc9a70e0e9" providerId="ADAL" clId="{B1CA0200-2881-8141-830D-B08B6309F8A8}" dt="2024-11-12T18:58:17.281" v="0" actId="2696"/>
        <pc:sldMkLst>
          <pc:docMk/>
          <pc:sldMk cId="2130700056" sldId="401"/>
        </pc:sldMkLst>
      </pc:sldChg>
      <pc:sldChg chg="addSp modSp mod">
        <pc:chgData name="Lan Yang" userId="43093da5-77dc-41e1-b856-09bc9a70e0e9" providerId="ADAL" clId="{B1CA0200-2881-8141-830D-B08B6309F8A8}" dt="2024-11-12T19:31:15.546" v="740" actId="20577"/>
        <pc:sldMkLst>
          <pc:docMk/>
          <pc:sldMk cId="2248854282" sldId="404"/>
        </pc:sldMkLst>
        <pc:spChg chg="add mod">
          <ac:chgData name="Lan Yang" userId="43093da5-77dc-41e1-b856-09bc9a70e0e9" providerId="ADAL" clId="{B1CA0200-2881-8141-830D-B08B6309F8A8}" dt="2024-11-12T19:31:15.546" v="740" actId="20577"/>
          <ac:spMkLst>
            <pc:docMk/>
            <pc:sldMk cId="2248854282" sldId="404"/>
            <ac:spMk id="2" creationId="{BA34345F-A056-490D-5C81-BFF91056DBB1}"/>
          </ac:spMkLst>
        </pc:spChg>
      </pc:sldChg>
      <pc:sldChg chg="del">
        <pc:chgData name="Lan Yang" userId="43093da5-77dc-41e1-b856-09bc9a70e0e9" providerId="ADAL" clId="{B1CA0200-2881-8141-830D-B08B6309F8A8}" dt="2024-11-12T18:58:25.789" v="1" actId="2696"/>
        <pc:sldMkLst>
          <pc:docMk/>
          <pc:sldMk cId="2966309695" sldId="405"/>
        </pc:sldMkLst>
      </pc:sldChg>
      <pc:sldChg chg="modSp add mod">
        <pc:chgData name="Lan Yang" userId="43093da5-77dc-41e1-b856-09bc9a70e0e9" providerId="ADAL" clId="{B1CA0200-2881-8141-830D-B08B6309F8A8}" dt="2024-11-16T04:36:35.300" v="9592" actId="20577"/>
        <pc:sldMkLst>
          <pc:docMk/>
          <pc:sldMk cId="3665909225" sldId="573"/>
        </pc:sldMkLst>
        <pc:spChg chg="mod">
          <ac:chgData name="Lan Yang" userId="43093da5-77dc-41e1-b856-09bc9a70e0e9" providerId="ADAL" clId="{B1CA0200-2881-8141-830D-B08B6309F8A8}" dt="2024-11-16T04:36:35.300" v="9592" actId="20577"/>
          <ac:spMkLst>
            <pc:docMk/>
            <pc:sldMk cId="3665909225" sldId="573"/>
            <ac:spMk id="3" creationId="{E7178A1F-E53E-CE2B-1F0C-AF2668FDEDFC}"/>
          </ac:spMkLst>
        </pc:spChg>
        <pc:spChg chg="mod">
          <ac:chgData name="Lan Yang" userId="43093da5-77dc-41e1-b856-09bc9a70e0e9" providerId="ADAL" clId="{B1CA0200-2881-8141-830D-B08B6309F8A8}" dt="2024-11-16T04:36:07.283" v="9560" actId="20577"/>
          <ac:spMkLst>
            <pc:docMk/>
            <pc:sldMk cId="3665909225" sldId="573"/>
            <ac:spMk id="4" creationId="{64CF443A-E10B-7C0A-4FFA-61795B00A42B}"/>
          </ac:spMkLst>
        </pc:spChg>
      </pc:sldChg>
      <pc:sldChg chg="modSp add mod">
        <pc:chgData name="Lan Yang" userId="43093da5-77dc-41e1-b856-09bc9a70e0e9" providerId="ADAL" clId="{B1CA0200-2881-8141-830D-B08B6309F8A8}" dt="2024-11-12T19:37:11.730" v="1045" actId="14100"/>
        <pc:sldMkLst>
          <pc:docMk/>
          <pc:sldMk cId="3367321156" sldId="574"/>
        </pc:sldMkLst>
        <pc:spChg chg="mod">
          <ac:chgData name="Lan Yang" userId="43093da5-77dc-41e1-b856-09bc9a70e0e9" providerId="ADAL" clId="{B1CA0200-2881-8141-830D-B08B6309F8A8}" dt="2024-11-12T19:36:36.624" v="1005" actId="948"/>
          <ac:spMkLst>
            <pc:docMk/>
            <pc:sldMk cId="3367321156" sldId="574"/>
            <ac:spMk id="3" creationId="{37F7F7F7-F257-BC9C-0F8A-EC77ABF7E052}"/>
          </ac:spMkLst>
        </pc:spChg>
        <pc:spChg chg="mod">
          <ac:chgData name="Lan Yang" userId="43093da5-77dc-41e1-b856-09bc9a70e0e9" providerId="ADAL" clId="{B1CA0200-2881-8141-830D-B08B6309F8A8}" dt="2024-11-12T19:37:11.730" v="1045" actId="14100"/>
          <ac:spMkLst>
            <pc:docMk/>
            <pc:sldMk cId="3367321156" sldId="574"/>
            <ac:spMk id="4" creationId="{C717061D-64E9-0D83-A6DA-939715344E6A}"/>
          </ac:spMkLst>
        </pc:spChg>
      </pc:sldChg>
      <pc:sldChg chg="addSp modSp add mod">
        <pc:chgData name="Lan Yang" userId="43093da5-77dc-41e1-b856-09bc9a70e0e9" providerId="ADAL" clId="{B1CA0200-2881-8141-830D-B08B6309F8A8}" dt="2024-11-12T20:20:09.115" v="3352" actId="14100"/>
        <pc:sldMkLst>
          <pc:docMk/>
          <pc:sldMk cId="1551120530" sldId="575"/>
        </pc:sldMkLst>
        <pc:spChg chg="add mod">
          <ac:chgData name="Lan Yang" userId="43093da5-77dc-41e1-b856-09bc9a70e0e9" providerId="ADAL" clId="{B1CA0200-2881-8141-830D-B08B6309F8A8}" dt="2024-11-12T20:20:09.115" v="3352" actId="14100"/>
          <ac:spMkLst>
            <pc:docMk/>
            <pc:sldMk cId="1551120530" sldId="575"/>
            <ac:spMk id="2" creationId="{9D792920-1384-D1B8-76A3-C1237A9F7EED}"/>
          </ac:spMkLst>
        </pc:spChg>
      </pc:sldChg>
      <pc:sldChg chg="new del">
        <pc:chgData name="Lan Yang" userId="43093da5-77dc-41e1-b856-09bc9a70e0e9" providerId="ADAL" clId="{B1CA0200-2881-8141-830D-B08B6309F8A8}" dt="2024-11-12T20:30:07.346" v="4060" actId="2696"/>
        <pc:sldMkLst>
          <pc:docMk/>
          <pc:sldMk cId="86606056" sldId="576"/>
        </pc:sldMkLst>
      </pc:sldChg>
      <pc:sldChg chg="addSp delSp modSp new mod">
        <pc:chgData name="Lan Yang" userId="43093da5-77dc-41e1-b856-09bc9a70e0e9" providerId="ADAL" clId="{B1CA0200-2881-8141-830D-B08B6309F8A8}" dt="2024-11-12T20:37:22.027" v="4974" actId="13926"/>
        <pc:sldMkLst>
          <pc:docMk/>
          <pc:sldMk cId="532327039" sldId="577"/>
        </pc:sldMkLst>
        <pc:spChg chg="add mod">
          <ac:chgData name="Lan Yang" userId="43093da5-77dc-41e1-b856-09bc9a70e0e9" providerId="ADAL" clId="{B1CA0200-2881-8141-830D-B08B6309F8A8}" dt="2024-11-12T20:37:22.027" v="4974" actId="13926"/>
          <ac:spMkLst>
            <pc:docMk/>
            <pc:sldMk cId="532327039" sldId="577"/>
            <ac:spMk id="6" creationId="{AAC6F571-AF32-4C0E-EC9F-1ACFD30E2014}"/>
          </ac:spMkLst>
        </pc:spChg>
      </pc:sldChg>
      <pc:sldChg chg="addSp delSp modSp new del mod">
        <pc:chgData name="Lan Yang" userId="43093da5-77dc-41e1-b856-09bc9a70e0e9" providerId="ADAL" clId="{B1CA0200-2881-8141-830D-B08B6309F8A8}" dt="2024-11-16T02:53:52.653" v="5386" actId="2696"/>
        <pc:sldMkLst>
          <pc:docMk/>
          <pc:sldMk cId="2457280826" sldId="578"/>
        </pc:sldMkLst>
        <pc:spChg chg="add del mod">
          <ac:chgData name="Lan Yang" userId="43093da5-77dc-41e1-b856-09bc9a70e0e9" providerId="ADAL" clId="{B1CA0200-2881-8141-830D-B08B6309F8A8}" dt="2024-11-16T02:50:50.582" v="4994" actId="207"/>
          <ac:spMkLst>
            <pc:docMk/>
            <pc:sldMk cId="2457280826" sldId="578"/>
            <ac:spMk id="2" creationId="{1AE1A51F-32C7-9C6A-BDE6-B615590A9996}"/>
          </ac:spMkLst>
        </pc:spChg>
        <pc:spChg chg="add del mod">
          <ac:chgData name="Lan Yang" userId="43093da5-77dc-41e1-b856-09bc9a70e0e9" providerId="ADAL" clId="{B1CA0200-2881-8141-830D-B08B6309F8A8}" dt="2024-11-16T02:53:46.124" v="5385" actId="20577"/>
          <ac:spMkLst>
            <pc:docMk/>
            <pc:sldMk cId="2457280826" sldId="578"/>
            <ac:spMk id="3" creationId="{4BFF0359-FAA1-6101-76E1-2C82D2115290}"/>
          </ac:spMkLst>
        </pc:spChg>
      </pc:sldChg>
      <pc:sldChg chg="modSp new mod">
        <pc:chgData name="Lan Yang" userId="43093da5-77dc-41e1-b856-09bc9a70e0e9" providerId="ADAL" clId="{B1CA0200-2881-8141-830D-B08B6309F8A8}" dt="2024-11-16T03:23:13.908" v="7600" actId="20577"/>
        <pc:sldMkLst>
          <pc:docMk/>
          <pc:sldMk cId="3481332104" sldId="578"/>
        </pc:sldMkLst>
        <pc:spChg chg="mod">
          <ac:chgData name="Lan Yang" userId="43093da5-77dc-41e1-b856-09bc9a70e0e9" providerId="ADAL" clId="{B1CA0200-2881-8141-830D-B08B6309F8A8}" dt="2024-11-16T02:55:36.368" v="5416" actId="20577"/>
          <ac:spMkLst>
            <pc:docMk/>
            <pc:sldMk cId="3481332104" sldId="578"/>
            <ac:spMk id="2" creationId="{871D26D5-1B67-675A-15AB-C9352E7DFC54}"/>
          </ac:spMkLst>
        </pc:spChg>
        <pc:spChg chg="mod">
          <ac:chgData name="Lan Yang" userId="43093da5-77dc-41e1-b856-09bc9a70e0e9" providerId="ADAL" clId="{B1CA0200-2881-8141-830D-B08B6309F8A8}" dt="2024-11-16T03:23:13.908" v="7600" actId="20577"/>
          <ac:spMkLst>
            <pc:docMk/>
            <pc:sldMk cId="3481332104" sldId="578"/>
            <ac:spMk id="3" creationId="{CD79F6AD-6946-8CE6-4862-4720FCA32580}"/>
          </ac:spMkLst>
        </pc:spChg>
      </pc:sldChg>
      <pc:sldChg chg="modSp new mod ord">
        <pc:chgData name="Lan Yang" userId="43093da5-77dc-41e1-b856-09bc9a70e0e9" providerId="ADAL" clId="{B1CA0200-2881-8141-830D-B08B6309F8A8}" dt="2024-11-16T03:58:14.929" v="9012" actId="255"/>
        <pc:sldMkLst>
          <pc:docMk/>
          <pc:sldMk cId="361909874" sldId="579"/>
        </pc:sldMkLst>
        <pc:spChg chg="mod">
          <ac:chgData name="Lan Yang" userId="43093da5-77dc-41e1-b856-09bc9a70e0e9" providerId="ADAL" clId="{B1CA0200-2881-8141-830D-B08B6309F8A8}" dt="2024-11-16T03:00:03.637" v="5807" actId="207"/>
          <ac:spMkLst>
            <pc:docMk/>
            <pc:sldMk cId="361909874" sldId="579"/>
            <ac:spMk id="2" creationId="{F8BFA164-CB06-690F-4D0A-7C11055FFF8A}"/>
          </ac:spMkLst>
        </pc:spChg>
        <pc:spChg chg="mod">
          <ac:chgData name="Lan Yang" userId="43093da5-77dc-41e1-b856-09bc9a70e0e9" providerId="ADAL" clId="{B1CA0200-2881-8141-830D-B08B6309F8A8}" dt="2024-11-16T03:58:14.929" v="9012" actId="255"/>
          <ac:spMkLst>
            <pc:docMk/>
            <pc:sldMk cId="361909874" sldId="579"/>
            <ac:spMk id="3" creationId="{74162CAB-D49A-5D4F-F0CE-56197669546A}"/>
          </ac:spMkLst>
        </pc:spChg>
      </pc:sldChg>
      <pc:sldChg chg="modSp add mod">
        <pc:chgData name="Lan Yang" userId="43093da5-77dc-41e1-b856-09bc9a70e0e9" providerId="ADAL" clId="{B1CA0200-2881-8141-830D-B08B6309F8A8}" dt="2024-11-16T04:01:29.087" v="9050" actId="20577"/>
        <pc:sldMkLst>
          <pc:docMk/>
          <pc:sldMk cId="2048160877" sldId="580"/>
        </pc:sldMkLst>
        <pc:spChg chg="mod">
          <ac:chgData name="Lan Yang" userId="43093da5-77dc-41e1-b856-09bc9a70e0e9" providerId="ADAL" clId="{B1CA0200-2881-8141-830D-B08B6309F8A8}" dt="2024-11-16T04:01:29.087" v="9050" actId="20577"/>
          <ac:spMkLst>
            <pc:docMk/>
            <pc:sldMk cId="2048160877" sldId="580"/>
            <ac:spMk id="3" creationId="{0D758586-0771-CF6D-D516-F563386A3608}"/>
          </ac:spMkLst>
        </pc:spChg>
      </pc:sldChg>
      <pc:sldChg chg="modSp new del mod">
        <pc:chgData name="Lan Yang" userId="43093da5-77dc-41e1-b856-09bc9a70e0e9" providerId="ADAL" clId="{B1CA0200-2881-8141-830D-B08B6309F8A8}" dt="2024-11-16T03:07:08.539" v="6639" actId="2696"/>
        <pc:sldMkLst>
          <pc:docMk/>
          <pc:sldMk cId="3572371301" sldId="580"/>
        </pc:sldMkLst>
        <pc:spChg chg="mod">
          <ac:chgData name="Lan Yang" userId="43093da5-77dc-41e1-b856-09bc9a70e0e9" providerId="ADAL" clId="{B1CA0200-2881-8141-830D-B08B6309F8A8}" dt="2024-11-16T03:03:42.967" v="6199" actId="207"/>
          <ac:spMkLst>
            <pc:docMk/>
            <pc:sldMk cId="3572371301" sldId="580"/>
            <ac:spMk id="2" creationId="{CF38A10D-1A68-D496-1468-E382415BB6D2}"/>
          </ac:spMkLst>
        </pc:spChg>
        <pc:spChg chg="mod">
          <ac:chgData name="Lan Yang" userId="43093da5-77dc-41e1-b856-09bc9a70e0e9" providerId="ADAL" clId="{B1CA0200-2881-8141-830D-B08B6309F8A8}" dt="2024-11-16T03:06:41.806" v="6638" actId="20577"/>
          <ac:spMkLst>
            <pc:docMk/>
            <pc:sldMk cId="3572371301" sldId="580"/>
            <ac:spMk id="3" creationId="{0D758586-0771-CF6D-D516-F563386A3608}"/>
          </ac:spMkLst>
        </pc:spChg>
      </pc:sldChg>
      <pc:sldChg chg="modSp new mod">
        <pc:chgData name="Lan Yang" userId="43093da5-77dc-41e1-b856-09bc9a70e0e9" providerId="ADAL" clId="{B1CA0200-2881-8141-830D-B08B6309F8A8}" dt="2024-11-16T04:02:54.961" v="9052" actId="20577"/>
        <pc:sldMkLst>
          <pc:docMk/>
          <pc:sldMk cId="4221760582" sldId="581"/>
        </pc:sldMkLst>
        <pc:spChg chg="mod">
          <ac:chgData name="Lan Yang" userId="43093da5-77dc-41e1-b856-09bc9a70e0e9" providerId="ADAL" clId="{B1CA0200-2881-8141-830D-B08B6309F8A8}" dt="2024-11-16T03:08:08.617" v="6647" actId="207"/>
          <ac:spMkLst>
            <pc:docMk/>
            <pc:sldMk cId="4221760582" sldId="581"/>
            <ac:spMk id="2" creationId="{B61B093B-F3D1-FE0B-FE54-3086A99B731B}"/>
          </ac:spMkLst>
        </pc:spChg>
        <pc:spChg chg="mod">
          <ac:chgData name="Lan Yang" userId="43093da5-77dc-41e1-b856-09bc9a70e0e9" providerId="ADAL" clId="{B1CA0200-2881-8141-830D-B08B6309F8A8}" dt="2024-11-16T04:02:54.961" v="9052" actId="20577"/>
          <ac:spMkLst>
            <pc:docMk/>
            <pc:sldMk cId="4221760582" sldId="581"/>
            <ac:spMk id="3" creationId="{0F003F3F-ECE3-0F50-5A07-4AF160159212}"/>
          </ac:spMkLst>
        </pc:spChg>
      </pc:sldChg>
      <pc:sldChg chg="delSp modSp new del mod">
        <pc:chgData name="Lan Yang" userId="43093da5-77dc-41e1-b856-09bc9a70e0e9" providerId="ADAL" clId="{B1CA0200-2881-8141-830D-B08B6309F8A8}" dt="2024-11-16T03:37:08.624" v="8705" actId="2696"/>
        <pc:sldMkLst>
          <pc:docMk/>
          <pc:sldMk cId="2811233909" sldId="582"/>
        </pc:sldMkLst>
        <pc:spChg chg="del">
          <ac:chgData name="Lan Yang" userId="43093da5-77dc-41e1-b856-09bc9a70e0e9" providerId="ADAL" clId="{B1CA0200-2881-8141-830D-B08B6309F8A8}" dt="2024-11-16T03:16:51.021" v="7514" actId="21"/>
          <ac:spMkLst>
            <pc:docMk/>
            <pc:sldMk cId="2811233909" sldId="582"/>
            <ac:spMk id="2" creationId="{7122109D-CA46-AC95-B8F0-E68C7CE63471}"/>
          </ac:spMkLst>
        </pc:spChg>
        <pc:spChg chg="mod">
          <ac:chgData name="Lan Yang" userId="43093da5-77dc-41e1-b856-09bc9a70e0e9" providerId="ADAL" clId="{B1CA0200-2881-8141-830D-B08B6309F8A8}" dt="2024-11-16T03:36:11.322" v="8704" actId="948"/>
          <ac:spMkLst>
            <pc:docMk/>
            <pc:sldMk cId="2811233909" sldId="582"/>
            <ac:spMk id="3" creationId="{B51914B9-5925-6050-03C5-D22C8A4371EA}"/>
          </ac:spMkLst>
        </pc:spChg>
      </pc:sldChg>
      <pc:sldChg chg="addSp modSp add mod">
        <pc:chgData name="Lan Yang" userId="43093da5-77dc-41e1-b856-09bc9a70e0e9" providerId="ADAL" clId="{B1CA0200-2881-8141-830D-B08B6309F8A8}" dt="2024-11-16T04:28:34.735" v="9334" actId="20577"/>
        <pc:sldMkLst>
          <pc:docMk/>
          <pc:sldMk cId="3506293176" sldId="582"/>
        </pc:sldMkLst>
        <pc:spChg chg="add mod">
          <ac:chgData name="Lan Yang" userId="43093da5-77dc-41e1-b856-09bc9a70e0e9" providerId="ADAL" clId="{B1CA0200-2881-8141-830D-B08B6309F8A8}" dt="2024-11-16T03:41:49.960" v="8831"/>
          <ac:spMkLst>
            <pc:docMk/>
            <pc:sldMk cId="3506293176" sldId="582"/>
            <ac:spMk id="2" creationId="{46478720-9B68-A91F-3557-5C85E9667BD3}"/>
          </ac:spMkLst>
        </pc:spChg>
        <pc:spChg chg="mod">
          <ac:chgData name="Lan Yang" userId="43093da5-77dc-41e1-b856-09bc9a70e0e9" providerId="ADAL" clId="{B1CA0200-2881-8141-830D-B08B6309F8A8}" dt="2024-11-16T04:28:34.735" v="9334" actId="20577"/>
          <ac:spMkLst>
            <pc:docMk/>
            <pc:sldMk cId="3506293176" sldId="582"/>
            <ac:spMk id="3" creationId="{B51914B9-5925-6050-03C5-D22C8A4371EA}"/>
          </ac:spMkLst>
        </pc:spChg>
      </pc:sldChg>
      <pc:sldChg chg="modSp new mod">
        <pc:chgData name="Lan Yang" userId="43093da5-77dc-41e1-b856-09bc9a70e0e9" providerId="ADAL" clId="{B1CA0200-2881-8141-830D-B08B6309F8A8}" dt="2024-11-16T04:19:36.080" v="9323" actId="20577"/>
        <pc:sldMkLst>
          <pc:docMk/>
          <pc:sldMk cId="4206567676" sldId="583"/>
        </pc:sldMkLst>
        <pc:spChg chg="mod">
          <ac:chgData name="Lan Yang" userId="43093da5-77dc-41e1-b856-09bc9a70e0e9" providerId="ADAL" clId="{B1CA0200-2881-8141-830D-B08B6309F8A8}" dt="2024-11-16T03:37:36.950" v="8715" actId="207"/>
          <ac:spMkLst>
            <pc:docMk/>
            <pc:sldMk cId="4206567676" sldId="583"/>
            <ac:spMk id="2" creationId="{D4764ED7-C635-D455-ABBF-9FE2650BCBA2}"/>
          </ac:spMkLst>
        </pc:spChg>
        <pc:spChg chg="mod">
          <ac:chgData name="Lan Yang" userId="43093da5-77dc-41e1-b856-09bc9a70e0e9" providerId="ADAL" clId="{B1CA0200-2881-8141-830D-B08B6309F8A8}" dt="2024-11-16T04:19:36.080" v="9323" actId="20577"/>
          <ac:spMkLst>
            <pc:docMk/>
            <pc:sldMk cId="4206567676" sldId="583"/>
            <ac:spMk id="3" creationId="{91FEBBFB-7659-737D-3CB3-A9CC7CAEC20F}"/>
          </ac:spMkLst>
        </pc:spChg>
      </pc:sldChg>
      <pc:sldChg chg="modSp new mod">
        <pc:chgData name="Lan Yang" userId="43093da5-77dc-41e1-b856-09bc9a70e0e9" providerId="ADAL" clId="{B1CA0200-2881-8141-830D-B08B6309F8A8}" dt="2024-11-16T04:28:29.703" v="9333" actId="20577"/>
        <pc:sldMkLst>
          <pc:docMk/>
          <pc:sldMk cId="2106869382" sldId="584"/>
        </pc:sldMkLst>
        <pc:spChg chg="mod">
          <ac:chgData name="Lan Yang" userId="43093da5-77dc-41e1-b856-09bc9a70e0e9" providerId="ADAL" clId="{B1CA0200-2881-8141-830D-B08B6309F8A8}" dt="2024-11-16T03:39:04.826" v="8771" actId="207"/>
          <ac:spMkLst>
            <pc:docMk/>
            <pc:sldMk cId="2106869382" sldId="584"/>
            <ac:spMk id="2" creationId="{D2F3D638-C405-CF6A-03C6-1737E5AE8718}"/>
          </ac:spMkLst>
        </pc:spChg>
        <pc:spChg chg="mod">
          <ac:chgData name="Lan Yang" userId="43093da5-77dc-41e1-b856-09bc9a70e0e9" providerId="ADAL" clId="{B1CA0200-2881-8141-830D-B08B6309F8A8}" dt="2024-11-16T04:28:29.703" v="9333" actId="20577"/>
          <ac:spMkLst>
            <pc:docMk/>
            <pc:sldMk cId="2106869382" sldId="584"/>
            <ac:spMk id="3" creationId="{438CAD5F-4EDD-B236-C783-7F73C3F2A072}"/>
          </ac:spMkLst>
        </pc:spChg>
      </pc:sldChg>
      <pc:sldChg chg="modSp new mod">
        <pc:chgData name="Lan Yang" userId="43093da5-77dc-41e1-b856-09bc9a70e0e9" providerId="ADAL" clId="{B1CA0200-2881-8141-830D-B08B6309F8A8}" dt="2024-11-16T04:28:39.125" v="9336" actId="20577"/>
        <pc:sldMkLst>
          <pc:docMk/>
          <pc:sldMk cId="2385655292" sldId="585"/>
        </pc:sldMkLst>
        <pc:spChg chg="mod">
          <ac:chgData name="Lan Yang" userId="43093da5-77dc-41e1-b856-09bc9a70e0e9" providerId="ADAL" clId="{B1CA0200-2881-8141-830D-B08B6309F8A8}" dt="2024-11-16T03:42:03.467" v="8840" actId="207"/>
          <ac:spMkLst>
            <pc:docMk/>
            <pc:sldMk cId="2385655292" sldId="585"/>
            <ac:spMk id="2" creationId="{6F8379BD-76A5-2597-CB62-80F696E77EFF}"/>
          </ac:spMkLst>
        </pc:spChg>
        <pc:spChg chg="mod">
          <ac:chgData name="Lan Yang" userId="43093da5-77dc-41e1-b856-09bc9a70e0e9" providerId="ADAL" clId="{B1CA0200-2881-8141-830D-B08B6309F8A8}" dt="2024-11-16T04:28:39.125" v="9336" actId="20577"/>
          <ac:spMkLst>
            <pc:docMk/>
            <pc:sldMk cId="2385655292" sldId="585"/>
            <ac:spMk id="3" creationId="{31CCC32B-30A8-F9E3-3376-5DB95687039A}"/>
          </ac:spMkLst>
        </pc:spChg>
      </pc:sldChg>
      <pc:sldChg chg="modSp new del mod">
        <pc:chgData name="Lan Yang" userId="43093da5-77dc-41e1-b856-09bc9a70e0e9" providerId="ADAL" clId="{B1CA0200-2881-8141-830D-B08B6309F8A8}" dt="2024-11-16T04:04:42.332" v="9105" actId="2696"/>
        <pc:sldMkLst>
          <pc:docMk/>
          <pc:sldMk cId="726953306" sldId="586"/>
        </pc:sldMkLst>
        <pc:spChg chg="mod">
          <ac:chgData name="Lan Yang" userId="43093da5-77dc-41e1-b856-09bc9a70e0e9" providerId="ADAL" clId="{B1CA0200-2881-8141-830D-B08B6309F8A8}" dt="2024-11-16T04:04:02.491" v="9069" actId="207"/>
          <ac:spMkLst>
            <pc:docMk/>
            <pc:sldMk cId="726953306" sldId="586"/>
            <ac:spMk id="2" creationId="{E8FF15CD-2C58-D595-C60D-151EE1E15AD8}"/>
          </ac:spMkLst>
        </pc:spChg>
        <pc:spChg chg="mod">
          <ac:chgData name="Lan Yang" userId="43093da5-77dc-41e1-b856-09bc9a70e0e9" providerId="ADAL" clId="{B1CA0200-2881-8141-830D-B08B6309F8A8}" dt="2024-11-16T04:04:29.196" v="9104" actId="20577"/>
          <ac:spMkLst>
            <pc:docMk/>
            <pc:sldMk cId="726953306" sldId="586"/>
            <ac:spMk id="3" creationId="{FA7912C9-CC49-36C2-FF22-E2E6ED2B7690}"/>
          </ac:spMkLst>
        </pc:spChg>
      </pc:sldChg>
    </pc:docChg>
  </pc:docChgLst>
  <pc:docChgLst>
    <pc:chgData name="Lan Yang" userId="43093da5-77dc-41e1-b856-09bc9a70e0e9" providerId="ADAL" clId="{391C890C-8765-4C65-9DC4-451EB1DC48C3}"/>
    <pc:docChg chg="custSel addSld delSld modSld sldOrd">
      <pc:chgData name="Lan Yang" userId="43093da5-77dc-41e1-b856-09bc9a70e0e9" providerId="ADAL" clId="{391C890C-8765-4C65-9DC4-451EB1DC48C3}" dt="2024-04-25T18:49:40.793" v="1606" actId="14100"/>
      <pc:docMkLst>
        <pc:docMk/>
      </pc:docMkLst>
      <pc:sldChg chg="del">
        <pc:chgData name="Lan Yang" userId="43093da5-77dc-41e1-b856-09bc9a70e0e9" providerId="ADAL" clId="{391C890C-8765-4C65-9DC4-451EB1DC48C3}" dt="2024-04-24T18:19:54.890" v="1116" actId="2696"/>
        <pc:sldMkLst>
          <pc:docMk/>
          <pc:sldMk cId="0" sldId="256"/>
        </pc:sldMkLst>
      </pc:sldChg>
      <pc:sldChg chg="del">
        <pc:chgData name="Lan Yang" userId="43093da5-77dc-41e1-b856-09bc9a70e0e9" providerId="ADAL" clId="{391C890C-8765-4C65-9DC4-451EB1DC48C3}" dt="2024-04-24T18:19:58.421" v="1117" actId="2696"/>
        <pc:sldMkLst>
          <pc:docMk/>
          <pc:sldMk cId="0" sldId="257"/>
        </pc:sldMkLst>
      </pc:sldChg>
      <pc:sldChg chg="del">
        <pc:chgData name="Lan Yang" userId="43093da5-77dc-41e1-b856-09bc9a70e0e9" providerId="ADAL" clId="{391C890C-8765-4C65-9DC4-451EB1DC48C3}" dt="2024-04-24T18:20:01.400" v="1118" actId="2696"/>
        <pc:sldMkLst>
          <pc:docMk/>
          <pc:sldMk cId="0" sldId="258"/>
        </pc:sldMkLst>
      </pc:sldChg>
      <pc:sldChg chg="modSp">
        <pc:chgData name="Lan Yang" userId="43093da5-77dc-41e1-b856-09bc9a70e0e9" providerId="ADAL" clId="{391C890C-8765-4C65-9DC4-451EB1DC48C3}" dt="2024-04-24T18:25:06.069" v="1427" actId="403"/>
        <pc:sldMkLst>
          <pc:docMk/>
          <pc:sldMk cId="0" sldId="259"/>
        </pc:sldMkLst>
      </pc:sldChg>
      <pc:sldChg chg="modSp">
        <pc:chgData name="Lan Yang" userId="43093da5-77dc-41e1-b856-09bc9a70e0e9" providerId="ADAL" clId="{391C890C-8765-4C65-9DC4-451EB1DC48C3}" dt="2024-04-24T18:25:32.846" v="1428" actId="2711"/>
        <pc:sldMkLst>
          <pc:docMk/>
          <pc:sldMk cId="0" sldId="261"/>
        </pc:sldMkLst>
      </pc:sldChg>
      <pc:sldChg chg="del">
        <pc:chgData name="Lan Yang" userId="43093da5-77dc-41e1-b856-09bc9a70e0e9" providerId="ADAL" clId="{391C890C-8765-4C65-9DC4-451EB1DC48C3}" dt="2024-04-24T18:25:40.367" v="1429" actId="2696"/>
        <pc:sldMkLst>
          <pc:docMk/>
          <pc:sldMk cId="0" sldId="263"/>
        </pc:sldMkLst>
      </pc:sldChg>
      <pc:sldChg chg="modSp">
        <pc:chgData name="Lan Yang" userId="43093da5-77dc-41e1-b856-09bc9a70e0e9" providerId="ADAL" clId="{391C890C-8765-4C65-9DC4-451EB1DC48C3}" dt="2024-04-24T18:35:13.878" v="1555" actId="13926"/>
        <pc:sldMkLst>
          <pc:docMk/>
          <pc:sldMk cId="1651760876" sldId="273"/>
        </pc:sldMkLst>
      </pc:sldChg>
      <pc:sldChg chg="modSp">
        <pc:chgData name="Lan Yang" userId="43093da5-77dc-41e1-b856-09bc9a70e0e9" providerId="ADAL" clId="{391C890C-8765-4C65-9DC4-451EB1DC48C3}" dt="2024-04-24T18:31:26.574" v="1504" actId="13926"/>
        <pc:sldMkLst>
          <pc:docMk/>
          <pc:sldMk cId="0" sldId="276"/>
        </pc:sldMkLst>
      </pc:sldChg>
      <pc:sldChg chg="modSp">
        <pc:chgData name="Lan Yang" userId="43093da5-77dc-41e1-b856-09bc9a70e0e9" providerId="ADAL" clId="{391C890C-8765-4C65-9DC4-451EB1DC48C3}" dt="2024-04-24T18:33:18.350" v="1513" actId="13926"/>
        <pc:sldMkLst>
          <pc:docMk/>
          <pc:sldMk cId="0" sldId="280"/>
        </pc:sldMkLst>
      </pc:sldChg>
      <pc:sldChg chg="modSp">
        <pc:chgData name="Lan Yang" userId="43093da5-77dc-41e1-b856-09bc9a70e0e9" providerId="ADAL" clId="{391C890C-8765-4C65-9DC4-451EB1DC48C3}" dt="2024-04-24T18:32:04.910" v="1509" actId="13926"/>
        <pc:sldMkLst>
          <pc:docMk/>
          <pc:sldMk cId="1845529000" sldId="307"/>
        </pc:sldMkLst>
      </pc:sldChg>
      <pc:sldChg chg="modSp">
        <pc:chgData name="Lan Yang" userId="43093da5-77dc-41e1-b856-09bc9a70e0e9" providerId="ADAL" clId="{391C890C-8765-4C65-9DC4-451EB1DC48C3}" dt="2024-04-24T18:20:06.438" v="1119" actId="13926"/>
        <pc:sldMkLst>
          <pc:docMk/>
          <pc:sldMk cId="3277217063" sldId="368"/>
        </pc:sldMkLst>
      </pc:sldChg>
      <pc:sldChg chg="modSp">
        <pc:chgData name="Lan Yang" userId="43093da5-77dc-41e1-b856-09bc9a70e0e9" providerId="ADAL" clId="{391C890C-8765-4C65-9DC4-451EB1DC48C3}" dt="2024-04-24T18:35:33.902" v="1556" actId="13926"/>
        <pc:sldMkLst>
          <pc:docMk/>
          <pc:sldMk cId="1379944519" sldId="374"/>
        </pc:sldMkLst>
      </pc:sldChg>
      <pc:sldChg chg="modSp add ord">
        <pc:chgData name="Lan Yang" userId="43093da5-77dc-41e1-b856-09bc9a70e0e9" providerId="ADAL" clId="{391C890C-8765-4C65-9DC4-451EB1DC48C3}" dt="2024-04-25T18:49:40.793" v="1606" actId="14100"/>
        <pc:sldMkLst>
          <pc:docMk/>
          <pc:sldMk cId="3007042284" sldId="375"/>
        </pc:sldMkLst>
      </pc:sldChg>
      <pc:sldChg chg="modSp add">
        <pc:chgData name="Lan Yang" userId="43093da5-77dc-41e1-b856-09bc9a70e0e9" providerId="ADAL" clId="{391C890C-8765-4C65-9DC4-451EB1DC48C3}" dt="2024-04-24T18:18:41.875" v="1081" actId="207"/>
        <pc:sldMkLst>
          <pc:docMk/>
          <pc:sldMk cId="838861837" sldId="376"/>
        </pc:sldMkLst>
      </pc:sldChg>
      <pc:sldChg chg="addSp delSp modSp add setBg">
        <pc:chgData name="Lan Yang" userId="43093da5-77dc-41e1-b856-09bc9a70e0e9" providerId="ADAL" clId="{391C890C-8765-4C65-9DC4-451EB1DC48C3}" dt="2024-04-24T18:31:02.653" v="1501" actId="14100"/>
        <pc:sldMkLst>
          <pc:docMk/>
          <pc:sldMk cId="2279654067" sldId="377"/>
        </pc:sldMkLst>
      </pc:sldChg>
      <pc:sldChg chg="modSp add del">
        <pc:chgData name="Lan Yang" userId="43093da5-77dc-41e1-b856-09bc9a70e0e9" providerId="ADAL" clId="{391C890C-8765-4C65-9DC4-451EB1DC48C3}" dt="2024-04-24T18:19:52.443" v="1115" actId="2696"/>
        <pc:sldMkLst>
          <pc:docMk/>
          <pc:sldMk cId="2377159091" sldId="377"/>
        </pc:sldMkLst>
      </pc:sldChg>
      <pc:sldChg chg="modSp add">
        <pc:chgData name="Lan Yang" userId="43093da5-77dc-41e1-b856-09bc9a70e0e9" providerId="ADAL" clId="{391C890C-8765-4C65-9DC4-451EB1DC48C3}" dt="2024-04-24T18:27:57.470" v="1486" actId="207"/>
        <pc:sldMkLst>
          <pc:docMk/>
          <pc:sldMk cId="275937502" sldId="3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304188-2F02-414B-9E01-FEFC8E0F1F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C3703D3-E3DF-F34D-B237-BF77FCE684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BDB0683-879D-4D47-90E1-F4746C56DA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1EE501F-C91A-0A40-8B36-F2441737F0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13FB6AB-F0EA-4643-8EA6-1788AFD763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FCD0685-B06B-D847-9355-BC4605BEE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9218EBF4-7957-7147-B73E-F2FC8EF44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D49E24A-406B-0C43-A677-2680A50A8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20B2313-A132-004C-B009-032E1EBE557B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B32C0A5-732D-7645-ADE2-D9DEC7774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B51A617-E9E1-AA42-A852-F74AB77E9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F0C53CE-5678-CC49-8710-1EE1E21FD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20ADED3-7578-0046-9AF3-9443FFE8C30A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C732BC9-D166-6D47-8E2F-1CD86C473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2D1FCEE-0111-6848-9A94-1B4196233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D7F019B-18F2-CE42-B648-6BB8C13BB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52E8FEC-FA2A-3642-B081-4FF9D881F337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91DC7A0-7C4B-544C-A082-C53A48592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2D16426-4F37-2447-9490-7746B52A5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4EED05C-6CAB-9A49-8A9B-E6061B22AF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66CA925-22A0-3648-B2AD-6101548D3380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572C7D9-E4A6-F148-85EB-10686ABC50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B6E8B89-74A3-B94F-814A-8AF75C18B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9D65F0CF-BF13-4740-9F66-A16DC4981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63737DB-6AB3-2746-9061-87A021A2C10A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9B3BDA0-BC1E-144F-8AAB-88EA288ED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0E578AE-A422-5E4F-AF4D-F92395CD0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039994F-3A74-694B-855A-4E3B0C48B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BB0F907-FA82-C149-AD02-2744752D048E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C273795-960E-1349-8098-3AAB6094D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5F1FBC4-F58D-B843-81D9-F99E6315F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CF10B-33DE-69E2-F1BB-6E5EAD408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0D3CE02-2125-009C-628A-2E1DB90FC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BB0F907-FA82-C149-AD02-2744752D048E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CABC9BC-FC68-1531-C25F-2AA745D68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10D743F-156F-0044-25D7-B36CE242B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70C7D12-035A-E444-933E-10F66525F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E0607CD-9F38-214D-9E95-C828FAC579F3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3AD0BE2-0133-DC40-B542-491A302B3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2FB6365-EFA5-D347-816D-4904BCE12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F4E9BD9-175D-A34E-989F-3C42C4A90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6C96498-0E78-D549-B53E-38349F02647E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431B235-AD08-344B-AAEF-E8692E5F9B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6175911D-09DE-6241-B715-AE28A0E15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FF49E1B-E58C-0244-9280-6A28DC05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6542088"/>
            <a:ext cx="1481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/>
              <a:t>ISBN 0-321-49362-1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5513A95-D64B-4A49-9713-8D8C71C189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-3175"/>
            <a:ext cx="5105400" cy="654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0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488BB8-087F-6446-B00E-D7BC784BA1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8AA681-096B-6D4A-AE5B-DCF5C8EE2B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315B6E2-A250-3F4E-AD0E-DEA3EBA39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64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8252C1-C09A-2A47-9610-0507523917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2D7342-747F-054A-9EB4-2BCE243F8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320E013-A733-2D47-902F-21020DDB1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3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1ED213-0BE3-EF46-8531-5BBDF284AD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10EFEE-19DB-C543-99C4-7FA068175B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5DD3094-7637-F942-BCAF-05EB828636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40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AC31A9-21D4-D14B-83C6-C0DEDB16B3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EEDF6C-B9CE-174C-BC29-350A9F3CBE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2B110C6-50DB-C248-BA7C-4A1ECE64DE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7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A8623-E919-C540-A814-34E06194FC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B3237-3BC5-E44E-B88D-72C280212C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75EF790-06E1-9748-ADFC-C730DE5411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5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922A03-250F-9745-8331-2B756A2625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E5B4ED-2C6E-9347-95C7-B4E8B4E6F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F9C8AEF-24D5-2548-B290-D9C9C297D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6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B14AB36-AE36-9542-AC87-67B0993255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D0CFFD-77FE-2246-8383-DC39DC6DAF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ED75223-910E-C441-BCD5-718E32EB6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80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9079DF-CC25-3A4F-A254-8B0274EE79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DBAF95-8833-4A4B-A43A-8F3E6F593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11B55E0-696D-934D-8C19-537E3EA21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79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3893E-BC66-D149-91D3-DC6EE87F0C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2CE04-66FD-4A44-B84D-C7991822BB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AE45C59-BCAB-6D41-A774-6F79F872D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88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202BE-71A5-0647-8CCF-ADB9B33E06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7D648-88E1-A142-96B2-2DF05BAA0B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FBE2EE8-65B7-A643-A264-A516FA61A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94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3CCC5A-2D1C-D24B-BB9D-E7288C8FD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42A51F6-794D-B742-A90A-EA3B6BF84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162D1B19-5F1B-0342-A820-444980C1CE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A0A324E7-A572-FD46-AE25-220157E573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99613DAF-0E71-534A-8FFD-43DB6D26C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BC8E2AA-F1D5-5048-B39D-E6C4C8F3D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C326D82-DCC2-BD47-9CCE-394C3E7DB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adacore.com/courses/Ada_For_The_CPP_Java_Developer/chapters/10_Exception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exceptions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F27A-3D85-4EF9-B353-442A7C23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63" y="1921764"/>
            <a:ext cx="8153400" cy="11430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Special Session – Narration in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70A0-2EFA-4FFD-9DC0-1D4F0997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64" y="533400"/>
            <a:ext cx="7848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Wednesday, November 18</a:t>
            </a:r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BC3F9D70-CFB0-C7F0-09A8-029068E6B98E}"/>
              </a:ext>
            </a:extLst>
          </p:cNvPr>
          <p:cNvSpPr/>
          <p:nvPr/>
        </p:nvSpPr>
        <p:spPr>
          <a:xfrm>
            <a:off x="1295400" y="2743200"/>
            <a:ext cx="6477000" cy="3429000"/>
          </a:xfrm>
          <a:prstGeom prst="teardrop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Hello, everyone! We do not meet in the classroom today. This presentation file will guide you to complete the lecture in 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self-paced mode. I will be available on zoom for lecture explanation (see next slide for zoom availability.) I’ve added a bonus assignment based on this lecture. You may find the bonus questions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300704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05FE6C-6D99-8F42-B2C0-A4BDE3DBFDBC}"/>
              </a:ext>
            </a:extLst>
          </p:cNvPr>
          <p:cNvSpPr txBox="1"/>
          <p:nvPr/>
        </p:nvSpPr>
        <p:spPr>
          <a:xfrm>
            <a:off x="609600" y="533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Scenario 4</a:t>
            </a:r>
            <a:r>
              <a:rPr lang="en-US" altLang="en-US" sz="2800" dirty="0">
                <a:latin typeface="+mn-lt"/>
              </a:rPr>
              <a:t>: errors occurred in subprograms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34E15D-1E05-BB41-A7EE-330101C6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double </a:t>
            </a:r>
            <a:r>
              <a:rPr lang="en-US" sz="2000" dirty="0" err="1"/>
              <a:t>my_div</a:t>
            </a:r>
            <a:r>
              <a:rPr lang="en-US" sz="2000" dirty="0"/>
              <a:t> (double n, double d,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int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 &amp; flag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	if (d == 0) {flag = 1; return 0.0;  }</a:t>
            </a:r>
          </a:p>
          <a:p>
            <a:pPr marL="0" indent="0">
              <a:buNone/>
            </a:pPr>
            <a:r>
              <a:rPr lang="en-US" sz="2000" dirty="0"/>
              <a:t>	else { flag = 0; return n/d;}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error;</a:t>
            </a:r>
          </a:p>
          <a:p>
            <a:pPr marL="0" indent="0">
              <a:buNone/>
            </a:pP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 result = </a:t>
            </a:r>
            <a:r>
              <a:rPr lang="en-US" sz="2000" dirty="0" err="1"/>
              <a:t>my_div</a:t>
            </a:r>
            <a:r>
              <a:rPr lang="en-US" sz="2000" dirty="0"/>
              <a:t> (5, 0,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error</a:t>
            </a:r>
            <a:r>
              <a:rPr lang="en-US" sz="2000" dirty="0"/>
              <a:t>);   </a:t>
            </a:r>
            <a:r>
              <a:rPr lang="en-US" sz="1800" dirty="0">
                <a:solidFill>
                  <a:schemeClr val="tx1"/>
                </a:solidFill>
              </a:rPr>
              <a:t>//a status flag from the subprogram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/>
              <a:t> if (error) { return 1; } else { … display result …}</a:t>
            </a:r>
          </a:p>
          <a:p>
            <a:pPr marL="0" indent="0">
              <a:buNone/>
            </a:pP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2FEC2-3192-2542-90EB-D0D826322FD9}"/>
              </a:ext>
            </a:extLst>
          </p:cNvPr>
          <p:cNvSpPr txBox="1"/>
          <p:nvPr/>
        </p:nvSpPr>
        <p:spPr>
          <a:xfrm>
            <a:off x="609600" y="38862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endParaRPr lang="en-US" sz="2000" dirty="0">
              <a:latin typeface="+mn-lt"/>
            </a:endParaRPr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61C66EAC-446E-16C1-27CF-BB132A01CE33}"/>
              </a:ext>
            </a:extLst>
          </p:cNvPr>
          <p:cNvSpPr/>
          <p:nvPr/>
        </p:nvSpPr>
        <p:spPr bwMode="auto">
          <a:xfrm>
            <a:off x="4267200" y="2667000"/>
            <a:ext cx="3886200" cy="161931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pass-by-reference parameter is used to keep track of whether an error every occurred or not.</a:t>
            </a:r>
          </a:p>
        </p:txBody>
      </p:sp>
    </p:spTree>
    <p:extLst>
      <p:ext uri="{BB962C8B-B14F-4D97-AF65-F5344CB8AC3E}">
        <p14:creationId xmlns:p14="http://schemas.microsoft.com/office/powerpoint/2010/main" val="173637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69FA-6923-2149-BA59-AAFD2719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Now, almost every newer language comes with language supported exception handling construct.</a:t>
            </a: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1A02D324-81A4-2C3E-D3B1-9AE68C843A68}"/>
              </a:ext>
            </a:extLst>
          </p:cNvPr>
          <p:cNvSpPr/>
          <p:nvPr/>
        </p:nvSpPr>
        <p:spPr bwMode="auto">
          <a:xfrm>
            <a:off x="1752600" y="4114800"/>
            <a:ext cx="6629400" cy="15240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 supported Exception handling mechanism  became popular in 1980s. Java introduced it in its early version Java 1.0</a:t>
            </a:r>
          </a:p>
        </p:txBody>
      </p:sp>
    </p:spTree>
    <p:extLst>
      <p:ext uri="{BB962C8B-B14F-4D97-AF65-F5344CB8AC3E}">
        <p14:creationId xmlns:p14="http://schemas.microsoft.com/office/powerpoint/2010/main" val="3721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26D5-1B67-675A-15AB-C9352E7D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Bonus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F6AD-6946-8CE6-4862-4720FCA3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Question 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or False: If there is no exception handling mechanism in a language (say, there isn’t a try-catch block in Java), we have no way to protect our program from errors such as divide-by-zero or index out of bound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33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539061BF-8ED0-4341-9D04-E02F97D2D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Concepts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9C7E2310-924A-0143-A5E5-F6F0357DD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5695" y="1295400"/>
            <a:ext cx="8153400" cy="4572000"/>
          </a:xfrm>
        </p:spPr>
        <p:txBody>
          <a:bodyPr/>
          <a:lstStyle/>
          <a:p>
            <a:pPr marL="0" indent="0"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an exception?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an exception handler?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 (pros)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(cons) ?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raise an exception?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catch an exception?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if not caught?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handle an exception?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to go once an exception is handled?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247517AF-2964-AAD2-4BC9-94F7E036D9FE}"/>
              </a:ext>
            </a:extLst>
          </p:cNvPr>
          <p:cNvSpPr/>
          <p:nvPr/>
        </p:nvSpPr>
        <p:spPr bwMode="auto">
          <a:xfrm>
            <a:off x="4267200" y="2286000"/>
            <a:ext cx="4114800" cy="19812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Terms and fundamental knowledge on exception handling, applying to any programming language.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F03A8A37-0AA4-7943-87ED-8118AE67D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589" y="457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Exception Handling: Advantages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B7760124-4BC8-994B-893A-86DE26428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5589" y="1447800"/>
            <a:ext cx="8153400" cy="45720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Traditionally error detection code is tedious to write  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 handling encourages programmers to consider many different possible errors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 propagation allows a high level of reuse of exception handling code</a:t>
            </a:r>
          </a:p>
          <a:p>
            <a:pPr lvl="1" eaLnBrk="1" hangingPunct="1"/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A814412B-A754-5F25-A09D-F90EE651FC93}"/>
              </a:ext>
            </a:extLst>
          </p:cNvPr>
          <p:cNvSpPr/>
          <p:nvPr/>
        </p:nvSpPr>
        <p:spPr bwMode="auto">
          <a:xfrm>
            <a:off x="1579323" y="4343400"/>
            <a:ext cx="7158789" cy="21336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Advantages of exception handling mechanism: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improved writability (including reuse)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improved reliability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65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>
            <a:extLst>
              <a:ext uri="{FF2B5EF4-FFF2-40B4-BE49-F238E27FC236}">
                <a16:creationId xmlns:a16="http://schemas.microsoft.com/office/drawing/2014/main" id="{6D936F57-B9ED-A740-AD06-B771AE15D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 Control Flow</a:t>
            </a:r>
          </a:p>
        </p:txBody>
      </p:sp>
      <p:pic>
        <p:nvPicPr>
          <p:cNvPr id="20485" name="Picture 1" descr="Exception control flow" title="Figure">
            <a:extLst>
              <a:ext uri="{FF2B5EF4-FFF2-40B4-BE49-F238E27FC236}">
                <a16:creationId xmlns:a16="http://schemas.microsoft.com/office/drawing/2014/main" id="{C5374960-4D66-7E49-A048-7C294C5A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2" r="-316" b="56213"/>
          <a:stretch>
            <a:fillRect/>
          </a:stretch>
        </p:blipFill>
        <p:spPr bwMode="auto">
          <a:xfrm>
            <a:off x="1091852" y="1647172"/>
            <a:ext cx="6858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A164-CB06-690F-4D0A-7C11055F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Bonus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2CAB-D49A-5D4F-F0CE-56197669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Question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we introduce exception handling constructs to programming languages? 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To enhance program’s readability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B. To enhance program’s reliability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C. To enhance program’s portability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D. To improve the run-time efficiency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Question 3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or False</a:t>
            </a:r>
          </a:p>
          <a:p>
            <a:pPr marL="914400" lvl="1" indent="-457200">
              <a:spcBef>
                <a:spcPts val="0"/>
              </a:spcBef>
              <a:buAutoNum type="arabicParenBoth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 the contemporary languages now included mechanisms for exception handling.</a:t>
            </a:r>
          </a:p>
          <a:p>
            <a:pPr marL="914400" lvl="1" indent="-457200">
              <a:spcBef>
                <a:spcPts val="0"/>
              </a:spcBef>
              <a:buAutoNum type="arabicParenBoth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reason that some languages do not include exception handling is the complexity it adds to the language.</a:t>
            </a:r>
          </a:p>
        </p:txBody>
      </p:sp>
    </p:spTree>
    <p:extLst>
      <p:ext uri="{BB962C8B-B14F-4D97-AF65-F5344CB8AC3E}">
        <p14:creationId xmlns:p14="http://schemas.microsoft.com/office/powerpoint/2010/main" val="36190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F39F-8B8F-44D5-8973-1F9970A1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Language Support: 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C369-5751-4FE6-8FAE-6800ADC1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953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declare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A : Matrix (1 .. M, 1 .. 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for I in 1 .. M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for J in 1 .. N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Get (A(I,J));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when </a:t>
            </a:r>
            <a:r>
              <a:rPr lang="en-US" sz="18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Data_Error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Put ("Ill-formed matrix element");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A(I,J) := 0.0;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end loop;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end loop;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when </a:t>
            </a:r>
            <a:r>
              <a:rPr lang="en-US" sz="18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End_Error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Put ("Matrix element(s) missing");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end;</a:t>
            </a:r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8F37AC83-9272-A642-234D-4492B8901884}"/>
              </a:ext>
            </a:extLst>
          </p:cNvPr>
          <p:cNvSpPr/>
          <p:nvPr/>
        </p:nvSpPr>
        <p:spPr bwMode="auto">
          <a:xfrm>
            <a:off x="3581400" y="1624730"/>
            <a:ext cx="4876800" cy="195667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 is an early language with strong support to exception handling.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Usage: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exception =&gt; when</a:t>
            </a:r>
          </a:p>
        </p:txBody>
      </p:sp>
    </p:spTree>
    <p:extLst>
      <p:ext uri="{BB962C8B-B14F-4D97-AF65-F5344CB8AC3E}">
        <p14:creationId xmlns:p14="http://schemas.microsoft.com/office/powerpoint/2010/main" val="227965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424B-1E55-4EDF-B035-E4AA9213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Ada vs. C++ vs.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D538-5B60-4505-94AE-CB00FD00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https://learn.adacore.com/courses/Ada_For_The_CPP_Java_Developer/chapters/10_Exceptions.html</a:t>
            </a:r>
            <a:r>
              <a:rPr lang="en-US" sz="2400" dirty="0"/>
              <a:t> </a:t>
            </a:r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430B9F72-E471-81D0-68EC-4B11BCF2C91F}"/>
              </a:ext>
            </a:extLst>
          </p:cNvPr>
          <p:cNvSpPr/>
          <p:nvPr/>
        </p:nvSpPr>
        <p:spPr bwMode="auto">
          <a:xfrm>
            <a:off x="2133600" y="3886200"/>
            <a:ext cx="4495800" cy="7620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your reference only.</a:t>
            </a:r>
          </a:p>
        </p:txBody>
      </p:sp>
    </p:spTree>
    <p:extLst>
      <p:ext uri="{BB962C8B-B14F-4D97-AF65-F5344CB8AC3E}">
        <p14:creationId xmlns:p14="http://schemas.microsoft.com/office/powerpoint/2010/main" val="27593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14580BFF-F877-A148-9C9D-05824795F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 in C++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572AF70-3A28-B442-A4C3-167155011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Added to C++ in 1990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Design is based on that of CLU, Ada, and ML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Exception Handlers Form: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  <a:highlight>
                  <a:srgbClr val="FFFF00"/>
                </a:highlight>
              </a:rPr>
              <a:t>try</a:t>
            </a:r>
            <a:r>
              <a:rPr lang="en-US" altLang="en-US" sz="2000" dirty="0">
                <a:solidFill>
                  <a:srgbClr val="0070C0"/>
                </a:solidFill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-- code that is expected to raise an exception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  <a:highlight>
                  <a:srgbClr val="FFFF00"/>
                </a:highlight>
              </a:rPr>
              <a:t>catch</a:t>
            </a:r>
            <a:r>
              <a:rPr lang="en-US" altLang="en-US" sz="2000" dirty="0">
                <a:solidFill>
                  <a:srgbClr val="0070C0"/>
                </a:solidFill>
              </a:rPr>
              <a:t> (</a:t>
            </a:r>
            <a:r>
              <a:rPr lang="en-US" altLang="en-US" sz="1800" i="1" dirty="0">
                <a:solidFill>
                  <a:srgbClr val="0070C0"/>
                </a:solidFill>
              </a:rPr>
              <a:t>formal parameter</a:t>
            </a:r>
            <a:r>
              <a:rPr lang="en-US" altLang="en-US" sz="2000" dirty="0">
                <a:solidFill>
                  <a:srgbClr val="0070C0"/>
                </a:solidFill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-- </a:t>
            </a:r>
            <a:r>
              <a:rPr lang="en-US" altLang="en-US" sz="1800" i="1" dirty="0">
                <a:solidFill>
                  <a:srgbClr val="0070C0"/>
                </a:solidFill>
              </a:rPr>
              <a:t>handler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  <a:highlight>
                  <a:srgbClr val="FFFF00"/>
                </a:highlight>
              </a:rPr>
              <a:t>catch</a:t>
            </a:r>
            <a:r>
              <a:rPr lang="en-US" altLang="en-US" sz="2000" dirty="0">
                <a:solidFill>
                  <a:srgbClr val="0070C0"/>
                </a:solidFill>
              </a:rPr>
              <a:t> (</a:t>
            </a:r>
            <a:r>
              <a:rPr lang="en-US" altLang="en-US" sz="1800" i="1" dirty="0">
                <a:solidFill>
                  <a:srgbClr val="0070C0"/>
                </a:solidFill>
              </a:rPr>
              <a:t>formal parameter</a:t>
            </a:r>
            <a:r>
              <a:rPr lang="en-US" altLang="en-US" sz="2000" dirty="0">
                <a:solidFill>
                  <a:srgbClr val="0070C0"/>
                </a:solidFill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-- </a:t>
            </a:r>
            <a:r>
              <a:rPr lang="en-US" altLang="en-US" sz="1800" i="1" dirty="0">
                <a:solidFill>
                  <a:srgbClr val="0070C0"/>
                </a:solidFill>
              </a:rPr>
              <a:t>handler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}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43F004F7-DD3C-B9E5-C29F-7CAACFB6512E}"/>
              </a:ext>
            </a:extLst>
          </p:cNvPr>
          <p:cNvSpPr/>
          <p:nvPr/>
        </p:nvSpPr>
        <p:spPr bwMode="auto">
          <a:xfrm>
            <a:off x="4495800" y="3657600"/>
            <a:ext cx="3810000" cy="12954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Ada’s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except =&gt; when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vs. C++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’s 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try-catch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which design you like?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85B98-7E4D-F68A-ABC5-468A6915D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045D-9107-A0C3-7C01-97DB1057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Today’s Lecture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8A1F-E53E-CE2B-1F0C-AF2668FDE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57195"/>
            <a:ext cx="8153400" cy="4572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silent/annotated lecture.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Annotations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</a:p>
          <a:p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wish to speak to me or have the lecture via zoom, I’ll be available via zoom (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zoom id: 9098694052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10-11:50am and your regular class meeting time.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Appreciate it if you could drop me an email before joining the zoom as I may be on another zoom with student appointments etc.</a:t>
            </a:r>
          </a:p>
          <a:p>
            <a:endParaRPr lang="en-US" dirty="0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64CF443A-E10B-7C0A-4FFA-61795B00A42B}"/>
              </a:ext>
            </a:extLst>
          </p:cNvPr>
          <p:cNvSpPr/>
          <p:nvPr/>
        </p:nvSpPr>
        <p:spPr>
          <a:xfrm>
            <a:off x="4114800" y="1790178"/>
            <a:ext cx="4343400" cy="1676400"/>
          </a:xfrm>
          <a:prstGeom prst="teardrop">
            <a:avLst/>
          </a:prstGeom>
          <a:solidFill>
            <a:schemeClr val="accent1">
              <a:lumMod val="90000"/>
              <a:alpha val="5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I’ve put whatever I’d talk during the face-to-face meeting in writing and placed in curve-shaped blocks or highlighted.</a:t>
            </a:r>
          </a:p>
        </p:txBody>
      </p:sp>
    </p:spTree>
    <p:extLst>
      <p:ext uri="{BB962C8B-B14F-4D97-AF65-F5344CB8AC3E}">
        <p14:creationId xmlns:p14="http://schemas.microsoft.com/office/powerpoint/2010/main" val="3665909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 descr="Exception example" title="Box">
            <a:extLst>
              <a:ext uri="{FF2B5EF4-FFF2-40B4-BE49-F238E27FC236}">
                <a16:creationId xmlns:a16="http://schemas.microsoft.com/office/drawing/2014/main" id="{1C37CF75-DE96-2349-8C7F-EDAC4181C29A}"/>
              </a:ext>
            </a:extLst>
          </p:cNvPr>
          <p:cNvSpPr/>
          <p:nvPr/>
        </p:nvSpPr>
        <p:spPr bwMode="auto">
          <a:xfrm>
            <a:off x="457200" y="1295400"/>
            <a:ext cx="3505200" cy="3048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Times" pitchFamily="18" charset="0"/>
              </a:rPr>
              <a:t>double division(</a:t>
            </a:r>
            <a:r>
              <a:rPr lang="en-US" sz="2000" dirty="0" err="1">
                <a:latin typeface="Times" pitchFamily="18" charset="0"/>
              </a:rPr>
              <a:t>int</a:t>
            </a:r>
            <a:r>
              <a:rPr lang="en-US" sz="2000" dirty="0">
                <a:latin typeface="Times" pitchFamily="18" charset="0"/>
              </a:rPr>
              <a:t> a, </a:t>
            </a:r>
            <a:r>
              <a:rPr lang="en-US" sz="2000" dirty="0" err="1">
                <a:latin typeface="Times" pitchFamily="18" charset="0"/>
              </a:rPr>
              <a:t>int</a:t>
            </a:r>
            <a:r>
              <a:rPr lang="en-US" sz="2000" dirty="0">
                <a:latin typeface="Times" pitchFamily="18" charset="0"/>
              </a:rPr>
              <a:t> b) {</a:t>
            </a:r>
          </a:p>
          <a:p>
            <a:r>
              <a:rPr lang="en-US" sz="2000" dirty="0">
                <a:latin typeface="Times" pitchFamily="18" charset="0"/>
              </a:rPr>
              <a:t>   if( b == 0 ) {</a:t>
            </a:r>
          </a:p>
          <a:p>
            <a:r>
              <a:rPr lang="en-US" sz="2000" dirty="0">
                <a:latin typeface="Times" pitchFamily="18" charset="0"/>
              </a:rPr>
              <a:t>      </a:t>
            </a:r>
            <a:r>
              <a:rPr lang="en-US" sz="2000" dirty="0">
                <a:highlight>
                  <a:srgbClr val="FFFF00"/>
                </a:highlight>
                <a:latin typeface="Times" pitchFamily="18" charset="0"/>
              </a:rPr>
              <a:t>throw ”</a:t>
            </a:r>
            <a:r>
              <a:rPr lang="en-US" sz="2000" dirty="0" err="1">
                <a:highlight>
                  <a:srgbClr val="FFFF00"/>
                </a:highlight>
                <a:latin typeface="Times" pitchFamily="18" charset="0"/>
              </a:rPr>
              <a:t>Div</a:t>
            </a:r>
            <a:r>
              <a:rPr lang="en-US" sz="2000" dirty="0">
                <a:highlight>
                  <a:srgbClr val="FFFF00"/>
                </a:highlight>
                <a:latin typeface="Times" pitchFamily="18" charset="0"/>
              </a:rPr>
              <a:t> by zero";</a:t>
            </a:r>
          </a:p>
          <a:p>
            <a:r>
              <a:rPr lang="en-US" sz="2000" dirty="0">
                <a:latin typeface="Times" pitchFamily="18" charset="0"/>
              </a:rPr>
              <a:t>   }</a:t>
            </a:r>
          </a:p>
          <a:p>
            <a:r>
              <a:rPr lang="en-US" sz="2000" dirty="0">
                <a:latin typeface="Times" pitchFamily="18" charset="0"/>
              </a:rPr>
              <a:t>   if (a == 0) {</a:t>
            </a:r>
          </a:p>
          <a:p>
            <a:r>
              <a:rPr lang="en-US" sz="2000" dirty="0">
                <a:latin typeface="Times" pitchFamily="18" charset="0"/>
              </a:rPr>
              <a:t>     </a:t>
            </a:r>
            <a:r>
              <a:rPr lang="en-US" dirty="0">
                <a:latin typeface="Times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Times" pitchFamily="18" charset="0"/>
              </a:rPr>
              <a:t>throw </a:t>
            </a:r>
            <a:r>
              <a:rPr lang="en-US" sz="1800" dirty="0">
                <a:highlight>
                  <a:srgbClr val="FFFF00"/>
                </a:highlight>
                <a:latin typeface="Times" pitchFamily="18" charset="0"/>
              </a:rPr>
              <a:t>0.0;</a:t>
            </a:r>
            <a:endParaRPr lang="en-US" sz="2000" dirty="0">
              <a:highlight>
                <a:srgbClr val="FFFF00"/>
              </a:highlight>
              <a:latin typeface="Times" pitchFamily="18" charset="0"/>
            </a:endParaRPr>
          </a:p>
          <a:p>
            <a:r>
              <a:rPr lang="en-US" sz="2000" dirty="0">
                <a:latin typeface="Times" pitchFamily="18" charset="0"/>
              </a:rPr>
              <a:t>   return (a/b);</a:t>
            </a:r>
          </a:p>
          <a:p>
            <a:r>
              <a:rPr lang="en-US" sz="2000" dirty="0">
                <a:latin typeface="Times" pitchFamily="18" charset="0"/>
              </a:rPr>
              <a:t>}</a:t>
            </a:r>
          </a:p>
        </p:txBody>
      </p:sp>
      <p:sp>
        <p:nvSpPr>
          <p:cNvPr id="3" name="Rounded Rectangle 2" descr="Catch exception example" title="Box">
            <a:extLst>
              <a:ext uri="{FF2B5EF4-FFF2-40B4-BE49-F238E27FC236}">
                <a16:creationId xmlns:a16="http://schemas.microsoft.com/office/drawing/2014/main" id="{ACB16C66-5165-0D46-B822-0BE2F6FD9924}"/>
              </a:ext>
            </a:extLst>
          </p:cNvPr>
          <p:cNvSpPr/>
          <p:nvPr/>
        </p:nvSpPr>
        <p:spPr bwMode="auto">
          <a:xfrm>
            <a:off x="4114800" y="990600"/>
            <a:ext cx="4572000" cy="5638800"/>
          </a:xfrm>
          <a:prstGeom prst="roundRect">
            <a:avLst>
              <a:gd name="adj" fmla="val 124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err="1">
                <a:latin typeface="Times" pitchFamily="18" charset="0"/>
              </a:rPr>
              <a:t>int</a:t>
            </a:r>
            <a:r>
              <a:rPr lang="en-US" sz="1800" dirty="0">
                <a:latin typeface="Times" pitchFamily="18" charset="0"/>
              </a:rPr>
              <a:t> main () {</a:t>
            </a:r>
          </a:p>
          <a:p>
            <a:r>
              <a:rPr lang="en-US" sz="1800" dirty="0">
                <a:latin typeface="Times" pitchFamily="18" charset="0"/>
              </a:rPr>
              <a:t>    …</a:t>
            </a:r>
          </a:p>
          <a:p>
            <a:r>
              <a:rPr lang="en-US" sz="1800" dirty="0">
                <a:latin typeface="Times" pitchFamily="18" charset="0"/>
              </a:rPr>
              <a:t>    </a:t>
            </a:r>
            <a:r>
              <a:rPr lang="en-US" sz="1800" dirty="0" err="1">
                <a:latin typeface="Times" pitchFamily="18" charset="0"/>
              </a:rPr>
              <a:t>cin</a:t>
            </a:r>
            <a:r>
              <a:rPr lang="en-US" sz="1800" dirty="0">
                <a:latin typeface="Times" pitchFamily="18" charset="0"/>
              </a:rPr>
              <a:t> &gt;&gt; a;</a:t>
            </a:r>
          </a:p>
          <a:p>
            <a:r>
              <a:rPr lang="en-US" sz="1800" dirty="0">
                <a:latin typeface="Times" pitchFamily="18" charset="0"/>
              </a:rPr>
              <a:t>    </a:t>
            </a:r>
            <a:r>
              <a:rPr lang="en-US" sz="1800" dirty="0" err="1">
                <a:latin typeface="Times" pitchFamily="18" charset="0"/>
              </a:rPr>
              <a:t>cin</a:t>
            </a:r>
            <a:r>
              <a:rPr lang="en-US" sz="1800" dirty="0">
                <a:latin typeface="Times" pitchFamily="18" charset="0"/>
              </a:rPr>
              <a:t> &gt;&gt; b;</a:t>
            </a:r>
          </a:p>
          <a:p>
            <a:r>
              <a:rPr lang="en-US" sz="1800" dirty="0">
                <a:latin typeface="Times" pitchFamily="18" charset="0"/>
              </a:rPr>
              <a:t> </a:t>
            </a:r>
          </a:p>
          <a:p>
            <a:r>
              <a:rPr lang="en-US" sz="1800" dirty="0">
                <a:latin typeface="Times" pitchFamily="18" charset="0"/>
              </a:rPr>
              <a:t>   try {</a:t>
            </a:r>
          </a:p>
          <a:p>
            <a:r>
              <a:rPr lang="en-US" sz="1800" dirty="0">
                <a:latin typeface="Times" pitchFamily="18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z = division(x, y);</a:t>
            </a:r>
          </a:p>
          <a:p>
            <a:r>
              <a:rPr lang="en-US" sz="1800" dirty="0">
                <a:latin typeface="Times" pitchFamily="18" charset="0"/>
              </a:rPr>
              <a:t>      </a:t>
            </a:r>
            <a:r>
              <a:rPr lang="en-US" sz="1800" dirty="0" err="1">
                <a:latin typeface="Times" pitchFamily="18" charset="0"/>
              </a:rPr>
              <a:t>cout</a:t>
            </a:r>
            <a:r>
              <a:rPr lang="en-US" sz="1800" dirty="0">
                <a:latin typeface="Times" pitchFamily="18" charset="0"/>
              </a:rPr>
              <a:t> &lt;&lt; z &lt;&lt; </a:t>
            </a:r>
            <a:r>
              <a:rPr lang="en-US" sz="1800" dirty="0" err="1">
                <a:latin typeface="Times" pitchFamily="18" charset="0"/>
              </a:rPr>
              <a:t>endl</a:t>
            </a:r>
            <a:r>
              <a:rPr lang="en-US" sz="1800" dirty="0">
                <a:latin typeface="Times" pitchFamily="18" charset="0"/>
              </a:rPr>
              <a:t>;</a:t>
            </a:r>
          </a:p>
          <a:p>
            <a:r>
              <a:rPr lang="en-US" sz="1800" dirty="0">
                <a:latin typeface="Times" pitchFamily="18" charset="0"/>
              </a:rPr>
              <a:t>   } </a:t>
            </a:r>
          </a:p>
          <a:p>
            <a:r>
              <a:rPr lang="en-US" sz="1800" dirty="0">
                <a:latin typeface="Times" pitchFamily="18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catch 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00"/>
                </a:highlight>
                <a:latin typeface="Times" pitchFamily="18" charset="0"/>
              </a:rPr>
              <a:t>const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Times" pitchFamily="18" charset="0"/>
              </a:rPr>
              <a:t> char*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00"/>
                </a:highlight>
                <a:latin typeface="Times" pitchFamily="18" charset="0"/>
              </a:rPr>
              <a:t>msg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) </a:t>
            </a:r>
            <a:r>
              <a:rPr lang="en-US" sz="1800" dirty="0">
                <a:latin typeface="Times" pitchFamily="18" charset="0"/>
              </a:rPr>
              <a:t>{</a:t>
            </a:r>
          </a:p>
          <a:p>
            <a:r>
              <a:rPr lang="en-US" sz="1800" dirty="0">
                <a:latin typeface="Times" pitchFamily="18" charset="0"/>
              </a:rPr>
              <a:t>     </a:t>
            </a:r>
            <a:r>
              <a:rPr lang="en-US" sz="1800" dirty="0" err="1">
                <a:latin typeface="Times" pitchFamily="18" charset="0"/>
              </a:rPr>
              <a:t>cerr</a:t>
            </a:r>
            <a:r>
              <a:rPr lang="en-US" sz="1800" dirty="0">
                <a:latin typeface="Times" pitchFamily="18" charset="0"/>
              </a:rPr>
              <a:t> &lt;&lt; </a:t>
            </a:r>
            <a:r>
              <a:rPr lang="en-US" sz="1800" dirty="0" err="1">
                <a:latin typeface="Times" pitchFamily="18" charset="0"/>
              </a:rPr>
              <a:t>msg</a:t>
            </a:r>
            <a:r>
              <a:rPr lang="en-US" sz="1800" dirty="0">
                <a:latin typeface="Times" pitchFamily="18" charset="0"/>
              </a:rPr>
              <a:t> &lt;&lt; </a:t>
            </a:r>
            <a:r>
              <a:rPr lang="en-US" sz="1800" dirty="0" err="1">
                <a:latin typeface="Times" pitchFamily="18" charset="0"/>
              </a:rPr>
              <a:t>endl</a:t>
            </a:r>
            <a:r>
              <a:rPr lang="en-US" sz="1800" dirty="0">
                <a:latin typeface="Times" pitchFamily="18" charset="0"/>
              </a:rPr>
              <a:t>;</a:t>
            </a:r>
          </a:p>
          <a:p>
            <a:r>
              <a:rPr lang="en-US" sz="1800" dirty="0">
                <a:latin typeface="Times" pitchFamily="18" charset="0"/>
              </a:rPr>
              <a:t>   }</a:t>
            </a:r>
          </a:p>
          <a:p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   catch (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Times" pitchFamily="18" charset="0"/>
              </a:rPr>
              <a:t>double d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) </a:t>
            </a:r>
            <a:r>
              <a:rPr lang="en-US" sz="1800" dirty="0">
                <a:latin typeface="Times" pitchFamily="18" charset="0"/>
              </a:rPr>
              <a:t>{</a:t>
            </a:r>
          </a:p>
          <a:p>
            <a:r>
              <a:rPr lang="en-US" sz="1800" dirty="0">
                <a:latin typeface="Times" pitchFamily="18" charset="0"/>
              </a:rPr>
              <a:t>    </a:t>
            </a:r>
            <a:r>
              <a:rPr lang="en-US" sz="1800" dirty="0" err="1">
                <a:latin typeface="Times" pitchFamily="18" charset="0"/>
              </a:rPr>
              <a:t>cerr</a:t>
            </a:r>
            <a:r>
              <a:rPr lang="en-US" sz="1800" dirty="0">
                <a:latin typeface="Times" pitchFamily="18" charset="0"/>
              </a:rPr>
              <a:t> &lt;&lt; “not like” &lt;&lt; d &lt;&lt; ”as result”;</a:t>
            </a:r>
          </a:p>
          <a:p>
            <a:r>
              <a:rPr lang="en-US" sz="1800" dirty="0">
                <a:latin typeface="Times" pitchFamily="18" charset="0"/>
              </a:rPr>
              <a:t>   }</a:t>
            </a:r>
          </a:p>
          <a:p>
            <a:r>
              <a:rPr lang="en-US" sz="1800" dirty="0">
                <a:latin typeface="Times" pitchFamily="18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catch (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Times" pitchFamily="18" charset="0"/>
              </a:rPr>
              <a:t>…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) </a:t>
            </a:r>
            <a:r>
              <a:rPr lang="en-US" sz="1800" dirty="0">
                <a:latin typeface="Times" pitchFamily="18" charset="0"/>
              </a:rPr>
              <a:t>{ </a:t>
            </a:r>
            <a:r>
              <a:rPr lang="en-US" sz="1800" dirty="0" err="1">
                <a:latin typeface="Times" pitchFamily="18" charset="0"/>
              </a:rPr>
              <a:t>cerr</a:t>
            </a:r>
            <a:r>
              <a:rPr lang="en-US" sz="1800" dirty="0">
                <a:latin typeface="Times" pitchFamily="18" charset="0"/>
              </a:rPr>
              <a:t> &lt;&lt; “other errors”; }</a:t>
            </a:r>
          </a:p>
          <a:p>
            <a:r>
              <a:rPr lang="en-US" sz="1800" dirty="0">
                <a:latin typeface="Times" pitchFamily="18" charset="0"/>
              </a:rPr>
              <a:t>	//</a:t>
            </a:r>
            <a:r>
              <a:rPr lang="en-US" sz="1800" dirty="0" err="1">
                <a:latin typeface="Times" pitchFamily="18" charset="0"/>
              </a:rPr>
              <a:t>e,g</a:t>
            </a:r>
            <a:r>
              <a:rPr lang="en-US" sz="1800" dirty="0">
                <a:latin typeface="Times" pitchFamily="18" charset="0"/>
              </a:rPr>
              <a:t>. error in </a:t>
            </a:r>
            <a:r>
              <a:rPr lang="en-US" sz="1800" dirty="0" err="1">
                <a:latin typeface="Times" pitchFamily="18" charset="0"/>
              </a:rPr>
              <a:t>cin</a:t>
            </a:r>
            <a:r>
              <a:rPr lang="en-US" sz="1800" dirty="0">
                <a:latin typeface="Times" pitchFamily="18" charset="0"/>
              </a:rPr>
              <a:t> &gt;&gt; a; </a:t>
            </a:r>
          </a:p>
          <a:p>
            <a:r>
              <a:rPr lang="en-US" sz="1800" dirty="0">
                <a:latin typeface="Times" pitchFamily="18" charset="0"/>
              </a:rPr>
              <a:t>   return 0;</a:t>
            </a:r>
          </a:p>
          <a:p>
            <a:r>
              <a:rPr lang="en-US" sz="1800" dirty="0">
                <a:latin typeface="Times" pitchFamily="18" charset="0"/>
              </a:rPr>
              <a:t>}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5E68E4B9-D38E-8F24-9818-DADD7039C221}"/>
              </a:ext>
            </a:extLst>
          </p:cNvPr>
          <p:cNvSpPr/>
          <p:nvPr/>
        </p:nvSpPr>
        <p:spPr bwMode="auto">
          <a:xfrm>
            <a:off x="76200" y="4343400"/>
            <a:ext cx="4038600" cy="16764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C++: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(1) any predefined exceptions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exception, what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 of values can be thrown?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2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8CDF5AF5-BCBA-CD45-B507-B5CC0B1D5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Flow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EB91ED22-CF33-4443-B35E-821499EEA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throw statement is executed, </a:t>
            </a:r>
            <a:r>
              <a:rPr lang="en-US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control goes to the catch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handler is matched, after a handler completes its execution, </a:t>
            </a:r>
            <a:r>
              <a:rPr lang="en-US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control flows to the first statement after the last handler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sequence of handlers;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no handler is matched, the exception is unhandled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Unhandled exceptions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 unhandled exception is propagated to the caller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function in which it is raised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propagation continues to the main function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no handler is found, control goes to the OS (to call default exception handler provided by the OS)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10D-1A68-D496-1468-E382415B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8586-0771-CF6D-D516-F563386A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marL="0" indent="0">
              <a:spcBef>
                <a:spcPts val="72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Question 4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following function may have divide-by-zero errors during execution. However, within the function there is no exception handling code. What happens if y happens to be 0?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       double 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divNum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(double x, double y ) {return x/y; } </a:t>
            </a:r>
          </a:p>
          <a:p>
            <a:pPr marL="457200" indent="-457200" algn="l">
              <a:spcBef>
                <a:spcPts val="900"/>
              </a:spcBef>
              <a:spcAft>
                <a:spcPts val="900"/>
              </a:spcAft>
              <a:buAutoNum type="alphaU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program immediately crashes at the execution of x/y.</a:t>
            </a:r>
          </a:p>
          <a:p>
            <a:pPr marL="457200" indent="-457200" algn="l">
              <a:spcBef>
                <a:spcPts val="900"/>
              </a:spcBef>
              <a:spcAft>
                <a:spcPts val="900"/>
              </a:spcAft>
              <a:buAutoNum type="alphaUcPeriod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exception will be passed to the function that calls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divNum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spcBef>
                <a:spcPts val="900"/>
              </a:spcBef>
              <a:spcAft>
                <a:spcPts val="900"/>
              </a:spcAft>
              <a:buAutoNum type="alphaUcPeriod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function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divNum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will print out an error message before switching control flow to OS.</a:t>
            </a:r>
          </a:p>
          <a:p>
            <a:pPr marL="457200" indent="-457200" algn="l">
              <a:spcBef>
                <a:spcPts val="900"/>
              </a:spcBef>
              <a:spcAft>
                <a:spcPts val="900"/>
              </a:spcAft>
              <a:buAutoNum type="alphaU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orrect answer not found in given choices.</a:t>
            </a:r>
          </a:p>
        </p:txBody>
      </p:sp>
    </p:spTree>
    <p:extLst>
      <p:ext uri="{BB962C8B-B14F-4D97-AF65-F5344CB8AC3E}">
        <p14:creationId xmlns:p14="http://schemas.microsoft.com/office/powerpoint/2010/main" val="204816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z="3100" dirty="0">
                <a:solidFill>
                  <a:schemeClr val="tx1"/>
                </a:solidFill>
              </a:rPr>
              <a:t>Control Flow: Python vs.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95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try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except </a:t>
            </a:r>
            <a:r>
              <a:rPr lang="en-US" sz="2000" dirty="0" err="1">
                <a:solidFill>
                  <a:srgbClr val="C00000"/>
                </a:solidFill>
              </a:rPr>
              <a:t>myException</a:t>
            </a:r>
            <a:r>
              <a:rPr lang="en-US" sz="2000" dirty="0">
                <a:solidFill>
                  <a:srgbClr val="C00000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else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C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finally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D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1600200"/>
            <a:ext cx="5562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def divide(x, y):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try: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result = x / 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except </a:t>
            </a:r>
            <a:r>
              <a:rPr lang="en-US" sz="2000" dirty="0" err="1">
                <a:solidFill>
                  <a:srgbClr val="0070C0"/>
                </a:solidFill>
              </a:rPr>
              <a:t>ZeroDivisionError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print("division by zero!")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highlight>
                  <a:srgbClr val="FFFF00"/>
                </a:highlight>
              </a:rPr>
              <a:t>     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	print("result is", result)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highlight>
                  <a:srgbClr val="00FFFF"/>
                </a:highlight>
              </a:rPr>
              <a:t>     finally: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print("executing finally clause")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535861"/>
            <a:ext cx="7467600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else block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executed when no exception occurs</a:t>
            </a:r>
          </a:p>
          <a:p>
            <a:r>
              <a:rPr lang="en-US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finally block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always executed (popular in many languages)</a:t>
            </a: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A84D15FA-383F-C00E-D7C9-0A3A077E1E44}"/>
              </a:ext>
            </a:extLst>
          </p:cNvPr>
          <p:cNvSpPr/>
          <p:nvPr/>
        </p:nvSpPr>
        <p:spPr bwMode="auto">
          <a:xfrm>
            <a:off x="5486400" y="731837"/>
            <a:ext cx="3529208" cy="1900347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Python: (1) advocate the use of predefined exceptions; (2)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“else”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in exception handlin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 </a:t>
            </a:r>
          </a:p>
        </p:txBody>
      </p:sp>
    </p:spTree>
    <p:extLst>
      <p:ext uri="{BB962C8B-B14F-4D97-AF65-F5344CB8AC3E}">
        <p14:creationId xmlns:p14="http://schemas.microsoft.com/office/powerpoint/2010/main" val="165176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11A8-E741-DF48-A341-96E33DC1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41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Python: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def divide(x, y):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try: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result = x / 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except </a:t>
            </a:r>
            <a:r>
              <a:rPr lang="en-US" sz="1800" dirty="0" err="1">
                <a:solidFill>
                  <a:srgbClr val="0070C0"/>
                </a:solidFill>
              </a:rPr>
              <a:t>ZeroDivisionError</a:t>
            </a:r>
            <a:r>
              <a:rPr lang="en-US" sz="18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print("division by zero!")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</a:t>
            </a:r>
            <a:r>
              <a:rPr lang="en-US" sz="1800" dirty="0">
                <a:solidFill>
                  <a:srgbClr val="FF0000"/>
                </a:solidFill>
              </a:rPr>
              <a:t>except: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print(“</a:t>
            </a:r>
            <a:r>
              <a:rPr lang="en-US" sz="1800" dirty="0" err="1">
                <a:solidFill>
                  <a:srgbClr val="0070C0"/>
                </a:solidFill>
              </a:rPr>
              <a:t>Catch’em</a:t>
            </a:r>
            <a:r>
              <a:rPr lang="en-US" sz="1800" dirty="0">
                <a:solidFill>
                  <a:srgbClr val="0070C0"/>
                </a:solidFill>
              </a:rPr>
              <a:t> all!”)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else: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   	print("result is", result)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finally: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print("finally clause")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CFB4BA-40AA-5040-A37B-DC13ABFCF1CB}"/>
              </a:ext>
            </a:extLst>
          </p:cNvPr>
          <p:cNvSpPr txBox="1">
            <a:spLocks/>
          </p:cNvSpPr>
          <p:nvPr/>
        </p:nvSpPr>
        <p:spPr bwMode="auto">
          <a:xfrm>
            <a:off x="4495800" y="1597152"/>
            <a:ext cx="441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>
                <a:solidFill>
                  <a:schemeClr val="tx1"/>
                </a:solidFill>
              </a:rPr>
              <a:t>C++: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     z = division(x, y);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  }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" pitchFamily="18" charset="0"/>
              </a:rPr>
              <a:t>catch (…) </a:t>
            </a: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{ </a:t>
            </a:r>
            <a:r>
              <a:rPr lang="en-US" sz="2000" dirty="0" err="1">
                <a:solidFill>
                  <a:srgbClr val="0070C0"/>
                </a:solidFill>
                <a:latin typeface="Times" pitchFamily="18" charset="0"/>
              </a:rPr>
              <a:t>cerr</a:t>
            </a: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&lt;&lt; “other errors”;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	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Times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sz="2000" dirty="0">
                <a:latin typeface="Times" pitchFamily="18" charset="0"/>
              </a:rPr>
              <a:t>}</a:t>
            </a:r>
            <a:endParaRPr lang="en-US" sz="3200" kern="0" dirty="0"/>
          </a:p>
          <a:p>
            <a:pPr marL="0" indent="0">
              <a:buFontTx/>
              <a:buNone/>
            </a:pPr>
            <a:endParaRPr 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B083-476D-4147-B45C-FF0A6B4F2132}"/>
              </a:ext>
            </a:extLst>
          </p:cNvPr>
          <p:cNvSpPr txBox="1"/>
          <p:nvPr/>
        </p:nvSpPr>
        <p:spPr>
          <a:xfrm>
            <a:off x="685800" y="4572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64272"/>
                </a:solidFill>
                <a:latin typeface="+mn-lt"/>
              </a:rPr>
              <a:t>Default handler: Python vs. C++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0DCA7D46-F782-588D-EC27-D245E3E54D75}"/>
              </a:ext>
            </a:extLst>
          </p:cNvPr>
          <p:cNvSpPr/>
          <p:nvPr/>
        </p:nvSpPr>
        <p:spPr bwMode="auto">
          <a:xfrm>
            <a:off x="5181600" y="5181600"/>
            <a:ext cx="2895600" cy="10668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Java’s default handler?</a:t>
            </a:r>
          </a:p>
        </p:txBody>
      </p:sp>
    </p:spTree>
    <p:extLst>
      <p:ext uri="{BB962C8B-B14F-4D97-AF65-F5344CB8AC3E}">
        <p14:creationId xmlns:p14="http://schemas.microsoft.com/office/powerpoint/2010/main" val="137994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093B-F3D1-FE0B-FE54-3086A99B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3F3F-ECE3-0F50-5A07-4AF16015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Question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of the following is C++’s default exception handler (i.e. catch all handler)?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A.  catch ( Exception e)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B.  catch ()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C.  catch (…)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D.  catch ( _ 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E.  None of above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60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exception hierarchy" title="Figure">
            <a:extLst>
              <a:ext uri="{FF2B5EF4-FFF2-40B4-BE49-F238E27FC236}">
                <a16:creationId xmlns:a16="http://schemas.microsoft.com/office/drawing/2014/main" id="{BCE18BC9-11F0-5C4D-ADE9-6D2AB087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6050"/>
            <a:ext cx="76200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CCA5B1-523E-0247-932A-E18DEDCD2483}"/>
              </a:ext>
            </a:extLst>
          </p:cNvPr>
          <p:cNvSpPr txBox="1"/>
          <p:nvPr/>
        </p:nvSpPr>
        <p:spPr>
          <a:xfrm>
            <a:off x="5105400" y="57150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r>
              <a:rPr lang="en-US" dirty="0"/>
              <a:t> 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56A5C3EA-29C1-B3AA-96BD-F6604C68C1F7}"/>
              </a:ext>
            </a:extLst>
          </p:cNvPr>
          <p:cNvSpPr/>
          <p:nvPr/>
        </p:nvSpPr>
        <p:spPr bwMode="auto">
          <a:xfrm>
            <a:off x="5507277" y="1981200"/>
            <a:ext cx="2895600" cy="12192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it good idea to have a root class for exceptions?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04C006-3D56-3E69-0C8B-F82BAD871028}"/>
              </a:ext>
            </a:extLst>
          </p:cNvPr>
          <p:cNvSpPr/>
          <p:nvPr/>
        </p:nvSpPr>
        <p:spPr bwMode="auto">
          <a:xfrm>
            <a:off x="762000" y="457200"/>
            <a:ext cx="52578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Java’s exception handling hierarchy </a:t>
            </a:r>
          </a:p>
        </p:txBody>
      </p:sp>
    </p:spTree>
    <p:extLst>
      <p:ext uri="{BB962C8B-B14F-4D97-AF65-F5344CB8AC3E}">
        <p14:creationId xmlns:p14="http://schemas.microsoft.com/office/powerpoint/2010/main" val="3345381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FE2573E6-3379-2945-8774-ACC0588D0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Checked and Unchecked Exceptions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8A6D521D-C364-E840-BD32-5D1B9288C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Unchecked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Exceptions of class</a:t>
            </a:r>
            <a:r>
              <a:rPr lang="en-US" altLang="en-US" sz="2000" dirty="0">
                <a:solidFill>
                  <a:srgbClr val="0070C0"/>
                </a:solidFill>
              </a:rPr>
              <a:t> Error </a:t>
            </a:r>
            <a:r>
              <a:rPr lang="en-US" altLang="en-US" sz="2000" dirty="0">
                <a:solidFill>
                  <a:schemeClr val="tx1"/>
                </a:solidFill>
              </a:rPr>
              <a:t>and </a:t>
            </a:r>
            <a:r>
              <a:rPr lang="en-US" altLang="en-US" sz="2000" dirty="0" err="1">
                <a:solidFill>
                  <a:srgbClr val="0070C0"/>
                </a:solidFill>
              </a:rPr>
              <a:t>RunTimeException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and all of their descendants (all others are checked exceptions)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Checked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Checked exceptions are checked at compile-time.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It means if a method is throwing a checked exception then it should handle the exception using </a:t>
            </a:r>
            <a:r>
              <a:rPr lang="en-US" sz="1700" dirty="0">
                <a:solidFill>
                  <a:srgbClr val="0070C0"/>
                </a:solidFill>
              </a:rPr>
              <a:t>try-catch </a:t>
            </a:r>
            <a:r>
              <a:rPr lang="en-US" sz="1700" dirty="0">
                <a:solidFill>
                  <a:schemeClr val="tx1"/>
                </a:solidFill>
              </a:rPr>
              <a:t>block or it should declare the exception using </a:t>
            </a:r>
            <a:r>
              <a:rPr lang="en-US" sz="1700" dirty="0">
                <a:solidFill>
                  <a:srgbClr val="FF0000"/>
                </a:solidFill>
              </a:rPr>
              <a:t>throws</a:t>
            </a:r>
            <a:r>
              <a:rPr lang="en-US" sz="1700" dirty="0">
                <a:solidFill>
                  <a:schemeClr val="tx1"/>
                </a:solidFill>
              </a:rPr>
              <a:t> keyword, otherwise the program will give a compilation error.</a:t>
            </a: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throw</a:t>
            </a:r>
            <a:r>
              <a:rPr lang="en-US" altLang="en-US" sz="2400" dirty="0">
                <a:solidFill>
                  <a:schemeClr val="tx1"/>
                </a:solidFill>
              </a:rPr>
              <a:t> vs. </a:t>
            </a:r>
            <a:r>
              <a:rPr lang="en-US" altLang="en-US" sz="2400" dirty="0">
                <a:solidFill>
                  <a:srgbClr val="FF0000"/>
                </a:solidFill>
              </a:rPr>
              <a:t>throws  </a:t>
            </a:r>
            <a:r>
              <a:rPr lang="en-US" altLang="en-US" sz="2400" dirty="0">
                <a:solidFill>
                  <a:schemeClr val="tx1"/>
                </a:solidFill>
              </a:rPr>
              <a:t>(</a:t>
            </a:r>
            <a:r>
              <a:rPr lang="en-US" altLang="en-US" sz="2000" dirty="0">
                <a:solidFill>
                  <a:schemeClr val="tx1"/>
                </a:solidFill>
              </a:rPr>
              <a:t>Example next slide)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A method that calls a method with a particular checked exception in its </a:t>
            </a:r>
            <a:r>
              <a:rPr lang="en-US" altLang="en-US" sz="1800" dirty="0">
                <a:solidFill>
                  <a:srgbClr val="0070C0"/>
                </a:solidFill>
              </a:rPr>
              <a:t>throws</a:t>
            </a:r>
            <a:r>
              <a:rPr lang="en-US" altLang="en-US" sz="1800" dirty="0">
                <a:solidFill>
                  <a:schemeClr val="tx1"/>
                </a:solidFill>
              </a:rPr>
              <a:t> clause has three alternatives:</a:t>
            </a:r>
          </a:p>
          <a:p>
            <a:pPr lvl="2" eaLnBrk="1" hangingPunct="1"/>
            <a:r>
              <a:rPr lang="en-US" altLang="en-US" sz="1600" dirty="0">
                <a:solidFill>
                  <a:schemeClr val="tx1"/>
                </a:solidFill>
              </a:rPr>
              <a:t>Catch and handle the exception</a:t>
            </a:r>
          </a:p>
          <a:p>
            <a:pPr lvl="2" eaLnBrk="1" hangingPunct="1"/>
            <a:r>
              <a:rPr lang="en-US" altLang="en-US" sz="1600" dirty="0">
                <a:solidFill>
                  <a:schemeClr val="tx1"/>
                </a:solidFill>
              </a:rPr>
              <a:t>Catch the exception and re-throw an exception (could be a different exception) listed in its own </a:t>
            </a:r>
            <a:r>
              <a:rPr lang="en-US" altLang="en-US" sz="1600" dirty="0">
                <a:solidFill>
                  <a:srgbClr val="0070C0"/>
                </a:solidFill>
              </a:rPr>
              <a:t>throws </a:t>
            </a:r>
            <a:r>
              <a:rPr lang="en-US" altLang="en-US" sz="1600" dirty="0">
                <a:solidFill>
                  <a:schemeClr val="tx1"/>
                </a:solidFill>
              </a:rPr>
              <a:t>clause</a:t>
            </a:r>
          </a:p>
          <a:p>
            <a:pPr lvl="2" eaLnBrk="1" hangingPunct="1"/>
            <a:r>
              <a:rPr lang="en-US" altLang="en-US" sz="1600" dirty="0">
                <a:solidFill>
                  <a:schemeClr val="tx1"/>
                </a:solidFill>
              </a:rPr>
              <a:t>Declare the same exception in its </a:t>
            </a:r>
            <a:r>
              <a:rPr lang="en-US" altLang="en-US" sz="1600" dirty="0">
                <a:solidFill>
                  <a:srgbClr val="0070C0"/>
                </a:solidFill>
              </a:rPr>
              <a:t>throws</a:t>
            </a:r>
            <a:r>
              <a:rPr lang="en-US" altLang="en-US" sz="1600" dirty="0">
                <a:solidFill>
                  <a:schemeClr val="tx1"/>
                </a:solidFill>
              </a:rPr>
              <a:t> clause and do not handle it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FDA63-AB41-2EF7-AC48-2B56825E9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E22E0B0D-11D8-7D53-E782-C13896D4D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Checked and Unchecked Exceptions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D6E082B6-4843-FA1B-2605-6E25067DA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Unchecked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Exceptions of class</a:t>
            </a:r>
            <a:r>
              <a:rPr lang="en-US" altLang="en-US" sz="2000" dirty="0">
                <a:solidFill>
                  <a:srgbClr val="0070C0"/>
                </a:solidFill>
              </a:rPr>
              <a:t> Error </a:t>
            </a:r>
            <a:r>
              <a:rPr lang="en-US" altLang="en-US" sz="2000" dirty="0">
                <a:solidFill>
                  <a:schemeClr val="tx1"/>
                </a:solidFill>
              </a:rPr>
              <a:t>and </a:t>
            </a:r>
            <a:r>
              <a:rPr lang="en-US" altLang="en-US" sz="2000" dirty="0" err="1">
                <a:solidFill>
                  <a:srgbClr val="0070C0"/>
                </a:solidFill>
              </a:rPr>
              <a:t>RunTimeException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and all of their descendants (all others are checked exceptions)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Checked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Checked exceptions are checked at compile-time.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It means if a method is throwing a checked exception then it should handle the exception using </a:t>
            </a:r>
            <a:r>
              <a:rPr lang="en-US" sz="1700" dirty="0">
                <a:solidFill>
                  <a:srgbClr val="0070C0"/>
                </a:solidFill>
              </a:rPr>
              <a:t>try-catch </a:t>
            </a:r>
            <a:r>
              <a:rPr lang="en-US" sz="1700" dirty="0">
                <a:solidFill>
                  <a:schemeClr val="tx1"/>
                </a:solidFill>
              </a:rPr>
              <a:t>block or it should declare the exception using </a:t>
            </a:r>
            <a:r>
              <a:rPr lang="en-US" sz="1700" dirty="0">
                <a:solidFill>
                  <a:srgbClr val="FF0000"/>
                </a:solidFill>
              </a:rPr>
              <a:t>throws</a:t>
            </a:r>
            <a:r>
              <a:rPr lang="en-US" sz="1700" dirty="0">
                <a:solidFill>
                  <a:schemeClr val="tx1"/>
                </a:solidFill>
              </a:rPr>
              <a:t> keyword, otherwise the program will give a compilation error.</a:t>
            </a: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throw</a:t>
            </a:r>
            <a:r>
              <a:rPr lang="en-US" altLang="en-US" sz="2400" dirty="0">
                <a:solidFill>
                  <a:schemeClr val="tx1"/>
                </a:solidFill>
              </a:rPr>
              <a:t> vs. </a:t>
            </a:r>
            <a:r>
              <a:rPr lang="en-US" altLang="en-US" sz="2400" dirty="0">
                <a:solidFill>
                  <a:srgbClr val="FF0000"/>
                </a:solidFill>
              </a:rPr>
              <a:t>throws  </a:t>
            </a:r>
            <a:r>
              <a:rPr lang="en-US" altLang="en-US" sz="2400" dirty="0">
                <a:solidFill>
                  <a:schemeClr val="tx1"/>
                </a:solidFill>
              </a:rPr>
              <a:t>(</a:t>
            </a:r>
            <a:r>
              <a:rPr lang="en-US" altLang="en-US" sz="2000" dirty="0">
                <a:solidFill>
                  <a:schemeClr val="tx1"/>
                </a:solidFill>
              </a:rPr>
              <a:t>Example next slide)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A method that calls a method with a particular checked exception in its </a:t>
            </a:r>
            <a:r>
              <a:rPr lang="en-US" altLang="en-US" sz="1800" dirty="0">
                <a:solidFill>
                  <a:srgbClr val="0070C0"/>
                </a:solidFill>
              </a:rPr>
              <a:t>throws</a:t>
            </a:r>
            <a:r>
              <a:rPr lang="en-US" altLang="en-US" sz="1800" dirty="0">
                <a:solidFill>
                  <a:schemeClr val="tx1"/>
                </a:solidFill>
              </a:rPr>
              <a:t> clause has three alternatives:</a:t>
            </a:r>
          </a:p>
          <a:p>
            <a:pPr lvl="2" eaLnBrk="1" hangingPunct="1"/>
            <a:r>
              <a:rPr lang="en-US" altLang="en-US" sz="1600" dirty="0">
                <a:solidFill>
                  <a:schemeClr val="tx1"/>
                </a:solidFill>
              </a:rPr>
              <a:t>Catch and handle the exception</a:t>
            </a:r>
          </a:p>
          <a:p>
            <a:pPr lvl="2" eaLnBrk="1" hangingPunct="1"/>
            <a:r>
              <a:rPr lang="en-US" altLang="en-US" sz="1600" dirty="0">
                <a:solidFill>
                  <a:schemeClr val="tx1"/>
                </a:solidFill>
              </a:rPr>
              <a:t>Catch the exception and re-throw an exception (could be a different exception) listed in its own </a:t>
            </a:r>
            <a:r>
              <a:rPr lang="en-US" altLang="en-US" sz="1600" dirty="0">
                <a:solidFill>
                  <a:srgbClr val="0070C0"/>
                </a:solidFill>
              </a:rPr>
              <a:t>throws </a:t>
            </a:r>
            <a:r>
              <a:rPr lang="en-US" altLang="en-US" sz="1600" dirty="0">
                <a:solidFill>
                  <a:schemeClr val="tx1"/>
                </a:solidFill>
              </a:rPr>
              <a:t>clause</a:t>
            </a:r>
          </a:p>
          <a:p>
            <a:pPr lvl="2" eaLnBrk="1" hangingPunct="1"/>
            <a:r>
              <a:rPr lang="en-US" altLang="en-US" sz="1600" dirty="0">
                <a:solidFill>
                  <a:schemeClr val="tx1"/>
                </a:solidFill>
              </a:rPr>
              <a:t>Declare the same exception in its </a:t>
            </a:r>
            <a:r>
              <a:rPr lang="en-US" altLang="en-US" sz="1600" dirty="0">
                <a:solidFill>
                  <a:srgbClr val="0070C0"/>
                </a:solidFill>
              </a:rPr>
              <a:t>throws</a:t>
            </a:r>
            <a:r>
              <a:rPr lang="en-US" altLang="en-US" sz="1600" dirty="0">
                <a:solidFill>
                  <a:schemeClr val="tx1"/>
                </a:solidFill>
              </a:rPr>
              <a:t> clause and do not handle it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9D792920-1384-D1B8-76A3-C1237A9F7EED}"/>
              </a:ext>
            </a:extLst>
          </p:cNvPr>
          <p:cNvSpPr/>
          <p:nvPr/>
        </p:nvSpPr>
        <p:spPr bwMode="auto">
          <a:xfrm>
            <a:off x="3581400" y="2133600"/>
            <a:ext cx="4800600" cy="33528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these good language features? Would you promote them (i.e. checked and unchecked exceptions and/or the usage of throw and throws) to future/new language design?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20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5E22-B771-C540-88AB-2B1CD4A5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3189"/>
            <a:ext cx="8153400" cy="766011"/>
          </a:xfrm>
        </p:spPr>
        <p:txBody>
          <a:bodyPr/>
          <a:lstStyle/>
          <a:p>
            <a:r>
              <a:rPr lang="en-US" dirty="0"/>
              <a:t>throw vs. throws</a:t>
            </a:r>
          </a:p>
        </p:txBody>
      </p:sp>
      <p:sp>
        <p:nvSpPr>
          <p:cNvPr id="4" name="Rounded Rectangle 3" descr="Java throw and throws usage" title="Box">
            <a:extLst>
              <a:ext uri="{FF2B5EF4-FFF2-40B4-BE49-F238E27FC236}">
                <a16:creationId xmlns:a16="http://schemas.microsoft.com/office/drawing/2014/main" id="{E62E7639-2BF2-034B-9C27-83A28B5EC876}"/>
              </a:ext>
            </a:extLst>
          </p:cNvPr>
          <p:cNvSpPr/>
          <p:nvPr/>
        </p:nvSpPr>
        <p:spPr bwMode="auto">
          <a:xfrm>
            <a:off x="609600" y="1371600"/>
            <a:ext cx="7696200" cy="4800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void </a:t>
            </a:r>
            <a:r>
              <a:rPr lang="en-US" sz="1600" dirty="0" err="1">
                <a:latin typeface="+mn-lt"/>
              </a:rPr>
              <a:t>myMethod</a:t>
            </a:r>
            <a:r>
              <a:rPr lang="en-US" sz="1600" dirty="0">
                <a:latin typeface="+mn-lt"/>
              </a:rPr>
              <a:t>() {</a:t>
            </a:r>
          </a:p>
          <a:p>
            <a:r>
              <a:rPr lang="en-US" sz="1600" dirty="0">
                <a:latin typeface="+mn-lt"/>
              </a:rPr>
              <a:t>   try {</a:t>
            </a:r>
          </a:p>
          <a:p>
            <a:r>
              <a:rPr lang="en-US" sz="1600" dirty="0">
                <a:latin typeface="+mn-lt"/>
              </a:rPr>
              <a:t>      //throwing arithmetic exception using throw</a:t>
            </a: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      throw </a:t>
            </a:r>
            <a:r>
              <a:rPr lang="en-US" sz="1600" dirty="0">
                <a:latin typeface="+mn-lt"/>
              </a:rPr>
              <a:t>new </a:t>
            </a:r>
            <a:r>
              <a:rPr lang="en-US" sz="1600" dirty="0" err="1">
                <a:latin typeface="+mn-lt"/>
              </a:rPr>
              <a:t>ArithmeticException</a:t>
            </a:r>
            <a:r>
              <a:rPr lang="en-US" sz="1600" dirty="0">
                <a:latin typeface="+mn-lt"/>
              </a:rPr>
              <a:t>("Something went wrong!!");</a:t>
            </a:r>
          </a:p>
          <a:p>
            <a:r>
              <a:rPr lang="en-US" sz="1600" dirty="0">
                <a:latin typeface="+mn-lt"/>
              </a:rPr>
              <a:t>   } </a:t>
            </a:r>
          </a:p>
          <a:p>
            <a:r>
              <a:rPr lang="en-US" sz="1600" dirty="0">
                <a:latin typeface="+mn-lt"/>
              </a:rPr>
              <a:t>   catch (Exception </a:t>
            </a:r>
            <a:r>
              <a:rPr lang="en-US" sz="1600" dirty="0" err="1">
                <a:latin typeface="+mn-lt"/>
              </a:rPr>
              <a:t>exp</a:t>
            </a:r>
            <a:r>
              <a:rPr lang="en-US" sz="1600" dirty="0">
                <a:latin typeface="+mn-lt"/>
              </a:rPr>
              <a:t>) {</a:t>
            </a:r>
          </a:p>
          <a:p>
            <a:r>
              <a:rPr lang="en-US" sz="1600" dirty="0">
                <a:latin typeface="+mn-lt"/>
              </a:rPr>
              <a:t>      </a:t>
            </a:r>
            <a:r>
              <a:rPr lang="en-US" sz="1600" dirty="0" err="1">
                <a:latin typeface="+mn-lt"/>
              </a:rPr>
              <a:t>System.out.println</a:t>
            </a:r>
            <a:r>
              <a:rPr lang="en-US" sz="1600" dirty="0">
                <a:latin typeface="+mn-lt"/>
              </a:rPr>
              <a:t>("Error: "+</a:t>
            </a:r>
            <a:r>
              <a:rPr lang="en-US" sz="1600" dirty="0" err="1">
                <a:latin typeface="+mn-lt"/>
              </a:rPr>
              <a:t>exp.getMessage</a:t>
            </a:r>
            <a:r>
              <a:rPr lang="en-US" sz="1600" dirty="0">
                <a:latin typeface="+mn-lt"/>
              </a:rPr>
              <a:t>());</a:t>
            </a:r>
          </a:p>
          <a:p>
            <a:r>
              <a:rPr lang="en-US" sz="1600" dirty="0">
                <a:latin typeface="+mn-lt"/>
              </a:rPr>
              <a:t>   }</a:t>
            </a:r>
          </a:p>
          <a:p>
            <a:r>
              <a:rPr lang="en-US" sz="1600" dirty="0">
                <a:latin typeface="+mn-lt"/>
              </a:rPr>
              <a:t>}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class Example {  </a:t>
            </a:r>
          </a:p>
          <a:p>
            <a:r>
              <a:rPr lang="en-US" sz="1600" dirty="0">
                <a:latin typeface="+mn-lt"/>
              </a:rPr>
              <a:t>   public static void main(String </a:t>
            </a:r>
            <a:r>
              <a:rPr lang="en-US" sz="1600" dirty="0" err="1">
                <a:latin typeface="+mn-lt"/>
              </a:rPr>
              <a:t>args</a:t>
            </a:r>
            <a:r>
              <a:rPr lang="en-US" sz="1600" dirty="0">
                <a:latin typeface="+mn-lt"/>
              </a:rPr>
              <a:t>[])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throws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IOException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 {			//</a:t>
            </a:r>
            <a:r>
              <a:rPr lang="en-US" sz="1600" dirty="0" err="1">
                <a:latin typeface="+mn-lt"/>
              </a:rPr>
              <a:t>IOException</a:t>
            </a:r>
            <a:r>
              <a:rPr lang="en-US" sz="1600" dirty="0">
                <a:latin typeface="+mn-lt"/>
              </a:rPr>
              <a:t> will not be handled in main()</a:t>
            </a:r>
          </a:p>
          <a:p>
            <a:r>
              <a:rPr lang="en-US" sz="1600" dirty="0">
                <a:latin typeface="+mn-lt"/>
              </a:rPr>
              <a:t>      </a:t>
            </a:r>
            <a:r>
              <a:rPr lang="en-US" sz="1600" dirty="0" err="1">
                <a:latin typeface="+mn-lt"/>
              </a:rPr>
              <a:t>FileInputStream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fis</a:t>
            </a:r>
            <a:r>
              <a:rPr lang="en-US" sz="1600" dirty="0">
                <a:latin typeface="+mn-lt"/>
              </a:rPr>
              <a:t> = null;</a:t>
            </a:r>
          </a:p>
          <a:p>
            <a:r>
              <a:rPr lang="en-US" sz="1600" dirty="0">
                <a:latin typeface="+mn-lt"/>
              </a:rPr>
              <a:t>      </a:t>
            </a:r>
            <a:r>
              <a:rPr lang="en-US" sz="1600" dirty="0" err="1">
                <a:latin typeface="+mn-lt"/>
              </a:rPr>
              <a:t>fis</a:t>
            </a:r>
            <a:r>
              <a:rPr lang="en-US" sz="1600" dirty="0">
                <a:latin typeface="+mn-lt"/>
              </a:rPr>
              <a:t> = new </a:t>
            </a:r>
            <a:r>
              <a:rPr lang="en-US" sz="1600" dirty="0" err="1">
                <a:latin typeface="+mn-lt"/>
              </a:rPr>
              <a:t>FileInputStream</a:t>
            </a:r>
            <a:r>
              <a:rPr lang="en-US" sz="1600" dirty="0">
                <a:latin typeface="+mn-lt"/>
              </a:rPr>
              <a:t>("B:/</a:t>
            </a:r>
            <a:r>
              <a:rPr lang="en-US" sz="1600" dirty="0" err="1">
                <a:latin typeface="+mn-lt"/>
              </a:rPr>
              <a:t>myfile.txt</a:t>
            </a:r>
            <a:r>
              <a:rPr lang="en-US" sz="1600" dirty="0">
                <a:latin typeface="+mn-lt"/>
              </a:rPr>
              <a:t>"); </a:t>
            </a:r>
          </a:p>
          <a:p>
            <a:r>
              <a:rPr lang="en-US" sz="1600" dirty="0">
                <a:latin typeface="+mn-lt"/>
              </a:rPr>
              <a:t>       …</a:t>
            </a:r>
          </a:p>
          <a:p>
            <a:r>
              <a:rPr lang="en-US" sz="1600" dirty="0">
                <a:latin typeface="+mn-lt"/>
              </a:rPr>
              <a:t>      </a:t>
            </a:r>
            <a:r>
              <a:rPr lang="en-US" sz="1600" dirty="0" err="1">
                <a:latin typeface="+mn-lt"/>
              </a:rPr>
              <a:t>fis.close</a:t>
            </a:r>
            <a:r>
              <a:rPr lang="en-US" sz="1600" dirty="0">
                <a:latin typeface="+mn-lt"/>
              </a:rPr>
              <a:t>(); 	</a:t>
            </a:r>
          </a:p>
          <a:p>
            <a:r>
              <a:rPr lang="en-US" sz="1600" dirty="0">
                <a:latin typeface="+mn-lt"/>
              </a:rPr>
              <a:t>   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14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7AFF-1A3E-983A-D73D-47F23BEC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Lecture 10: Exception Handling</a:t>
            </a:r>
          </a:p>
          <a:p>
            <a:pPr marL="0" indent="0" algn="ctr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Basic concepts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and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summary of features</a:t>
            </a: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BA34345F-A056-490D-5C81-BFF91056DBB1}"/>
              </a:ext>
            </a:extLst>
          </p:cNvPr>
          <p:cNvSpPr/>
          <p:nvPr/>
        </p:nvSpPr>
        <p:spPr bwMode="auto">
          <a:xfrm>
            <a:off x="1219200" y="533400"/>
            <a:ext cx="7391400" cy="15240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your strong background in Java, I am confident that you’re familiar with exception handling. This lecture focuses on comparisons of language constructs in supporting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2248854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ED7-C635-D455-ABBF-9FE2650B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BBFB-7659-737D-3CB3-A9CC7CAE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Question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or False</a:t>
            </a:r>
          </a:p>
          <a:p>
            <a:pPr marL="514350" indent="-514350">
              <a:spcBef>
                <a:spcPts val="0"/>
              </a:spcBef>
              <a:buAutoNum type="arabicParenBoth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Java, index out of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exception is a checked exception</a:t>
            </a:r>
          </a:p>
          <a:p>
            <a:pPr marL="514350" indent="-514350">
              <a:spcBef>
                <a:spcPts val="0"/>
              </a:spcBef>
              <a:buAutoNum type="arabicParenBoth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Java, file not found exception is a unchecked exception. </a:t>
            </a:r>
          </a:p>
          <a:p>
            <a:pPr marL="0" indent="0">
              <a:spcBef>
                <a:spcPts val="0"/>
              </a:spcBef>
              <a:buNone/>
            </a:pP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Question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 your opinion, what are pros and cons of Java’s design of checked/unchecked exceptions. (use your own words to describe.)</a:t>
            </a:r>
          </a:p>
        </p:txBody>
      </p:sp>
    </p:spTree>
    <p:extLst>
      <p:ext uri="{BB962C8B-B14F-4D97-AF65-F5344CB8AC3E}">
        <p14:creationId xmlns:p14="http://schemas.microsoft.com/office/powerpoint/2010/main" val="420656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D638-C405-CF6A-03C6-1737E5AE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AD5F-4EDD-B236-C783-7F73C3F2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Question 8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or False</a:t>
            </a:r>
          </a:p>
          <a:p>
            <a:pPr marL="514350" indent="-514350">
              <a:buAutoNum type="arabicParenBoth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C++, a user-defined exception type must inherit from the Exception class. </a:t>
            </a:r>
          </a:p>
          <a:p>
            <a:pPr marL="514350" indent="-514350">
              <a:buAutoNum type="arabicParenBoth"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Java, any user-defined exception type is a descent of the Throwable class.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6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5415DD84-5121-2E4B-B323-4369D69FB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finally</a:t>
            </a:r>
            <a:r>
              <a:rPr lang="en-US" altLang="en-US" dirty="0"/>
              <a:t> Clause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AC32FA80-B16C-CE41-A52E-E86A00EC8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1"/>
            <a:ext cx="3276600" cy="35814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Can appear at the end of a try construct</a:t>
            </a:r>
          </a:p>
          <a:p>
            <a:pPr lvl="2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finally {</a:t>
            </a:r>
          </a:p>
          <a:p>
            <a:pPr lvl="2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...</a:t>
            </a:r>
          </a:p>
          <a:p>
            <a:pPr lvl="2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}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Purpose: To specify code that is to be executed, regardless of what happens in the try construct</a:t>
            </a:r>
          </a:p>
        </p:txBody>
      </p:sp>
      <p:sp>
        <p:nvSpPr>
          <p:cNvPr id="2" name="Rounded Rectangle 1" descr="Java finally usage" title="Box">
            <a:extLst>
              <a:ext uri="{FF2B5EF4-FFF2-40B4-BE49-F238E27FC236}">
                <a16:creationId xmlns:a16="http://schemas.microsoft.com/office/drawing/2014/main" id="{254B4763-A978-DA48-A6B1-DD3932B2B00D}"/>
              </a:ext>
            </a:extLst>
          </p:cNvPr>
          <p:cNvSpPr/>
          <p:nvPr/>
        </p:nvSpPr>
        <p:spPr bwMode="auto">
          <a:xfrm>
            <a:off x="3886199" y="1463841"/>
            <a:ext cx="4876801" cy="4419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class </a:t>
            </a:r>
            <a:r>
              <a:rPr lang="en-US" sz="1600" dirty="0" err="1">
                <a:latin typeface="+mn-lt"/>
              </a:rPr>
              <a:t>TestFinallyBlock</a:t>
            </a:r>
            <a:r>
              <a:rPr lang="en-US" sz="1600" dirty="0">
                <a:latin typeface="+mn-lt"/>
              </a:rPr>
              <a:t>{  </a:t>
            </a:r>
          </a:p>
          <a:p>
            <a:r>
              <a:rPr lang="en-US" sz="1600" dirty="0">
                <a:latin typeface="+mn-lt"/>
              </a:rPr>
              <a:t>  public static void main(String </a:t>
            </a:r>
            <a:r>
              <a:rPr lang="en-US" sz="1600" dirty="0" err="1">
                <a:latin typeface="+mn-lt"/>
              </a:rPr>
              <a:t>args</a:t>
            </a:r>
            <a:r>
              <a:rPr lang="en-US" sz="1600" dirty="0">
                <a:latin typeface="+mn-lt"/>
              </a:rPr>
              <a:t>[]) {  </a:t>
            </a:r>
          </a:p>
          <a:p>
            <a:r>
              <a:rPr lang="en-US" sz="1600" dirty="0">
                <a:latin typeface="+mn-lt"/>
              </a:rPr>
              <a:t>  try {  </a:t>
            </a:r>
          </a:p>
          <a:p>
            <a:r>
              <a:rPr lang="en-US" sz="1600" dirty="0">
                <a:latin typeface="+mn-lt"/>
              </a:rPr>
              <a:t>  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data=25/5;  </a:t>
            </a:r>
          </a:p>
          <a:p>
            <a:r>
              <a:rPr lang="en-US" sz="1600" dirty="0">
                <a:latin typeface="+mn-lt"/>
              </a:rPr>
              <a:t>   </a:t>
            </a:r>
            <a:r>
              <a:rPr lang="en-US" sz="1600" dirty="0" err="1">
                <a:latin typeface="+mn-lt"/>
              </a:rPr>
              <a:t>System.out.println</a:t>
            </a:r>
            <a:r>
              <a:rPr lang="en-US" sz="1600" dirty="0">
                <a:latin typeface="+mn-lt"/>
              </a:rPr>
              <a:t>(data);  </a:t>
            </a:r>
          </a:p>
          <a:p>
            <a:r>
              <a:rPr lang="en-US" sz="1600" dirty="0">
                <a:latin typeface="+mn-lt"/>
              </a:rPr>
              <a:t>  }  </a:t>
            </a:r>
          </a:p>
          <a:p>
            <a:r>
              <a:rPr lang="en-US" sz="1600" dirty="0">
                <a:latin typeface="+mn-lt"/>
              </a:rPr>
              <a:t>  catch(</a:t>
            </a:r>
            <a:r>
              <a:rPr lang="en-US" sz="1600" dirty="0" err="1">
                <a:latin typeface="+mn-lt"/>
              </a:rPr>
              <a:t>NullPointerException</a:t>
            </a:r>
            <a:r>
              <a:rPr lang="en-US" sz="1600" dirty="0">
                <a:latin typeface="+mn-lt"/>
              </a:rPr>
              <a:t> e) {  </a:t>
            </a:r>
          </a:p>
          <a:p>
            <a:r>
              <a:rPr lang="en-US" sz="1600" dirty="0">
                <a:latin typeface="+mn-lt"/>
              </a:rPr>
              <a:t>        </a:t>
            </a:r>
            <a:r>
              <a:rPr lang="en-US" sz="1600" dirty="0" err="1">
                <a:latin typeface="+mn-lt"/>
              </a:rPr>
              <a:t>System.out.println</a:t>
            </a:r>
            <a:r>
              <a:rPr lang="en-US" sz="1600" dirty="0">
                <a:latin typeface="+mn-lt"/>
              </a:rPr>
              <a:t>(e);</a:t>
            </a:r>
          </a:p>
          <a:p>
            <a:r>
              <a:rPr lang="en-US" sz="1600" dirty="0">
                <a:latin typeface="+mn-lt"/>
              </a:rPr>
              <a:t>   }  </a:t>
            </a:r>
          </a:p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   finally </a:t>
            </a:r>
            <a:r>
              <a:rPr lang="en-US" sz="1600" dirty="0">
                <a:latin typeface="+mn-lt"/>
              </a:rPr>
              <a:t>{</a:t>
            </a:r>
          </a:p>
          <a:p>
            <a:r>
              <a:rPr lang="en-US" sz="1600" dirty="0">
                <a:latin typeface="+mn-lt"/>
              </a:rPr>
              <a:t>        </a:t>
            </a:r>
            <a:r>
              <a:rPr lang="en-US" sz="1400" dirty="0" err="1">
                <a:latin typeface="+mn-lt"/>
              </a:rPr>
              <a:t>System.out.println</a:t>
            </a:r>
            <a:r>
              <a:rPr lang="en-US" sz="1400" dirty="0">
                <a:latin typeface="+mn-lt"/>
              </a:rPr>
              <a:t>(”always executed");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  }  </a:t>
            </a:r>
          </a:p>
          <a:p>
            <a:r>
              <a:rPr lang="en-US" sz="1600" dirty="0">
                <a:latin typeface="+mn-lt"/>
              </a:rPr>
              <a:t>   </a:t>
            </a:r>
            <a:r>
              <a:rPr lang="en-US" sz="1600" dirty="0" err="1">
                <a:latin typeface="+mn-lt"/>
              </a:rPr>
              <a:t>System.out.println</a:t>
            </a:r>
            <a:r>
              <a:rPr lang="en-US" sz="1600" dirty="0">
                <a:latin typeface="+mn-lt"/>
              </a:rPr>
              <a:t>("rest of the code...");  </a:t>
            </a:r>
          </a:p>
          <a:p>
            <a:r>
              <a:rPr lang="en-US" sz="1600" dirty="0">
                <a:latin typeface="+mn-lt"/>
              </a:rPr>
              <a:t>  } //end of main  </a:t>
            </a:r>
          </a:p>
          <a:p>
            <a:r>
              <a:rPr lang="en-US" sz="1600" dirty="0">
                <a:latin typeface="+mn-lt"/>
              </a:rPr>
              <a:t>} //end of class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805C4D7E-9459-4164-AA57-08B07882F758}"/>
              </a:ext>
            </a:extLst>
          </p:cNvPr>
          <p:cNvSpPr/>
          <p:nvPr/>
        </p:nvSpPr>
        <p:spPr bwMode="auto">
          <a:xfrm>
            <a:off x="381000" y="5181600"/>
            <a:ext cx="3124200" cy="12954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newer languages all support the finally feature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14B9-5925-6050-03C5-D22C8A43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Question 9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problem with the use of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pseudo code below?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… open a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… read in data from the file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catch ( … file not found error…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… display the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…close the file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}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78720-9B68-A91F-3557-5C85E966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50629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79BD-76A5-2597-CB62-80F696E7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C32B-30A8-F9E3-3376-5DB95687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Question 10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following Python’s code, what is the rule of the else?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x &gt; y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try: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result = x // 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except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ZeroDivisionError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print("Sorry ! You are dividing by zero ")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print("Yeah ! ")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55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>
            <a:extLst>
              <a:ext uri="{FF2B5EF4-FFF2-40B4-BE49-F238E27FC236}">
                <a16:creationId xmlns:a16="http://schemas.microsoft.com/office/drawing/2014/main" id="{44E73130-2430-E843-8304-7AB86932A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1ABD9C64-638F-C446-ADC8-847EE8AD2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History   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Ada, one of the first languages with comprehensive exception handling features,  provides extensive exception-handling facilities with a large set of built-in exceptions.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includes </a:t>
            </a:r>
            <a:r>
              <a:rPr lang="en-US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 predefined exceptions </a:t>
            </a:r>
          </a:p>
          <a:p>
            <a:pPr marL="0" indent="0" eaLnBrk="1" hangingPunct="1">
              <a:buNone/>
            </a:pPr>
            <a:endParaRPr lang="en-US" altLang="en-US" sz="2400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Exceptions are bound to handlers by connecting the type of expression in the throw statement to that of the formal parameter of the catch function 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features: the use of finally  (and Python’s else), default handler,  user-defined exceptions, etc.</a:t>
            </a:r>
          </a:p>
          <a:p>
            <a:pPr marL="0" indent="0" eaLnBrk="1" hangingPunct="1">
              <a:buNone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F0E3BC-55CE-19F3-B6C3-F922077C0959}"/>
              </a:ext>
            </a:extLst>
          </p:cNvPr>
          <p:cNvSpPr/>
          <p:nvPr/>
        </p:nvSpPr>
        <p:spPr bwMode="auto">
          <a:xfrm>
            <a:off x="2171700" y="1066800"/>
            <a:ext cx="65151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Instead of looking back, I’d suggest that you look at the exception handling mechanism supported by your group language.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A35446-69B9-6CBB-2687-F72E5913D467}"/>
              </a:ext>
            </a:extLst>
          </p:cNvPr>
          <p:cNvSpPr/>
          <p:nvPr/>
        </p:nvSpPr>
        <p:spPr bwMode="auto">
          <a:xfrm>
            <a:off x="723900" y="3276600"/>
            <a:ext cx="8153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 believe: Python well illustrated the convenience of using pre-defined exceptions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519C9C-8B91-CFF0-1980-A5CBAF4CF68C}"/>
              </a:ext>
            </a:extLst>
          </p:cNvPr>
          <p:cNvSpPr/>
          <p:nvPr/>
        </p:nvSpPr>
        <p:spPr bwMode="auto">
          <a:xfrm>
            <a:off x="5065734" y="4958219"/>
            <a:ext cx="39243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 to the switch statement’s matching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C6F571-AF32-4C0E-EC9F-1ACFD30E2014}"/>
              </a:ext>
            </a:extLst>
          </p:cNvPr>
          <p:cNvSpPr/>
          <p:nvPr/>
        </p:nvSpPr>
        <p:spPr bwMode="auto">
          <a:xfrm>
            <a:off x="762000" y="1066800"/>
            <a:ext cx="7543800" cy="480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Well, we’ve finished Lecture 10: Exception Handling.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earn extra credit, please complete the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Bonus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assignment on Canvas.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the remaining time: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Quiz 5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Coverage: OOPs (Lectures 8 and 9)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Work with group on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Activity 5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and/or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Capstone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Thank you!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question email me.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zoom appointment please email me first before joining – zoom available today 10-11:50am as well as regular class meeting time.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C475-1E81-4847-9689-C58EA94F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Concepts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273D-3931-4008-B448-175EC1FC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2090"/>
            <a:ext cx="8153400" cy="4572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 vs. Errors 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Error: unrecoverable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e.g.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OutOfMemoryError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unexpected event that ca</a:t>
            </a:r>
            <a:r>
              <a:rPr lang="en-US" sz="2000" dirty="0">
                <a:solidFill>
                  <a:schemeClr val="tx1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 be handled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gracefully, e.g. </a:t>
            </a:r>
            <a:r>
              <a:rPr lang="en-US" sz="20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FileNotFoundException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Are exceptions all bad? (not necessary)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04B8EA56-7953-496F-524F-95C7B575C836}"/>
              </a:ext>
            </a:extLst>
          </p:cNvPr>
          <p:cNvSpPr/>
          <p:nvPr/>
        </p:nvSpPr>
        <p:spPr bwMode="auto">
          <a:xfrm>
            <a:off x="1447800" y="4267200"/>
            <a:ext cx="6477000" cy="2057400"/>
          </a:xfrm>
          <a:prstGeom prst="teardro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apply exception handling constructs to check and prevent index bounds or zero-division case (similar to if-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stmt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does in these cases but in better structured way or with better readability.) </a:t>
            </a:r>
          </a:p>
        </p:txBody>
      </p:sp>
    </p:spTree>
    <p:extLst>
      <p:ext uri="{BB962C8B-B14F-4D97-AF65-F5344CB8AC3E}">
        <p14:creationId xmlns:p14="http://schemas.microsoft.com/office/powerpoint/2010/main" val="83886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937AD-A672-1182-6C6A-A75088F28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2FF6-2274-0BAC-0601-F1B3090C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Concepts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F7F7-F257-BC9C-0F8A-EC77ABF7E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2090"/>
            <a:ext cx="8153400" cy="4572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 handling vs. Event handling  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Exceptions: entities that are generated by a condition or event and that might require additional information or investigation.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Events: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completion or failure of some actions, indicating a user is interacting with a program. 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an event can be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mouse click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pressing a key on the keyboard.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handler: what to do when an event occurs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17061D-64E9-0D83-A6DA-939715344E6A}"/>
              </a:ext>
            </a:extLst>
          </p:cNvPr>
          <p:cNvSpPr/>
          <p:nvPr/>
        </p:nvSpPr>
        <p:spPr bwMode="auto">
          <a:xfrm>
            <a:off x="876300" y="5029200"/>
            <a:ext cx="76200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 handling is a newer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exciting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useful) feature, but we won’t cover it in this class.</a:t>
            </a:r>
          </a:p>
        </p:txBody>
      </p:sp>
    </p:spTree>
    <p:extLst>
      <p:ext uri="{BB962C8B-B14F-4D97-AF65-F5344CB8AC3E}">
        <p14:creationId xmlns:p14="http://schemas.microsoft.com/office/powerpoint/2010/main" val="336732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B535-2C74-574B-AFAD-70F4D2FA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How did programmers survive at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early days </a:t>
            </a:r>
            <a:r>
              <a:rPr lang="en-US" dirty="0">
                <a:solidFill>
                  <a:schemeClr val="tx1"/>
                </a:solidFill>
              </a:rPr>
              <a:t>when there wasn’t any language supported exception handling mechanism?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following slides are based on my personal experience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27721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34C02F-2D8C-6843-920D-686A2D3B1351}"/>
              </a:ext>
            </a:extLst>
          </p:cNvPr>
          <p:cNvSpPr txBox="1"/>
          <p:nvPr/>
        </p:nvSpPr>
        <p:spPr>
          <a:xfrm>
            <a:off x="685800" y="6019800"/>
            <a:ext cx="8000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C++: Divide by zero exception(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core dumped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was a puzzled error message.)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2A0654-2D20-0240-BB85-729734115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49977"/>
            <a:ext cx="7142859" cy="4572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5FE6C-6D99-8F42-B2C0-A4BDE3DBFDBC}"/>
              </a:ext>
            </a:extLst>
          </p:cNvPr>
          <p:cNvSpPr txBox="1"/>
          <p:nvPr/>
        </p:nvSpPr>
        <p:spPr>
          <a:xfrm>
            <a:off x="381000" y="29587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+mn-lt"/>
              </a:rPr>
              <a:t>Scenario 1</a:t>
            </a:r>
            <a:r>
              <a:rPr lang="en-US" altLang="en-US" dirty="0">
                <a:latin typeface="+mn-lt"/>
              </a:rPr>
              <a:t>: </a:t>
            </a:r>
            <a:r>
              <a:rPr lang="en-US" altLang="en-US" dirty="0">
                <a:highlight>
                  <a:srgbClr val="FFFF00"/>
                </a:highlight>
                <a:latin typeface="+mn-lt"/>
              </a:rPr>
              <a:t>When an exception occurs, control goes to OS where error msg displayed and program terminated</a:t>
            </a:r>
          </a:p>
        </p:txBody>
      </p:sp>
    </p:spTree>
    <p:extLst>
      <p:ext uri="{BB962C8B-B14F-4D97-AF65-F5344CB8AC3E}">
        <p14:creationId xmlns:p14="http://schemas.microsoft.com/office/powerpoint/2010/main" val="118285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05FE6C-6D99-8F42-B2C0-A4BDE3DBFDBC}"/>
              </a:ext>
            </a:extLst>
          </p:cNvPr>
          <p:cNvSpPr txBox="1"/>
          <p:nvPr/>
        </p:nvSpPr>
        <p:spPr>
          <a:xfrm>
            <a:off x="609600" y="533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Scenario 2</a:t>
            </a:r>
            <a:r>
              <a:rPr lang="en-US" altLang="en-US" sz="2800" dirty="0">
                <a:latin typeface="+mn-lt"/>
              </a:rPr>
              <a:t>: Programmer adds protection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34E15D-1E05-BB41-A7EE-330101C6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8929"/>
            <a:ext cx="8153400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if (d == 0 )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&lt;&lt; “divide by zero error\n”;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&lt;&lt; “quotient is: “ &lt;&lt; n/d &lt;&lt; “\n”;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&lt;&lt; “now we continue”;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2FEC2-3192-2542-90EB-D0D826322FD9}"/>
              </a:ext>
            </a:extLst>
          </p:cNvPr>
          <p:cNvSpPr txBox="1"/>
          <p:nvPr/>
        </p:nvSpPr>
        <p:spPr>
          <a:xfrm>
            <a:off x="876300" y="4038600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 with previous case, now in case d is 0, a message is displayed, and the program will continue to execute.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FFFD85-FC0B-2296-0505-18112C2F41D4}"/>
              </a:ext>
            </a:extLst>
          </p:cNvPr>
          <p:cNvSpPr/>
          <p:nvPr/>
        </p:nvSpPr>
        <p:spPr bwMode="auto">
          <a:xfrm>
            <a:off x="609600" y="5181600"/>
            <a:ext cx="81534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However, in this case the coding writability suffers (as well as readability) due to adding a lot of if statements to prevent exceptional cases. </a:t>
            </a:r>
          </a:p>
        </p:txBody>
      </p:sp>
    </p:spTree>
    <p:extLst>
      <p:ext uri="{BB962C8B-B14F-4D97-AF65-F5344CB8AC3E}">
        <p14:creationId xmlns:p14="http://schemas.microsoft.com/office/powerpoint/2010/main" val="154519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05FE6C-6D99-8F42-B2C0-A4BDE3DBFDBC}"/>
              </a:ext>
            </a:extLst>
          </p:cNvPr>
          <p:cNvSpPr txBox="1"/>
          <p:nvPr/>
        </p:nvSpPr>
        <p:spPr>
          <a:xfrm>
            <a:off x="609600" y="533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+mn-lt"/>
              </a:rPr>
              <a:t>Scenario 3</a:t>
            </a:r>
            <a:r>
              <a:rPr lang="en-US" altLang="en-US" sz="2800" dirty="0">
                <a:latin typeface="+mn-lt"/>
              </a:rPr>
              <a:t>: Aided with built-in function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34E15D-1E05-BB41-A7EE-330101C6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//fin: a file stream opened successfully </a:t>
            </a:r>
          </a:p>
          <a:p>
            <a:pPr marL="0" indent="0">
              <a:buNone/>
            </a:pPr>
            <a:r>
              <a:rPr lang="en-US" sz="2400" dirty="0"/>
              <a:t>	while (!</a:t>
            </a:r>
            <a:r>
              <a:rPr lang="en-US" sz="2400" dirty="0" err="1"/>
              <a:t>fin.eof</a:t>
            </a:r>
            <a:r>
              <a:rPr lang="en-US" sz="2400" dirty="0"/>
              <a:t>()) {  //while not end of file</a:t>
            </a:r>
          </a:p>
          <a:p>
            <a:pPr marL="0" indent="0">
              <a:buNone/>
            </a:pPr>
            <a:r>
              <a:rPr lang="en-US" sz="2400" dirty="0"/>
              <a:t>	 	data = </a:t>
            </a:r>
            <a:r>
              <a:rPr lang="en-US" sz="2400" dirty="0" err="1"/>
              <a:t>fin.read</a:t>
            </a:r>
            <a:r>
              <a:rPr lang="en-US" sz="2400" dirty="0"/>
              <a:t>(); </a:t>
            </a:r>
          </a:p>
          <a:p>
            <a:pPr marL="0" indent="0">
              <a:buNone/>
            </a:pPr>
            <a:r>
              <a:rPr lang="en-US" sz="2400" dirty="0"/>
              <a:t>		…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2FEC2-3192-2542-90EB-D0D826322FD9}"/>
              </a:ext>
            </a:extLst>
          </p:cNvPr>
          <p:cNvSpPr txBox="1"/>
          <p:nvPr/>
        </p:nvSpPr>
        <p:spPr>
          <a:xfrm>
            <a:off x="609600" y="38862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eof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protects read() from hitting an exception when no more data to read. Similar strategy could be used for preventing other exceptions such as file not exist when opening.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Without built-in functions such as 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eof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(), programmers are not able to code the protection.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– now these features are automatically built into exception handling mechanisms.</a:t>
            </a:r>
          </a:p>
        </p:txBody>
      </p:sp>
    </p:spTree>
    <p:extLst>
      <p:ext uri="{BB962C8B-B14F-4D97-AF65-F5344CB8AC3E}">
        <p14:creationId xmlns:p14="http://schemas.microsoft.com/office/powerpoint/2010/main" val="2073296263"/>
      </p:ext>
    </p:extLst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1493</TotalTime>
  <Words>2957</Words>
  <Application>Microsoft Macintosh PowerPoint</Application>
  <PresentationFormat>On-screen Show (4:3)</PresentationFormat>
  <Paragraphs>396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Times</vt:lpstr>
      <vt:lpstr>Arial</vt:lpstr>
      <vt:lpstr>Calibri</vt:lpstr>
      <vt:lpstr>Lucida Sans Unicode</vt:lpstr>
      <vt:lpstr>1_sebesta</vt:lpstr>
      <vt:lpstr>Special Session – Narration in Writing</vt:lpstr>
      <vt:lpstr>Today’s Lecture Mode</vt:lpstr>
      <vt:lpstr>PowerPoint Presentation</vt:lpstr>
      <vt:lpstr>Basic Concepts  </vt:lpstr>
      <vt:lpstr>Basic Concepts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Assignment</vt:lpstr>
      <vt:lpstr>Basic Concepts</vt:lpstr>
      <vt:lpstr>Exception Handling: Advantages</vt:lpstr>
      <vt:lpstr>Exception Handling Control Flow</vt:lpstr>
      <vt:lpstr>Bonus </vt:lpstr>
      <vt:lpstr>Early Language Support: Ada</vt:lpstr>
      <vt:lpstr>Ada vs. C++ vs. Java</vt:lpstr>
      <vt:lpstr>Exception Handling in C++</vt:lpstr>
      <vt:lpstr>PowerPoint Presentation</vt:lpstr>
      <vt:lpstr>Control Flow</vt:lpstr>
      <vt:lpstr>Bonus</vt:lpstr>
      <vt:lpstr>Control Flow: Python vs. C++</vt:lpstr>
      <vt:lpstr>PowerPoint Presentation</vt:lpstr>
      <vt:lpstr>Bonus</vt:lpstr>
      <vt:lpstr>PowerPoint Presentation</vt:lpstr>
      <vt:lpstr>Checked and Unchecked Exceptions</vt:lpstr>
      <vt:lpstr>Checked and Unchecked Exceptions</vt:lpstr>
      <vt:lpstr>throw vs. throws</vt:lpstr>
      <vt:lpstr>Bonus</vt:lpstr>
      <vt:lpstr>Bonus</vt:lpstr>
      <vt:lpstr>The finally Clause</vt:lpstr>
      <vt:lpstr>Bonus</vt:lpstr>
      <vt:lpstr>Bonus</vt:lpstr>
      <vt:lpstr>Summary</vt:lpstr>
      <vt:lpstr>PowerPoint Presentation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66</cp:revision>
  <dcterms:created xsi:type="dcterms:W3CDTF">2003-08-01T12:29:19Z</dcterms:created>
  <dcterms:modified xsi:type="dcterms:W3CDTF">2024-11-16T04:39:45Z</dcterms:modified>
</cp:coreProperties>
</file>