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BC0474-04E6-4CCC-8A78-63D68605C771}">
  <a:tblStyle styleId="{D4BC0474-04E6-4CCC-8A78-63D68605C7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7eeb8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7eeb8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72b818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72b818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79bc01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79bc01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79bc0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79bc0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79bc01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79bc01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79bc010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f79bc01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79bc01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79bc01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79bc01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79bc01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79bc01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79bc01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79bc01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79bc01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79bc01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79bc01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79bc01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79bc01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Compile and run shellcode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Note the $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Whoami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Run shellcode with sudo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Note the 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Whoami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79bc01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f79bc01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f79bc01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f79bc01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79bc01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f79bc01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79bc01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79bc01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79bc010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79bc010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36c625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36c625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f79bc010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f79bc010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f79bc010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f79bc010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79bc010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79bc010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79bc01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79bc01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 Mem :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Volatile : virtually everything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f79bc010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f79bc010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f79bc010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f79bc010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79bc010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79bc010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example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36c62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36c62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36c625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36c625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section vs Instruction section example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72b818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72b818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72b81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72b81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36c625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36c625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dotslashscript/sign-in" TargetMode="External"/><Relationship Id="rId4" Type="http://schemas.openxmlformats.org/officeDocument/2006/relationships/hyperlink" Target="https://seedsecuritylabs.org/lab_env.html" TargetMode="External"/><Relationship Id="rId5" Type="http://schemas.openxmlformats.org/officeDocument/2006/relationships/hyperlink" Target="https://www.virtualbox.org/wiki/Download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X86_instruction_listing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 in: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https://sites.google.com/view/dotslashscript/sign-in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NEEDED: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https://seedsecuritylabs.org/lab_env.html</a:t>
            </a:r>
            <a:endParaRPr sz="1100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https://www.virtualbox.org/wiki/Downloads</a:t>
            </a:r>
            <a:endParaRPr sz="1100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90050" y="568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Stack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0" y="1791275"/>
            <a:ext cx="575310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075" y="1610300"/>
            <a:ext cx="18192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05200" y="52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Buffers and the Stack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25" y="1378000"/>
            <a:ext cx="5633725" cy="26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475" y="445025"/>
            <a:ext cx="2214432" cy="44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67325" y="57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1422850"/>
            <a:ext cx="7688700" cy="29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were given an executable named auth with the goal of authenticating to the program. Along with the executable you were given the source code. Devise a way of authenticating to the program.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Hint: No legitimate method of authenticating to the program exists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Bonus: Craft an input that exploits the vulnerability in the program but still denies you access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GNU Debugger (GDB)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gdb &lt;program&gt;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r>
              <a:rPr lang="en" sz="1800"/>
              <a:t>reak &lt;function name&gt;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r>
              <a:rPr lang="en" sz="1800"/>
              <a:t>reak *&lt;instruction address&gt;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</a:t>
            </a:r>
            <a:r>
              <a:rPr lang="en" sz="1800"/>
              <a:t>un &lt;arguments&gt;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info locals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Smash the Stack with Impunity!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Attempt to view the results of an overflown stack in GDB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 the program into GDB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Issue the command: </a:t>
            </a:r>
            <a:r>
              <a:rPr lang="en" sz="1800"/>
              <a:t>r</a:t>
            </a:r>
            <a:r>
              <a:rPr lang="en" sz="1800"/>
              <a:t>un &lt;long input&gt;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View the results of the segmentation fault in the debugger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vs Instructions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Computers have no way of telling if data represents an instruction or simply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Instructions get separated from data by two mechanisms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Expectation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Operation Codes (Op Codes)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X86 architecture specifies the legal Op codes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a computer expects an instruction and the data has a legal Op code then the computer will attempt to run the data as an instruction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57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in the Data Section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1381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compilation assumes that only data exists in the data section of program memory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Instructions traditionally go in the text section of program memory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Nothing prevents programmers from placing instructions in the data section of memory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 instruction pointer points to a data section of memory the computer will attempt to run that data as an instruction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599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Smashing the Stack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1381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smashing refers to overflowing a buffer such that the data placed in the buffer overwrites the control flow variables of the program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Return address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Saved base pointer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 program returns, the program will attempt to return to whatever “address” got placed in the return address portion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this happens by mistake the memory address will likely not fall within legal memory for the program to use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Segmentation fault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59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to Legal Memory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1407700"/>
            <a:ext cx="76887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a return address falls within legal program memory then a segmentation fault will not occur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central processing unit (CPU) will attempt to continue running instructions from the address the program returned to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possibility exists to craft input that overwrites the return address with a legal address within program memory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750" y="300850"/>
            <a:ext cx="3140225" cy="45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250900" y="313625"/>
            <a:ext cx="55197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would happen if we set a return address to return to a section of data memory containing a malicious instruction?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Attacks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Memory Vulnerabilities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9450" y="64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Compile and Run Shellcode</a:t>
            </a:r>
            <a:endParaRPr/>
          </a:p>
        </p:txBody>
      </p:sp>
      <p:sp>
        <p:nvSpPr>
          <p:cNvPr id="209" name="Google Shape;209;p32" title="CVE Database"/>
          <p:cNvSpPr txBox="1"/>
          <p:nvPr>
            <p:ph idx="1" type="body"/>
          </p:nvPr>
        </p:nvSpPr>
        <p:spPr>
          <a:xfrm>
            <a:off x="729450" y="1399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Obtaining a “shell” gives an attacker the ability to execute arbitrary code on a compromised system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Obtaining a shell with escalated privileges allows an attacker to execute that code as a privileged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Gaining access to a root shell represents the holy grail of malicious attacks against a system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29450" y="629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Smashing Challenge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29450" y="1527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want the program to return to a legal instruction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Attackers might have trouble figuring out where a malicious instruction will appear on the stack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 attacker misses the instruction by a single byte, the attack will fail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7650" y="66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 Operation (NOP) Instruction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1433775"/>
            <a:ext cx="76887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Computers require instructions to happen at specific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“do nothing”, NOP, instruction assists the machine with timing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NOP instruction skips a CPU cycle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https://en.wikipedia.org/wiki/X86_instruction_listings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7650" y="63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aboard the NOP sled!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575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Place an arbitrary amount of NOP instructions directly after a return address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Place the shellcode at the end of the NOP sled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Launch that return pointer to an address you think lies near the return address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PROFIT!</a:t>
            </a:r>
            <a:endParaRPr sz="1800"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850" y="1476050"/>
            <a:ext cx="4260300" cy="21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6"/>
          <p:cNvCxnSpPr/>
          <p:nvPr/>
        </p:nvCxnSpPr>
        <p:spPr>
          <a:xfrm>
            <a:off x="577075" y="3399725"/>
            <a:ext cx="74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6"/>
          <p:cNvSpPr/>
          <p:nvPr/>
        </p:nvSpPr>
        <p:spPr>
          <a:xfrm>
            <a:off x="8054050" y="3199000"/>
            <a:ext cx="9660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</a:t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 rot="-1818">
            <a:off x="476611" y="3572187"/>
            <a:ext cx="7376401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 NOP NOP NOP NOP NOP NOP NOP NOP NOP NOP NOP NOP NOP NOP NOP --&gt;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">
            <a:off x="577075" y="2213475"/>
            <a:ext cx="1974700" cy="10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767150" y="60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The Electric NOP Slide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767150" y="1362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Exploit the program stack in the nop_sled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program exploit.c generates a malicious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must craft input such that we return to a NOP slide and execute our shellcode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by determining where the return address lies on the stack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729450" y="1371350"/>
            <a:ext cx="76887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Address space location randomization (ASLR)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Randomizing where sections of a program get loaded into memory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Makes it more difficult to return to known sections of memory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Stack Canaries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Also known as a </a:t>
            </a:r>
            <a:r>
              <a:rPr lang="en" sz="1400"/>
              <a:t>stack guard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random value placed after a buffer or before control memory such as a return address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Operating system checks this value before attempting to return from a function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Execution Prevention (DEP)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Marks data sections of memory as non-executable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Prevents instructions from being placed in and ran from sections of memory used to store data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774625" y="59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Execution Prevention (DEP)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729450" y="1315500"/>
            <a:ext cx="76887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execution buffer overflows have existed since the 1980s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compilers disable execution of data memory by default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data segments of memory get marked with a bit that instructs the operating system to only accept data from that location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729450" y="61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Libraries and Include Statements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729450" y="1343650"/>
            <a:ext cx="76887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Preprocessors load entire libraries into source before compilation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#include &lt;stdio.h&gt; loads the contents of stdio.h into the program before compilation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gives the programmer access to the printf function as well as other input/output functions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729450" y="66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 Standard Library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729450" y="1342825"/>
            <a:ext cx="76887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system call function exist in the C standard library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system()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exit()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system() function calls other processes on the system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“/bin/sh”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exit() function exits the program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program that includes the C standard library will have access to these functions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functions have a constant address in memory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functions have a constant offset from the start_main() function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 vs Non-Volatile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86 Assembly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925" y="9510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727650" y="61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to Libc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729450" y="1339725"/>
            <a:ext cx="76887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Literally returning to a function in the C standard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system() allows the attacker to execute another process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system() function takes a filepath argument to an executable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system(“\bin\sh”)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an attacker overwrites the return address with the address of the system() call then the program will execute the system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an attacker provides a string, which he/she places anywhere legally accessible on the system, then the system() function will attempt to run that string as if it was the path to an executable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729450" y="734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Return to Libc Attack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662050" y="1269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ret_libc folder you will find retlib.c and exploit.c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must craft malicious input to force retlib to return to the system()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an environment variable named MYSHELL and set it equal to /bin/bash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getenv MYSHELL retlib to find out the address of your environment variable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GDB and the p &lt;function&gt; option to obtain the addresses of system() and exit()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Insert them into the exploit.c file, compile and run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retlib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example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0" y="476801"/>
            <a:ext cx="8071351" cy="44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Modifying a process’s memory in an unintended way.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broad term that encompasses a large portion of what makes up modern exploitation.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vast majority of system-level exploits involve memory corruption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33300" y="53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Program in Memory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625" y="1118625"/>
            <a:ext cx="47316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64725" y="1389088"/>
            <a:ext cx="392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Stack adds and remove variables as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int x= 14;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       Return x;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Heap comprises a large pool of memory to allocate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 *age = malloc(sizeof(int)))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*age = 30;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BSS section holds uninitialized static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section holds executable instructions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59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Registers in x86</a:t>
            </a:r>
            <a:endParaRPr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{D4BC0474-04E6-4CCC-8A78-63D68605C771}</a:tableStyleId>
              </a:tblPr>
              <a:tblGrid>
                <a:gridCol w="3619500"/>
                <a:gridCol w="3619500"/>
              </a:tblGrid>
              <a:tr h="7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EBP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Holds pointer to base of stack frame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Holds pointer to top of stack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Holds pointer to next instruction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51900" y="57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x86 Calling Convention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2927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4199625" y="1333750"/>
            <a:ext cx="46326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ran on x86 architecture tend to conform to a convention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mandatory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Addresses grow from higher to lower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words of saved control data get saved underneath the saved base pointer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Canary values get placed between the local variables and control variables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00650" y="54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Defenses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00" y="1378813"/>
            <a:ext cx="41052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3830" r="-3829" t="0"/>
          <a:stretch/>
        </p:blipFill>
        <p:spPr>
          <a:xfrm>
            <a:off x="346300" y="2362200"/>
            <a:ext cx="40290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588" y="3095550"/>
            <a:ext cx="38481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