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FE01-A204-05FF-8D71-01C74B7ED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08E7E-0A1F-BAFA-9D41-39D01D9CE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91AD-3886-A4E4-88C1-8A8CA0B6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19456-1FB0-C4F3-E570-AACFC9AC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7B6F-600B-DE84-D7EF-4445857B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D2B3-FF02-49F0-B42D-C9D9D3B4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1A265-6B1F-ACC6-DA56-F79F9630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763B7-3783-C8D3-58BE-CD9BE50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6AB2-2045-87AB-DF15-5B85A9E2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426D-C379-48C7-A30C-69DFF738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AC8B-20DF-8359-79B0-73CFD52D4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D2C1F-47B9-8748-73FC-7036F41A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69CD-EA1B-D702-B2A0-378914B5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23AA-FFF6-AF96-0414-6678DC90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F856-B77A-FD2C-71F9-DA2B3260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3A3A-9DB4-DB9C-9E5F-286059DF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1F58-E221-306C-3439-05821AF2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99C2-262C-9125-B98A-CDAC28A9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A507-6AE7-D5FF-E099-C522D314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FDFAD-A94E-38C1-EF96-5E711676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497E-58CD-DD6A-3106-A5825306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14BD-9AFF-CA4C-2638-7E2D8E7F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6CFE-4C11-89C2-4A1C-CE971934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254A-6A83-DCC1-FE94-E75658CD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2CC9-CF3A-60BD-12A2-42D7A526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1BA4-89DA-1F96-B56A-80A78D4F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B2E3-3AD4-40AE-3AEE-AE582FC4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1344D-B361-7CBC-EBE3-FF937E682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AB1D7-B7E2-E8BA-A0E8-01E11F41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C6B1-6416-BDBB-E066-EC459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3D22-CF84-BDF8-6A90-2494F0D5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9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EAA-FEC0-4A35-828D-DE12A314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8A2A6-AA6E-0263-6E4B-721DB708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7F0AD-535D-4C89-03A3-F009B707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03CEA-8546-31FD-C9E1-9132F596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6161D-CEE4-5DCF-4BCE-51E1D1BEE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3C409-541D-480C-E693-70D58B8D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7C95A-966C-F9F7-78B6-86DA5CD4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F5A47-0103-6234-0739-44AB7E4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B857-9090-2DC0-6EF5-FC8D190E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BE723-CAF0-4D20-98C5-758E087A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165E-0EDE-EF5D-E1FD-D71F971E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AC669-5198-C08D-A3B2-A03ADBF9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C304E-E4E6-7A3C-A121-A06DAB4C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B3D2-FF87-8964-70B5-4BE0D2CA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A421-B1A9-F9B9-ABE6-C0082CDD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0E38-9198-7BBD-F8BE-5FF28C6B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0C75-6232-755A-4756-F937D7A0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70C3C-A7E9-787F-E7EF-F1A4D450C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8D54-E66F-762E-06A0-15C14734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2C458-7E84-28B5-B059-1AB40832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382A-6229-C086-B47F-10F63FC6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1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EE3-174B-DBA6-F57A-CF5BC8A5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DBDB3-4774-AAEE-B4A4-C8D76964A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31EA2-3335-720B-3223-6E5622A4B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0199E-4AD2-0E84-8411-CCCED736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B6E04-3872-E42C-7A5E-1E2D3BDA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11880-DFB4-AD1C-7A05-E09600F3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06C50-8015-02AB-476B-A403715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C1CA-D3C9-242C-3AE2-F39CD988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1C9D-DDB2-8FC0-8D4F-52907C356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77EC8-255C-4E73-BE92-D907A410F57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B2EBF-123D-21E0-77B0-298F9CE6B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3AE6-A3F1-59AB-6102-80D5166F4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65CE2-5104-6E6B-2447-904D8C1C226D}"/>
              </a:ext>
            </a:extLst>
          </p:cNvPr>
          <p:cNvSpPr/>
          <p:nvPr/>
        </p:nvSpPr>
        <p:spPr>
          <a:xfrm>
            <a:off x="795528" y="3721608"/>
            <a:ext cx="1207008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Sf::sound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1B471-C827-2ECC-AA84-E2FD6DDE24C1}"/>
              </a:ext>
            </a:extLst>
          </p:cNvPr>
          <p:cNvSpPr/>
          <p:nvPr/>
        </p:nvSpPr>
        <p:spPr>
          <a:xfrm>
            <a:off x="795528" y="4523232"/>
            <a:ext cx="1207008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Sf::music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B60E8-DB37-3732-E9A9-4B567C4DE94C}"/>
              </a:ext>
            </a:extLst>
          </p:cNvPr>
          <p:cNvSpPr/>
          <p:nvPr/>
        </p:nvSpPr>
        <p:spPr>
          <a:xfrm>
            <a:off x="3081528" y="2125980"/>
            <a:ext cx="1207008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audio2d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BEB09-06DC-C4C0-E481-8CD32D034344}"/>
              </a:ext>
            </a:extLst>
          </p:cNvPr>
          <p:cNvSpPr/>
          <p:nvPr/>
        </p:nvSpPr>
        <p:spPr>
          <a:xfrm>
            <a:off x="4541520" y="2834640"/>
            <a:ext cx="133807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Audio2d&lt;t&gt;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94325-4CD4-E70C-2810-1997D830DEE3}"/>
              </a:ext>
            </a:extLst>
          </p:cNvPr>
          <p:cNvSpPr/>
          <p:nvPr/>
        </p:nvSpPr>
        <p:spPr>
          <a:xfrm>
            <a:off x="6458712" y="2359152"/>
            <a:ext cx="133807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sound2d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BEBA6-E2E3-F3D7-8003-FAF05135DCCF}"/>
              </a:ext>
            </a:extLst>
          </p:cNvPr>
          <p:cNvSpPr/>
          <p:nvPr/>
        </p:nvSpPr>
        <p:spPr>
          <a:xfrm>
            <a:off x="6458712" y="3127248"/>
            <a:ext cx="133807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music2d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346226-EB5F-2944-25C0-EA400DF97C2E}"/>
              </a:ext>
            </a:extLst>
          </p:cNvPr>
          <p:cNvSpPr/>
          <p:nvPr/>
        </p:nvSpPr>
        <p:spPr>
          <a:xfrm>
            <a:off x="2798064" y="4786884"/>
            <a:ext cx="1773936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audiocollection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2BCCFF-D30F-B3F3-E27B-8B09AC4ABA89}"/>
              </a:ext>
            </a:extLst>
          </p:cNvPr>
          <p:cNvSpPr/>
          <p:nvPr/>
        </p:nvSpPr>
        <p:spPr>
          <a:xfrm>
            <a:off x="4992624" y="4315968"/>
            <a:ext cx="181051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musiccollection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27183-322D-4860-E82F-7977802C2A10}"/>
              </a:ext>
            </a:extLst>
          </p:cNvPr>
          <p:cNvSpPr/>
          <p:nvPr/>
        </p:nvSpPr>
        <p:spPr>
          <a:xfrm>
            <a:off x="4992624" y="5084064"/>
            <a:ext cx="181051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soundcollection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88F4A-BC4A-817A-3E99-898F798E4B9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572000" y="4613148"/>
            <a:ext cx="420624" cy="470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29BC3E-9E63-9B27-A66A-A884F148584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572000" y="5084064"/>
            <a:ext cx="420624" cy="29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FE71AB-3043-E57C-BB74-99235CFA097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879592" y="2656332"/>
            <a:ext cx="579120" cy="47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5B38C1-A09A-A8BB-C2E3-065F811747F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879592" y="3131820"/>
            <a:ext cx="579120" cy="29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A14011-594A-6DE8-101A-DE60931F606A}"/>
              </a:ext>
            </a:extLst>
          </p:cNvPr>
          <p:cNvSpPr/>
          <p:nvPr/>
        </p:nvSpPr>
        <p:spPr>
          <a:xfrm>
            <a:off x="7141464" y="4315968"/>
            <a:ext cx="1609344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5CFBCB-1A10-723D-0F0F-433A03D94BF1}"/>
              </a:ext>
            </a:extLst>
          </p:cNvPr>
          <p:cNvSpPr/>
          <p:nvPr/>
        </p:nvSpPr>
        <p:spPr>
          <a:xfrm>
            <a:off x="7141464" y="5102352"/>
            <a:ext cx="1609344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buffers</a:t>
            </a:r>
          </a:p>
        </p:txBody>
      </p:sp>
    </p:spTree>
    <p:extLst>
      <p:ext uri="{BB962C8B-B14F-4D97-AF65-F5344CB8AC3E}">
        <p14:creationId xmlns:p14="http://schemas.microsoft.com/office/powerpoint/2010/main" val="70012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2283A7-F4E9-8D0D-BEB4-59112674F644}"/>
              </a:ext>
            </a:extLst>
          </p:cNvPr>
          <p:cNvSpPr/>
          <p:nvPr/>
        </p:nvSpPr>
        <p:spPr>
          <a:xfrm>
            <a:off x="1819656" y="1152144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audioSource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6EF3B-02D5-6625-ECFC-5919AD1BE431}"/>
              </a:ext>
            </a:extLst>
          </p:cNvPr>
          <p:cNvSpPr/>
          <p:nvPr/>
        </p:nvSpPr>
        <p:spPr>
          <a:xfrm>
            <a:off x="841248" y="2438400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soundbuffer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2DA9F-901D-7D4C-2FD3-AA0DB355275C}"/>
              </a:ext>
            </a:extLst>
          </p:cNvPr>
          <p:cNvSpPr/>
          <p:nvPr/>
        </p:nvSpPr>
        <p:spPr>
          <a:xfrm>
            <a:off x="841248" y="1795272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38A218-8D8B-A529-6284-F2E11995DD29}"/>
              </a:ext>
            </a:extLst>
          </p:cNvPr>
          <p:cNvSpPr/>
          <p:nvPr/>
        </p:nvSpPr>
        <p:spPr>
          <a:xfrm>
            <a:off x="2670048" y="1789176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018C9-05FF-57A2-4F60-14BB56F3B989}"/>
              </a:ext>
            </a:extLst>
          </p:cNvPr>
          <p:cNvSpPr/>
          <p:nvPr/>
        </p:nvSpPr>
        <p:spPr>
          <a:xfrm>
            <a:off x="2670048" y="2444496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2C67B-D526-550D-B743-A1C86C332456}"/>
              </a:ext>
            </a:extLst>
          </p:cNvPr>
          <p:cNvSpPr/>
          <p:nvPr/>
        </p:nvSpPr>
        <p:spPr>
          <a:xfrm>
            <a:off x="6096000" y="1051560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audio2d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3FFEE-5868-266A-BC4A-0AE2720A9F24}"/>
              </a:ext>
            </a:extLst>
          </p:cNvPr>
          <p:cNvSpPr/>
          <p:nvPr/>
        </p:nvSpPr>
        <p:spPr>
          <a:xfrm>
            <a:off x="5224274" y="2438400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Sf::sound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455A3-CF5D-C34E-97FD-DB7DFF2EC78D}"/>
              </a:ext>
            </a:extLst>
          </p:cNvPr>
          <p:cNvSpPr/>
          <p:nvPr/>
        </p:nvSpPr>
        <p:spPr>
          <a:xfrm>
            <a:off x="5224274" y="1748028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9E8C0-EFF9-6BF9-D468-87A381BE5DBC}"/>
              </a:ext>
            </a:extLst>
          </p:cNvPr>
          <p:cNvSpPr/>
          <p:nvPr/>
        </p:nvSpPr>
        <p:spPr>
          <a:xfrm>
            <a:off x="7053074" y="1741932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CC6BCD-8E02-3BE4-6F8A-CF2BD8CCFAC5}"/>
              </a:ext>
            </a:extLst>
          </p:cNvPr>
          <p:cNvSpPr/>
          <p:nvPr/>
        </p:nvSpPr>
        <p:spPr>
          <a:xfrm>
            <a:off x="7053074" y="2450592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Sf::music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B9D61-8174-9AFD-46AF-32B7FCD8FEA6}"/>
              </a:ext>
            </a:extLst>
          </p:cNvPr>
          <p:cNvSpPr txBox="1"/>
          <p:nvPr/>
        </p:nvSpPr>
        <p:spPr>
          <a:xfrm>
            <a:off x="1048814" y="3617453"/>
            <a:ext cx="99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keep the music client side, because the music has to finish playing before something else starts.</a:t>
            </a:r>
          </a:p>
        </p:txBody>
      </p:sp>
    </p:spTree>
    <p:extLst>
      <p:ext uri="{BB962C8B-B14F-4D97-AF65-F5344CB8AC3E}">
        <p14:creationId xmlns:p14="http://schemas.microsoft.com/office/powerpoint/2010/main" val="49234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BC6F275-D656-514E-E330-4E8015C1F161}"/>
              </a:ext>
            </a:extLst>
          </p:cNvPr>
          <p:cNvSpPr/>
          <p:nvPr/>
        </p:nvSpPr>
        <p:spPr>
          <a:xfrm>
            <a:off x="3767328" y="749808"/>
            <a:ext cx="5330952" cy="4983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E6B190-675F-7FF9-CA51-1D13C54D1EE3}"/>
              </a:ext>
            </a:extLst>
          </p:cNvPr>
          <p:cNvCxnSpPr>
            <a:stCxn id="4" idx="3"/>
            <a:endCxn id="4" idx="5"/>
          </p:cNvCxnSpPr>
          <p:nvPr/>
        </p:nvCxnSpPr>
        <p:spPr>
          <a:xfrm>
            <a:off x="4548028" y="5003474"/>
            <a:ext cx="37695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B863A-5CC7-B83B-0737-41752B570137}"/>
              </a:ext>
            </a:extLst>
          </p:cNvPr>
          <p:cNvSpPr txBox="1"/>
          <p:nvPr/>
        </p:nvSpPr>
        <p:spPr>
          <a:xfrm>
            <a:off x="6001404" y="4273661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5B8EAA-2B10-285A-ECE3-9D5FBB55E5F4}"/>
              </a:ext>
            </a:extLst>
          </p:cNvPr>
          <p:cNvSpPr/>
          <p:nvPr/>
        </p:nvSpPr>
        <p:spPr>
          <a:xfrm>
            <a:off x="6071616" y="2715767"/>
            <a:ext cx="722376" cy="6766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08FA7D-48F0-6D2C-1816-65DFBE2D6A87}"/>
              </a:ext>
            </a:extLst>
          </p:cNvPr>
          <p:cNvSpPr/>
          <p:nvPr/>
        </p:nvSpPr>
        <p:spPr>
          <a:xfrm>
            <a:off x="4061406" y="4642993"/>
            <a:ext cx="632926" cy="637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0.05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0078DC-CB51-65B3-A787-BB5677FB4709}"/>
              </a:ext>
            </a:extLst>
          </p:cNvPr>
          <p:cNvSpPr/>
          <p:nvPr/>
        </p:nvSpPr>
        <p:spPr>
          <a:xfrm>
            <a:off x="6207306" y="4722168"/>
            <a:ext cx="632926" cy="637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2BE35-5414-D1D8-C949-80E5A88B6D98}"/>
              </a:ext>
            </a:extLst>
          </p:cNvPr>
          <p:cNvSpPr txBox="1"/>
          <p:nvPr/>
        </p:nvSpPr>
        <p:spPr>
          <a:xfrm>
            <a:off x="-539496" y="3648375"/>
            <a:ext cx="7643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setting </a:t>
            </a:r>
            <a:r>
              <a:rPr lang="en-US" dirty="0" err="1"/>
              <a:t>mindistance</a:t>
            </a:r>
            <a:r>
              <a:rPr lang="en-US" dirty="0"/>
              <a:t> to the screen, we might not receive proper audio.</a:t>
            </a:r>
            <a:br>
              <a:rPr lang="en-US" dirty="0"/>
            </a:br>
            <a:r>
              <a:rPr lang="en-US" dirty="0"/>
              <a:t>As if we’re ‘right on the screen’.</a:t>
            </a:r>
            <a:br>
              <a:rPr lang="en-US" dirty="0"/>
            </a:br>
            <a:r>
              <a:rPr lang="en-US" dirty="0"/>
              <a:t>But when setting </a:t>
            </a:r>
            <a:r>
              <a:rPr lang="en-US" dirty="0" err="1"/>
              <a:t>mindistance</a:t>
            </a:r>
            <a:r>
              <a:rPr lang="en-US" dirty="0"/>
              <a:t> </a:t>
            </a:r>
            <a:r>
              <a:rPr lang="en-US"/>
              <a:t>to anything less,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9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F807-4252-A484-2E2D-632F9799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villagers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F1E8-7404-BB01-44A6-7400618E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Automatic model loading</a:t>
            </a:r>
            <a:br>
              <a:rPr lang="en-US" dirty="0"/>
            </a:br>
            <a:r>
              <a:rPr lang="en-US" dirty="0"/>
              <a:t>Minecraft rotates models in game!</a:t>
            </a:r>
            <a:br>
              <a:rPr lang="en-US" dirty="0"/>
            </a:br>
            <a:r>
              <a:rPr lang="en-US" dirty="0"/>
              <a:t>We can load block models though.</a:t>
            </a:r>
          </a:p>
        </p:txBody>
      </p:sp>
    </p:spTree>
    <p:extLst>
      <p:ext uri="{BB962C8B-B14F-4D97-AF65-F5344CB8AC3E}">
        <p14:creationId xmlns:p14="http://schemas.microsoft.com/office/powerpoint/2010/main" val="360557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A9E89-CA60-CB0D-6C12-7AAE1D24B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F7AF-BBC0-0687-25FF-C05C4B0C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1679D-A16D-F15A-D6C7-C94BCC7E49C2}"/>
              </a:ext>
            </a:extLst>
          </p:cNvPr>
          <p:cNvSpPr/>
          <p:nvPr/>
        </p:nvSpPr>
        <p:spPr>
          <a:xfrm>
            <a:off x="3619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leg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D47307-7F74-D980-D0D6-10DDCA7E9BCE}"/>
              </a:ext>
            </a:extLst>
          </p:cNvPr>
          <p:cNvSpPr/>
          <p:nvPr/>
        </p:nvSpPr>
        <p:spPr>
          <a:xfrm>
            <a:off x="12954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7CF704-E10B-548D-3064-826AAE9E3210}"/>
              </a:ext>
            </a:extLst>
          </p:cNvPr>
          <p:cNvSpPr/>
          <p:nvPr/>
        </p:nvSpPr>
        <p:spPr>
          <a:xfrm>
            <a:off x="22288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6A3BE6-C679-D131-A7EA-D5EAC0F19EEA}"/>
              </a:ext>
            </a:extLst>
          </p:cNvPr>
          <p:cNvSpPr/>
          <p:nvPr/>
        </p:nvSpPr>
        <p:spPr>
          <a:xfrm>
            <a:off x="31623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17A3F-3981-4650-EB7B-1FDF001CD035}"/>
              </a:ext>
            </a:extLst>
          </p:cNvPr>
          <p:cNvSpPr/>
          <p:nvPr/>
        </p:nvSpPr>
        <p:spPr>
          <a:xfrm>
            <a:off x="129540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E1586-432B-C5CA-F155-B04BA21B2A64}"/>
              </a:ext>
            </a:extLst>
          </p:cNvPr>
          <p:cNvSpPr/>
          <p:nvPr/>
        </p:nvSpPr>
        <p:spPr>
          <a:xfrm>
            <a:off x="222885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CA302-118C-0A43-A7C2-45AE462452DA}"/>
              </a:ext>
            </a:extLst>
          </p:cNvPr>
          <p:cNvSpPr/>
          <p:nvPr/>
        </p:nvSpPr>
        <p:spPr>
          <a:xfrm>
            <a:off x="40957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CEED7-B1D1-EA71-1E15-03A7B8BFC58C}"/>
              </a:ext>
            </a:extLst>
          </p:cNvPr>
          <p:cNvSpPr/>
          <p:nvPr/>
        </p:nvSpPr>
        <p:spPr>
          <a:xfrm>
            <a:off x="50292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14CEA-1883-A0FA-F9B2-20CC0182C389}"/>
              </a:ext>
            </a:extLst>
          </p:cNvPr>
          <p:cNvSpPr/>
          <p:nvPr/>
        </p:nvSpPr>
        <p:spPr>
          <a:xfrm>
            <a:off x="59626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A2F3A-156D-E05E-9101-B00C3B238F37}"/>
              </a:ext>
            </a:extLst>
          </p:cNvPr>
          <p:cNvSpPr/>
          <p:nvPr/>
        </p:nvSpPr>
        <p:spPr>
          <a:xfrm>
            <a:off x="68961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D95CAA-02AD-BF27-F502-F613109F0A33}"/>
              </a:ext>
            </a:extLst>
          </p:cNvPr>
          <p:cNvSpPr/>
          <p:nvPr/>
        </p:nvSpPr>
        <p:spPr>
          <a:xfrm>
            <a:off x="502920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81C9FA-6EE5-57D6-FB75-3D5116A8B4AE}"/>
              </a:ext>
            </a:extLst>
          </p:cNvPr>
          <p:cNvSpPr/>
          <p:nvPr/>
        </p:nvSpPr>
        <p:spPr>
          <a:xfrm>
            <a:off x="596265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C25D5B-1223-1A57-7FE5-A2C5A5178922}"/>
              </a:ext>
            </a:extLst>
          </p:cNvPr>
          <p:cNvSpPr/>
          <p:nvPr/>
        </p:nvSpPr>
        <p:spPr>
          <a:xfrm>
            <a:off x="78295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leg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A5E174-F3C5-6792-C12B-06E31FFE99CC}"/>
              </a:ext>
            </a:extLst>
          </p:cNvPr>
          <p:cNvSpPr/>
          <p:nvPr/>
        </p:nvSpPr>
        <p:spPr>
          <a:xfrm>
            <a:off x="87630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09D976-53F1-081D-9C56-6C132E35D2CC}"/>
              </a:ext>
            </a:extLst>
          </p:cNvPr>
          <p:cNvSpPr/>
          <p:nvPr/>
        </p:nvSpPr>
        <p:spPr>
          <a:xfrm>
            <a:off x="96964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255005-6817-06B3-92B6-7A73F3A726D6}"/>
              </a:ext>
            </a:extLst>
          </p:cNvPr>
          <p:cNvSpPr/>
          <p:nvPr/>
        </p:nvSpPr>
        <p:spPr>
          <a:xfrm>
            <a:off x="106299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518C8-00F6-379B-A2C1-07319CFE989A}"/>
              </a:ext>
            </a:extLst>
          </p:cNvPr>
          <p:cNvSpPr/>
          <p:nvPr/>
        </p:nvSpPr>
        <p:spPr>
          <a:xfrm>
            <a:off x="876300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FBB6A6-14C7-F195-091A-0114D908B3F8}"/>
              </a:ext>
            </a:extLst>
          </p:cNvPr>
          <p:cNvSpPr/>
          <p:nvPr/>
        </p:nvSpPr>
        <p:spPr>
          <a:xfrm>
            <a:off x="969645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F5078D-DD6E-7EF6-3500-08B1210BDE8E}"/>
              </a:ext>
            </a:extLst>
          </p:cNvPr>
          <p:cNvSpPr/>
          <p:nvPr/>
        </p:nvSpPr>
        <p:spPr>
          <a:xfrm>
            <a:off x="361950" y="2834482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F3FB39-74CD-2365-CDE1-2FBE61BEA8AA}"/>
              </a:ext>
            </a:extLst>
          </p:cNvPr>
          <p:cNvSpPr/>
          <p:nvPr/>
        </p:nvSpPr>
        <p:spPr>
          <a:xfrm>
            <a:off x="1295400" y="2834482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EA2EAC-8FEC-45B4-E31F-EBA465B1FC8E}"/>
              </a:ext>
            </a:extLst>
          </p:cNvPr>
          <p:cNvSpPr/>
          <p:nvPr/>
        </p:nvSpPr>
        <p:spPr>
          <a:xfrm>
            <a:off x="2228850" y="2834482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D1C32E-DB9C-8568-C3EB-A6DF0A0411C8}"/>
              </a:ext>
            </a:extLst>
          </p:cNvPr>
          <p:cNvSpPr/>
          <p:nvPr/>
        </p:nvSpPr>
        <p:spPr>
          <a:xfrm>
            <a:off x="3162300" y="2834482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DB3073-85D6-4B35-6938-9A6F8E23CBF7}"/>
              </a:ext>
            </a:extLst>
          </p:cNvPr>
          <p:cNvSpPr/>
          <p:nvPr/>
        </p:nvSpPr>
        <p:spPr>
          <a:xfrm>
            <a:off x="1295400" y="194865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989C60-8B78-A24A-2750-EAA884F39EC5}"/>
              </a:ext>
            </a:extLst>
          </p:cNvPr>
          <p:cNvSpPr/>
          <p:nvPr/>
        </p:nvSpPr>
        <p:spPr>
          <a:xfrm>
            <a:off x="2228850" y="194865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D1F4E-D4FC-14BA-D697-5A1962879F0B}"/>
              </a:ext>
            </a:extLst>
          </p:cNvPr>
          <p:cNvSpPr txBox="1"/>
          <p:nvPr/>
        </p:nvSpPr>
        <p:spPr>
          <a:xfrm>
            <a:off x="4112514" y="485394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Blockcontainer</a:t>
            </a:r>
            <a:r>
              <a:rPr lang="en-US" dirty="0"/>
              <a:t> serialization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CD35F-AB4F-F2B3-AD97-46CB3D3BE6E7}"/>
              </a:ext>
            </a:extLst>
          </p:cNvPr>
          <p:cNvSpPr/>
          <p:nvPr/>
        </p:nvSpPr>
        <p:spPr>
          <a:xfrm>
            <a:off x="1435608" y="1133856"/>
            <a:ext cx="4416552" cy="4453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B5BB4-95C7-88B9-C7C7-D1F7C6F097D1}"/>
              </a:ext>
            </a:extLst>
          </p:cNvPr>
          <p:cNvSpPr/>
          <p:nvPr/>
        </p:nvSpPr>
        <p:spPr>
          <a:xfrm>
            <a:off x="2016252" y="3602736"/>
            <a:ext cx="3707892" cy="1984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Piston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F0E75-DFEE-0352-9E6C-A5AE0001279B}"/>
              </a:ext>
            </a:extLst>
          </p:cNvPr>
          <p:cNvSpPr/>
          <p:nvPr/>
        </p:nvSpPr>
        <p:spPr>
          <a:xfrm>
            <a:off x="2727198" y="4754880"/>
            <a:ext cx="2713482" cy="832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Piston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70C75-F42B-6345-8DBD-A4773682A573}"/>
              </a:ext>
            </a:extLst>
          </p:cNvPr>
          <p:cNvSpPr/>
          <p:nvPr/>
        </p:nvSpPr>
        <p:spPr>
          <a:xfrm>
            <a:off x="4608576" y="4754880"/>
            <a:ext cx="1024128" cy="832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site block / bed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555DE-25C8-9DFE-2312-BC2C5D27CABF}"/>
              </a:ext>
            </a:extLst>
          </p:cNvPr>
          <p:cNvSpPr txBox="1"/>
          <p:nvPr/>
        </p:nvSpPr>
        <p:spPr>
          <a:xfrm>
            <a:off x="6195822" y="1133856"/>
            <a:ext cx="507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the block pushed by a piston gets placed?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797E7-120B-1113-5B22-9497138638FA}"/>
              </a:ext>
            </a:extLst>
          </p:cNvPr>
          <p:cNvSpPr txBox="1"/>
          <p:nvPr/>
        </p:nvSpPr>
        <p:spPr>
          <a:xfrm>
            <a:off x="6086476" y="1831031"/>
            <a:ext cx="271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solution:</a:t>
            </a:r>
          </a:p>
          <a:p>
            <a:r>
              <a:rPr lang="en-US" dirty="0"/>
              <a:t>Store UUID and find 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BFC13-EDB7-7EEA-DBD9-FD0AF9ACA3BC}"/>
              </a:ext>
            </a:extLst>
          </p:cNvPr>
          <p:cNvSpPr txBox="1"/>
          <p:nvPr/>
        </p:nvSpPr>
        <p:spPr>
          <a:xfrm>
            <a:off x="6086476" y="2545942"/>
            <a:ext cx="565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should store a double link. When one of the two gets destroyed or modified, the other one gets updated.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36960-2CE9-2BF6-F382-B88FB9D859B7}"/>
              </a:ext>
            </a:extLst>
          </p:cNvPr>
          <p:cNvSpPr txBox="1"/>
          <p:nvPr/>
        </p:nvSpPr>
        <p:spPr>
          <a:xfrm>
            <a:off x="6096000" y="3304715"/>
            <a:ext cx="3160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Villager -&gt; link to job site block</a:t>
            </a:r>
          </a:p>
          <a:p>
            <a:r>
              <a:rPr lang="en-US" dirty="0"/>
              <a:t>Job site block -&gt; link to villager</a:t>
            </a:r>
            <a:br>
              <a:rPr lang="en-US" dirty="0"/>
            </a:br>
            <a:r>
              <a:rPr lang="en-US" dirty="0"/>
              <a:t>link &lt;T, T&gt;</a:t>
            </a:r>
            <a:br>
              <a:rPr lang="en-US" dirty="0"/>
            </a:br>
            <a:r>
              <a:rPr lang="en-US" dirty="0"/>
              <a:t>link::disconnect()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7A2D1-7273-4A03-0825-BAE1D5415A4D}"/>
              </a:ext>
            </a:extLst>
          </p:cNvPr>
          <p:cNvSpPr txBox="1"/>
          <p:nvPr/>
        </p:nvSpPr>
        <p:spPr>
          <a:xfrm>
            <a:off x="6086476" y="4505044"/>
            <a:ext cx="484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are they going to find </a:t>
            </a:r>
            <a:r>
              <a:rPr lang="en-US" dirty="0" err="1"/>
              <a:t>eachother</a:t>
            </a:r>
            <a:r>
              <a:rPr lang="en-US" dirty="0"/>
              <a:t> back after serialization? Global link map with UUID?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EB2F9-019C-EC3A-07DC-81C9B250B2EE}"/>
              </a:ext>
            </a:extLst>
          </p:cNvPr>
          <p:cNvSpPr txBox="1"/>
          <p:nvPr/>
        </p:nvSpPr>
        <p:spPr>
          <a:xfrm>
            <a:off x="6096000" y="5263817"/>
            <a:ext cx="441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would duping work? Like entities serialized in structures?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0AF1E-CAD0-F178-D936-4AACA2E8587D}"/>
              </a:ext>
            </a:extLst>
          </p:cNvPr>
          <p:cNvSpPr txBox="1"/>
          <p:nvPr/>
        </p:nvSpPr>
        <p:spPr>
          <a:xfrm>
            <a:off x="6157791" y="6003274"/>
            <a:ext cx="21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Serialize UUID once</a:t>
            </a:r>
          </a:p>
        </p:txBody>
      </p:sp>
    </p:spTree>
    <p:extLst>
      <p:ext uri="{BB962C8B-B14F-4D97-AF65-F5344CB8AC3E}">
        <p14:creationId xmlns:p14="http://schemas.microsoft.com/office/powerpoint/2010/main" val="85152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226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villagers</vt:lpstr>
      <vt:lpstr>Entity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 Heikens</dc:creator>
  <cp:lastModifiedBy>Jan Heikens</cp:lastModifiedBy>
  <cp:revision>4</cp:revision>
  <dcterms:created xsi:type="dcterms:W3CDTF">2025-05-30T11:21:24Z</dcterms:created>
  <dcterms:modified xsi:type="dcterms:W3CDTF">2025-06-04T08:06:23Z</dcterms:modified>
</cp:coreProperties>
</file>