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58A53C5-7FB4-4A18-AA7A-19340A1EFFF0}">
          <p14:sldIdLst>
            <p14:sldId id="256"/>
            <p14:sldId id="257"/>
            <p14:sldId id="258"/>
            <p14:sldId id="259"/>
            <p14:sldId id="260"/>
            <p14:sldId id="261"/>
          </p14:sldIdLst>
        </p14:section>
        <p14:section name="sphere" id="{D9FD14F6-0B16-49AA-96B2-1CB9224E32BD}">
          <p14:sldIdLst>
            <p14:sldId id="262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F00BB7-ABBE-422D-B859-7545CEDE1AD1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DFD63C-DF69-4715-BEA9-19972F6DA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278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DFD63C-DF69-4715-BEA9-19972F6DA75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75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0FE01-A204-05FF-8D71-01C74B7ED9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608E7E-0A1F-BAFA-9D41-39D01D9CED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691AD-3886-A4E4-88C1-8A8CA0B6C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77EC8-255C-4E73-BE92-D907A410F579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19456-1FB0-C4F3-E570-AACFC9ACE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D7B6F-600B-DE84-D7EF-4445857B6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E9C7-FEB5-405E-9F55-D113167BD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842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3D2B3-FF02-49F0-B42D-C9D9D3B49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C1A265-6B1F-ACC6-DA56-F79F9630B2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763B7-3783-C8D3-58BE-CD9BE505C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77EC8-255C-4E73-BE92-D907A410F579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66AB2-2045-87AB-DF15-5B85A9E2C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C426D-C379-48C7-A30C-69DFF7380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E9C7-FEB5-405E-9F55-D113167BD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41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27AC8B-20DF-8359-79B0-73CFD52D42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6D2C1F-47B9-8748-73FC-7036F41A17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469CD-EA1B-D702-B2A0-378914B5E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77EC8-255C-4E73-BE92-D907A410F579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BB23AA-FFF6-AF96-0414-6678DC90F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6BF856-B77A-FD2C-71F9-DA2B3260A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E9C7-FEB5-405E-9F55-D113167BD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253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E3A3A-9DB4-DB9C-9E5F-286059DFB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81F58-E221-306C-3439-05821AF28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0D99C2-262C-9125-B98A-CDAC28A95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77EC8-255C-4E73-BE92-D907A410F579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3A507-6AE7-D5FF-E099-C522D314F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6FDFAD-A94E-38C1-EF96-5E7116765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E9C7-FEB5-405E-9F55-D113167BD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282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0497E-58CD-DD6A-3106-A58253066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7014BD-9AFF-CA4C-2638-7E2D8E7FE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76CFE-4C11-89C2-4A1C-CE9719341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77EC8-255C-4E73-BE92-D907A410F579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06254A-6A83-DCC1-FE94-E75658CD7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312CC9-CF3A-60BD-12A2-42D7A5264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E9C7-FEB5-405E-9F55-D113167BD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8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C1BA4-89DA-1F96-B56A-80A78D4FF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BB2E3-3AD4-40AE-3AEE-AE582FC41A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01344D-B361-7CBC-EBE3-FF937E6826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6AB1D7-B7E2-E8BA-A0E8-01E11F41A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77EC8-255C-4E73-BE92-D907A410F579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42C6B1-6416-BDBB-E066-EC459B997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A43D22-CF84-BDF8-6A90-2494F0D59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E9C7-FEB5-405E-9F55-D113167BD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792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5CEAA-FEC0-4A35-828D-DE12A314A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08A2A6-AA6E-0263-6E4B-721DB70832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D7F0AD-535D-4C89-03A3-F009B70792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F03CEA-8546-31FD-C9E1-9132F59640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F6161D-CEE4-5DCF-4BCE-51E1D1BEEE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43C409-541D-480C-E693-70D58B8D4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77EC8-255C-4E73-BE92-D907A410F579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07C95A-966C-F9F7-78B6-86DA5CD4A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BF5A47-0103-6234-0739-44AB7E404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E9C7-FEB5-405E-9F55-D113167BD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291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4B857-9090-2DC0-6EF5-FC8D190E8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6BE723-CAF0-4D20-98C5-758E087A4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77EC8-255C-4E73-BE92-D907A410F579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C0165E-0EDE-EF5D-E1FD-D71F971E3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1AC669-5198-C08D-A3B2-A03ADBF9A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E9C7-FEB5-405E-9F55-D113167BD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024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0C304E-E4E6-7A3C-A121-A06DAB4C0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77EC8-255C-4E73-BE92-D907A410F579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8CB3D2-FF87-8964-70B5-4BE0D2CAA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CBA421-B1A9-F9B9-ABE6-C0082CDD7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E9C7-FEB5-405E-9F55-D113167BD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607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90E38-9198-7BBD-F8BE-5FF28C6B2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90C75-6232-755A-4756-F937D7A0C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A70C3C-A7E9-787F-E7EF-F1A4D450C6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5E8D54-E66F-762E-06A0-15C14734D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77EC8-255C-4E73-BE92-D907A410F579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82C458-7E84-28B5-B059-1AB408325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3382A-6229-C086-B47F-10F63FC66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E9C7-FEB5-405E-9F55-D113167BD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517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B2EE3-174B-DBA6-F57A-CF5BC8A5F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8DBDB3-4774-AAEE-B4A4-C8D76964AA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A31EA2-3335-720B-3223-6E5622A4B7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90199E-4AD2-0E84-8411-CCCED736C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77EC8-255C-4E73-BE92-D907A410F579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EB6E04-3872-E42C-7A5E-1E2D3BDAF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E11880-DFB4-AD1C-7A05-E09600F3F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4E9C7-FEB5-405E-9F55-D113167BD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198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806C50-8015-02AB-476B-A40371505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1BC1CA-D3C9-242C-3AE2-F39CD9887D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CF1C9D-DDB2-8FC0-8D4F-52907C356F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B77EC8-255C-4E73-BE92-D907A410F579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EB2EBF-123D-21E0-77B0-298F9CE6B7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603AE6-A3F1-59AB-6102-80D5166F4B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F4E9C7-FEB5-405E-9F55-D113167BD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185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w-hjBXzDD2c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5565CE2-5104-6E6B-2447-904D8C1C226D}"/>
              </a:ext>
            </a:extLst>
          </p:cNvPr>
          <p:cNvSpPr/>
          <p:nvPr/>
        </p:nvSpPr>
        <p:spPr>
          <a:xfrm>
            <a:off x="795528" y="3721608"/>
            <a:ext cx="1207008" cy="5943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Sf::sound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D1B471-C827-2ECC-AA84-E2FD6DDE24C1}"/>
              </a:ext>
            </a:extLst>
          </p:cNvPr>
          <p:cNvSpPr/>
          <p:nvPr/>
        </p:nvSpPr>
        <p:spPr>
          <a:xfrm>
            <a:off x="795528" y="4523232"/>
            <a:ext cx="1207008" cy="5943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Sf::music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EB60E8-DB37-3732-E9A9-4B567C4DE94C}"/>
              </a:ext>
            </a:extLst>
          </p:cNvPr>
          <p:cNvSpPr/>
          <p:nvPr/>
        </p:nvSpPr>
        <p:spPr>
          <a:xfrm>
            <a:off x="3081528" y="2125980"/>
            <a:ext cx="1207008" cy="5943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audio2d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7BEB09-06DC-C4C0-E481-8CD32D034344}"/>
              </a:ext>
            </a:extLst>
          </p:cNvPr>
          <p:cNvSpPr/>
          <p:nvPr/>
        </p:nvSpPr>
        <p:spPr>
          <a:xfrm>
            <a:off x="4541520" y="2834640"/>
            <a:ext cx="1338072" cy="5943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Audio2d&lt;t&gt;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494325-4CD4-E70C-2810-1997D830DEE3}"/>
              </a:ext>
            </a:extLst>
          </p:cNvPr>
          <p:cNvSpPr/>
          <p:nvPr/>
        </p:nvSpPr>
        <p:spPr>
          <a:xfrm>
            <a:off x="6458712" y="2359152"/>
            <a:ext cx="1338072" cy="5943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sound2d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49BEBA6-E2E3-F3D7-8003-FAF05135DCCF}"/>
              </a:ext>
            </a:extLst>
          </p:cNvPr>
          <p:cNvSpPr/>
          <p:nvPr/>
        </p:nvSpPr>
        <p:spPr>
          <a:xfrm>
            <a:off x="6458712" y="3127248"/>
            <a:ext cx="1338072" cy="5943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music2d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346226-EB5F-2944-25C0-EA400DF97C2E}"/>
              </a:ext>
            </a:extLst>
          </p:cNvPr>
          <p:cNvSpPr/>
          <p:nvPr/>
        </p:nvSpPr>
        <p:spPr>
          <a:xfrm>
            <a:off x="2798064" y="4786884"/>
            <a:ext cx="1773936" cy="5943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audiocollection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2BCCFF-D30F-B3F3-E27B-8B09AC4ABA89}"/>
              </a:ext>
            </a:extLst>
          </p:cNvPr>
          <p:cNvSpPr/>
          <p:nvPr/>
        </p:nvSpPr>
        <p:spPr>
          <a:xfrm>
            <a:off x="4992624" y="4315968"/>
            <a:ext cx="1810512" cy="5943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musiccollection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C27183-322D-4860-E82F-7977802C2A10}"/>
              </a:ext>
            </a:extLst>
          </p:cNvPr>
          <p:cNvSpPr/>
          <p:nvPr/>
        </p:nvSpPr>
        <p:spPr>
          <a:xfrm>
            <a:off x="4992624" y="5084064"/>
            <a:ext cx="1810512" cy="5943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soundcollection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B688F4A-BC4A-817A-3E99-898F798E4B96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 flipV="1">
            <a:off x="4572000" y="4613148"/>
            <a:ext cx="420624" cy="4709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D29BC3E-9E63-9B27-A66A-A884F148584A}"/>
              </a:ext>
            </a:extLst>
          </p:cNvPr>
          <p:cNvCxnSpPr>
            <a:stCxn id="10" idx="3"/>
            <a:endCxn id="12" idx="1"/>
          </p:cNvCxnSpPr>
          <p:nvPr/>
        </p:nvCxnSpPr>
        <p:spPr>
          <a:xfrm>
            <a:off x="4572000" y="5084064"/>
            <a:ext cx="420624" cy="2971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3FE71AB-3043-E57C-BB74-99235CFA0971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5879592" y="2656332"/>
            <a:ext cx="579120" cy="4754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35B38C1-A09A-A8BB-C2E3-065F811747F5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5879592" y="3131820"/>
            <a:ext cx="579120" cy="2926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2EA14011-594A-6DE8-101A-DE60931F606A}"/>
              </a:ext>
            </a:extLst>
          </p:cNvPr>
          <p:cNvSpPr/>
          <p:nvPr/>
        </p:nvSpPr>
        <p:spPr>
          <a:xfrm>
            <a:off x="7141464" y="4315968"/>
            <a:ext cx="1609344" cy="5943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paths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B5CFBCB-1A10-723D-0F0F-433A03D94BF1}"/>
              </a:ext>
            </a:extLst>
          </p:cNvPr>
          <p:cNvSpPr/>
          <p:nvPr/>
        </p:nvSpPr>
        <p:spPr>
          <a:xfrm>
            <a:off x="7141464" y="5102352"/>
            <a:ext cx="1609344" cy="5943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Sound buffers</a:t>
            </a:r>
          </a:p>
        </p:txBody>
      </p:sp>
    </p:spTree>
    <p:extLst>
      <p:ext uri="{BB962C8B-B14F-4D97-AF65-F5344CB8AC3E}">
        <p14:creationId xmlns:p14="http://schemas.microsoft.com/office/powerpoint/2010/main" val="700129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A2283A7-F4E9-8D0D-BEB4-59112674F644}"/>
              </a:ext>
            </a:extLst>
          </p:cNvPr>
          <p:cNvSpPr/>
          <p:nvPr/>
        </p:nvSpPr>
        <p:spPr>
          <a:xfrm>
            <a:off x="1819656" y="1152144"/>
            <a:ext cx="1645920" cy="4206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audioSource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46EF3B-02D5-6625-ECFC-5919AD1BE431}"/>
              </a:ext>
            </a:extLst>
          </p:cNvPr>
          <p:cNvSpPr/>
          <p:nvPr/>
        </p:nvSpPr>
        <p:spPr>
          <a:xfrm>
            <a:off x="841248" y="2438400"/>
            <a:ext cx="1645920" cy="4206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soundbuffer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7B2DA9F-901D-7D4C-2FD3-AA0DB355275C}"/>
              </a:ext>
            </a:extLst>
          </p:cNvPr>
          <p:cNvSpPr/>
          <p:nvPr/>
        </p:nvSpPr>
        <p:spPr>
          <a:xfrm>
            <a:off x="841248" y="1795272"/>
            <a:ext cx="1645920" cy="4206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sound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38A218-8D8B-A529-6284-F2E11995DD29}"/>
              </a:ext>
            </a:extLst>
          </p:cNvPr>
          <p:cNvSpPr/>
          <p:nvPr/>
        </p:nvSpPr>
        <p:spPr>
          <a:xfrm>
            <a:off x="2670048" y="1789176"/>
            <a:ext cx="1645920" cy="4206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music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06018C9-05FF-57A2-4F60-14BB56F3B989}"/>
              </a:ext>
            </a:extLst>
          </p:cNvPr>
          <p:cNvSpPr/>
          <p:nvPr/>
        </p:nvSpPr>
        <p:spPr>
          <a:xfrm>
            <a:off x="2670048" y="2444496"/>
            <a:ext cx="1645920" cy="4206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path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62C67B-D526-550D-B743-A1C86C332456}"/>
              </a:ext>
            </a:extLst>
          </p:cNvPr>
          <p:cNvSpPr/>
          <p:nvPr/>
        </p:nvSpPr>
        <p:spPr>
          <a:xfrm>
            <a:off x="6096000" y="1051560"/>
            <a:ext cx="1645920" cy="4206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audio2d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4F3FFEE-5868-266A-BC4A-0AE2720A9F24}"/>
              </a:ext>
            </a:extLst>
          </p:cNvPr>
          <p:cNvSpPr/>
          <p:nvPr/>
        </p:nvSpPr>
        <p:spPr>
          <a:xfrm>
            <a:off x="5224274" y="2438400"/>
            <a:ext cx="1645920" cy="4206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Sf::sound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12455A3-CF5D-C34E-97FD-DB7DFF2EC78D}"/>
              </a:ext>
            </a:extLst>
          </p:cNvPr>
          <p:cNvSpPr/>
          <p:nvPr/>
        </p:nvSpPr>
        <p:spPr>
          <a:xfrm>
            <a:off x="5224274" y="1748028"/>
            <a:ext cx="1645920" cy="4206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sound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AC9E8C0-EFF9-6BF9-D468-87A381BE5DBC}"/>
              </a:ext>
            </a:extLst>
          </p:cNvPr>
          <p:cNvSpPr/>
          <p:nvPr/>
        </p:nvSpPr>
        <p:spPr>
          <a:xfrm>
            <a:off x="7053074" y="1741932"/>
            <a:ext cx="1645920" cy="4206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music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7CC6BCD-8E02-3BE4-6F8A-CF2BD8CCFAC5}"/>
              </a:ext>
            </a:extLst>
          </p:cNvPr>
          <p:cNvSpPr/>
          <p:nvPr/>
        </p:nvSpPr>
        <p:spPr>
          <a:xfrm>
            <a:off x="7053074" y="2450592"/>
            <a:ext cx="1645920" cy="4206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Sf::music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FB9D61-8174-9AFD-46AF-32B7FCD8FEA6}"/>
              </a:ext>
            </a:extLst>
          </p:cNvPr>
          <p:cNvSpPr txBox="1"/>
          <p:nvPr/>
        </p:nvSpPr>
        <p:spPr>
          <a:xfrm>
            <a:off x="1048814" y="3617453"/>
            <a:ext cx="9996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keep the music client side, because the music has to finish playing before something else starts.</a:t>
            </a:r>
          </a:p>
        </p:txBody>
      </p:sp>
    </p:spTree>
    <p:extLst>
      <p:ext uri="{BB962C8B-B14F-4D97-AF65-F5344CB8AC3E}">
        <p14:creationId xmlns:p14="http://schemas.microsoft.com/office/powerpoint/2010/main" val="492342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BC6F275-D656-514E-E330-4E8015C1F161}"/>
              </a:ext>
            </a:extLst>
          </p:cNvPr>
          <p:cNvSpPr/>
          <p:nvPr/>
        </p:nvSpPr>
        <p:spPr>
          <a:xfrm>
            <a:off x="3767328" y="749808"/>
            <a:ext cx="5330952" cy="49834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2E6B190-675F-7FF9-CA51-1D13C54D1EE3}"/>
              </a:ext>
            </a:extLst>
          </p:cNvPr>
          <p:cNvCxnSpPr>
            <a:stCxn id="4" idx="3"/>
            <a:endCxn id="4" idx="5"/>
          </p:cNvCxnSpPr>
          <p:nvPr/>
        </p:nvCxnSpPr>
        <p:spPr>
          <a:xfrm>
            <a:off x="4548028" y="5003474"/>
            <a:ext cx="3769552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DDB863A-5CC7-B83B-0737-41752B570137}"/>
              </a:ext>
            </a:extLst>
          </p:cNvPr>
          <p:cNvSpPr txBox="1"/>
          <p:nvPr/>
        </p:nvSpPr>
        <p:spPr>
          <a:xfrm>
            <a:off x="6001404" y="4273661"/>
            <a:ext cx="862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screen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D5B8EAA-2B10-285A-ECE3-9D5FBB55E5F4}"/>
              </a:ext>
            </a:extLst>
          </p:cNvPr>
          <p:cNvSpPr/>
          <p:nvPr/>
        </p:nvSpPr>
        <p:spPr>
          <a:xfrm>
            <a:off x="6071616" y="2715767"/>
            <a:ext cx="722376" cy="67665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E08FA7D-48F0-6D2C-1816-65DFBE2D6A87}"/>
              </a:ext>
            </a:extLst>
          </p:cNvPr>
          <p:cNvSpPr/>
          <p:nvPr/>
        </p:nvSpPr>
        <p:spPr>
          <a:xfrm>
            <a:off x="4061406" y="4642993"/>
            <a:ext cx="632926" cy="6379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0.05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90078DC-CB51-65B3-A787-BB5677FB4709}"/>
              </a:ext>
            </a:extLst>
          </p:cNvPr>
          <p:cNvSpPr/>
          <p:nvPr/>
        </p:nvSpPr>
        <p:spPr>
          <a:xfrm>
            <a:off x="6207306" y="4722168"/>
            <a:ext cx="632926" cy="6379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82BE35-5414-D1D8-C949-80E5A88B6D98}"/>
              </a:ext>
            </a:extLst>
          </p:cNvPr>
          <p:cNvSpPr txBox="1"/>
          <p:nvPr/>
        </p:nvSpPr>
        <p:spPr>
          <a:xfrm>
            <a:off x="-539496" y="3648375"/>
            <a:ext cx="76431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When setting </a:t>
            </a:r>
            <a:r>
              <a:rPr lang="en-US" dirty="0" err="1"/>
              <a:t>mindistance</a:t>
            </a:r>
            <a:r>
              <a:rPr lang="en-US" dirty="0"/>
              <a:t> to the screen, we might not receive proper audio.</a:t>
            </a:r>
            <a:br>
              <a:rPr lang="en-US" dirty="0"/>
            </a:br>
            <a:r>
              <a:rPr lang="en-US" dirty="0"/>
              <a:t>As if we’re ‘right on the screen’.</a:t>
            </a:r>
            <a:br>
              <a:rPr lang="en-US" dirty="0"/>
            </a:br>
            <a:r>
              <a:rPr lang="en-US" dirty="0"/>
              <a:t>But when setting </a:t>
            </a:r>
            <a:r>
              <a:rPr lang="en-US" dirty="0" err="1"/>
              <a:t>mindistance</a:t>
            </a:r>
            <a:r>
              <a:rPr lang="en-US" dirty="0"/>
              <a:t> </a:t>
            </a:r>
            <a:r>
              <a:rPr lang="en-US"/>
              <a:t>to anything less,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290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1F807-4252-A484-2E2D-632F97997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villagers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5F1E8-7404-BB01-44A6-7400618E2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Automatic model loading</a:t>
            </a:r>
            <a:br>
              <a:rPr lang="en-US" dirty="0"/>
            </a:br>
            <a:r>
              <a:rPr lang="en-US" dirty="0"/>
              <a:t>Minecraft rotates models in game!</a:t>
            </a:r>
            <a:br>
              <a:rPr lang="en-US" dirty="0"/>
            </a:br>
            <a:r>
              <a:rPr lang="en-US" dirty="0"/>
              <a:t>We can load block models though.</a:t>
            </a:r>
          </a:p>
        </p:txBody>
      </p:sp>
    </p:spTree>
    <p:extLst>
      <p:ext uri="{BB962C8B-B14F-4D97-AF65-F5344CB8AC3E}">
        <p14:creationId xmlns:p14="http://schemas.microsoft.com/office/powerpoint/2010/main" val="3605574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FA9E89-CA60-CB0D-6C12-7AAE1D24B4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5F7AF-BBC0-0687-25FF-C05C4B0C6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models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41679D-A16D-F15A-D6C7-C94BCC7E49C2}"/>
              </a:ext>
            </a:extLst>
          </p:cNvPr>
          <p:cNvSpPr/>
          <p:nvPr/>
        </p:nvSpPr>
        <p:spPr>
          <a:xfrm>
            <a:off x="361950" y="4570412"/>
            <a:ext cx="933450" cy="22875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Right leg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D47307-7F74-D980-D0D6-10DDCA7E9BCE}"/>
              </a:ext>
            </a:extLst>
          </p:cNvPr>
          <p:cNvSpPr/>
          <p:nvPr/>
        </p:nvSpPr>
        <p:spPr>
          <a:xfrm>
            <a:off x="1295400" y="4570412"/>
            <a:ext cx="933450" cy="22875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7CF704-E10B-548D-3064-826AAE9E3210}"/>
              </a:ext>
            </a:extLst>
          </p:cNvPr>
          <p:cNvSpPr/>
          <p:nvPr/>
        </p:nvSpPr>
        <p:spPr>
          <a:xfrm>
            <a:off x="2228850" y="4570412"/>
            <a:ext cx="933450" cy="22875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86A3BE6-C679-D131-A7EA-D5EAC0F19EEA}"/>
              </a:ext>
            </a:extLst>
          </p:cNvPr>
          <p:cNvSpPr/>
          <p:nvPr/>
        </p:nvSpPr>
        <p:spPr>
          <a:xfrm>
            <a:off x="3162300" y="4570412"/>
            <a:ext cx="933450" cy="22875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917A3F-3981-4650-EB7B-1FDF001CD035}"/>
              </a:ext>
            </a:extLst>
          </p:cNvPr>
          <p:cNvSpPr/>
          <p:nvPr/>
        </p:nvSpPr>
        <p:spPr>
          <a:xfrm>
            <a:off x="1295400" y="3684586"/>
            <a:ext cx="933450" cy="8858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BE1586-432B-C5CA-F155-B04BA21B2A64}"/>
              </a:ext>
            </a:extLst>
          </p:cNvPr>
          <p:cNvSpPr/>
          <p:nvPr/>
        </p:nvSpPr>
        <p:spPr>
          <a:xfrm>
            <a:off x="2228850" y="3684586"/>
            <a:ext cx="933450" cy="8858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7CA302-118C-0A43-A7C2-45AE462452DA}"/>
              </a:ext>
            </a:extLst>
          </p:cNvPr>
          <p:cNvSpPr/>
          <p:nvPr/>
        </p:nvSpPr>
        <p:spPr>
          <a:xfrm>
            <a:off x="4095750" y="4570412"/>
            <a:ext cx="933450" cy="22875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body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68CEED7-B1D1-EA71-1E15-03A7B8BFC58C}"/>
              </a:ext>
            </a:extLst>
          </p:cNvPr>
          <p:cNvSpPr/>
          <p:nvPr/>
        </p:nvSpPr>
        <p:spPr>
          <a:xfrm>
            <a:off x="5029200" y="4570412"/>
            <a:ext cx="933450" cy="22875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714CEA-1883-A0FA-F9B2-20CC0182C389}"/>
              </a:ext>
            </a:extLst>
          </p:cNvPr>
          <p:cNvSpPr/>
          <p:nvPr/>
        </p:nvSpPr>
        <p:spPr>
          <a:xfrm>
            <a:off x="5962650" y="4570412"/>
            <a:ext cx="933450" cy="22875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60A2F3A-156D-E05E-9101-B00C3B238F37}"/>
              </a:ext>
            </a:extLst>
          </p:cNvPr>
          <p:cNvSpPr/>
          <p:nvPr/>
        </p:nvSpPr>
        <p:spPr>
          <a:xfrm>
            <a:off x="6896100" y="4570412"/>
            <a:ext cx="933450" cy="22875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5D95CAA-02AD-BF27-F502-F613109F0A33}"/>
              </a:ext>
            </a:extLst>
          </p:cNvPr>
          <p:cNvSpPr/>
          <p:nvPr/>
        </p:nvSpPr>
        <p:spPr>
          <a:xfrm>
            <a:off x="5029200" y="3684586"/>
            <a:ext cx="933450" cy="8858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181C9FA-6EE5-57D6-FB75-3D5116A8B4AE}"/>
              </a:ext>
            </a:extLst>
          </p:cNvPr>
          <p:cNvSpPr/>
          <p:nvPr/>
        </p:nvSpPr>
        <p:spPr>
          <a:xfrm>
            <a:off x="5962650" y="3684586"/>
            <a:ext cx="933450" cy="8858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FC25D5B-1223-1A57-7FE5-A2C5A5178922}"/>
              </a:ext>
            </a:extLst>
          </p:cNvPr>
          <p:cNvSpPr/>
          <p:nvPr/>
        </p:nvSpPr>
        <p:spPr>
          <a:xfrm>
            <a:off x="7829550" y="4570412"/>
            <a:ext cx="933450" cy="22875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Left leg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BA5E174-F3C5-6792-C12B-06E31FFE99CC}"/>
              </a:ext>
            </a:extLst>
          </p:cNvPr>
          <p:cNvSpPr/>
          <p:nvPr/>
        </p:nvSpPr>
        <p:spPr>
          <a:xfrm>
            <a:off x="8763000" y="4570412"/>
            <a:ext cx="933450" cy="22875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B09D976-53F1-081D-9C56-6C132E35D2CC}"/>
              </a:ext>
            </a:extLst>
          </p:cNvPr>
          <p:cNvSpPr/>
          <p:nvPr/>
        </p:nvSpPr>
        <p:spPr>
          <a:xfrm>
            <a:off x="9696450" y="4570412"/>
            <a:ext cx="933450" cy="22875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E255005-6817-06B3-92B6-7A73F3A726D6}"/>
              </a:ext>
            </a:extLst>
          </p:cNvPr>
          <p:cNvSpPr/>
          <p:nvPr/>
        </p:nvSpPr>
        <p:spPr>
          <a:xfrm>
            <a:off x="10629900" y="4570412"/>
            <a:ext cx="933450" cy="22875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1C518C8-00F6-379B-A2C1-07319CFE989A}"/>
              </a:ext>
            </a:extLst>
          </p:cNvPr>
          <p:cNvSpPr/>
          <p:nvPr/>
        </p:nvSpPr>
        <p:spPr>
          <a:xfrm>
            <a:off x="8763000" y="3684586"/>
            <a:ext cx="933450" cy="8858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4FBB6A6-14C7-F195-091A-0114D908B3F8}"/>
              </a:ext>
            </a:extLst>
          </p:cNvPr>
          <p:cNvSpPr/>
          <p:nvPr/>
        </p:nvSpPr>
        <p:spPr>
          <a:xfrm>
            <a:off x="9696450" y="3684586"/>
            <a:ext cx="933450" cy="8858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CF5078D-DD6E-7EF6-3500-08B1210BDE8E}"/>
              </a:ext>
            </a:extLst>
          </p:cNvPr>
          <p:cNvSpPr/>
          <p:nvPr/>
        </p:nvSpPr>
        <p:spPr>
          <a:xfrm>
            <a:off x="361950" y="2834482"/>
            <a:ext cx="933450" cy="8858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2F3FB39-74CD-2365-CDE1-2FBE61BEA8AA}"/>
              </a:ext>
            </a:extLst>
          </p:cNvPr>
          <p:cNvSpPr/>
          <p:nvPr/>
        </p:nvSpPr>
        <p:spPr>
          <a:xfrm>
            <a:off x="1295400" y="2834482"/>
            <a:ext cx="933450" cy="8858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0EA2EAC-8FEC-45B4-E31F-EBA465B1FC8E}"/>
              </a:ext>
            </a:extLst>
          </p:cNvPr>
          <p:cNvSpPr/>
          <p:nvPr/>
        </p:nvSpPr>
        <p:spPr>
          <a:xfrm>
            <a:off x="2228850" y="2834482"/>
            <a:ext cx="933450" cy="8858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2D1C32E-DB9C-8568-C3EB-A6DF0A0411C8}"/>
              </a:ext>
            </a:extLst>
          </p:cNvPr>
          <p:cNvSpPr/>
          <p:nvPr/>
        </p:nvSpPr>
        <p:spPr>
          <a:xfrm>
            <a:off x="3162300" y="2834482"/>
            <a:ext cx="933450" cy="8858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9DB3073-85D6-4B35-6938-9A6F8E23CBF7}"/>
              </a:ext>
            </a:extLst>
          </p:cNvPr>
          <p:cNvSpPr/>
          <p:nvPr/>
        </p:nvSpPr>
        <p:spPr>
          <a:xfrm>
            <a:off x="1295400" y="1948656"/>
            <a:ext cx="933450" cy="8858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C989C60-8B78-A24A-2750-EAA884F39EC5}"/>
              </a:ext>
            </a:extLst>
          </p:cNvPr>
          <p:cNvSpPr/>
          <p:nvPr/>
        </p:nvSpPr>
        <p:spPr>
          <a:xfrm>
            <a:off x="2228850" y="1948656"/>
            <a:ext cx="933450" cy="8858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93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DD1F4E-D4FC-14BA-D697-5A1962879F0B}"/>
              </a:ext>
            </a:extLst>
          </p:cNvPr>
          <p:cNvSpPr txBox="1"/>
          <p:nvPr/>
        </p:nvSpPr>
        <p:spPr>
          <a:xfrm>
            <a:off x="4112514" y="485394"/>
            <a:ext cx="2945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Blockcontainer</a:t>
            </a:r>
            <a:r>
              <a:rPr lang="en-US" dirty="0"/>
              <a:t> serialization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6CD35F-AB4F-F2B3-AD97-46CB3D3BE6E7}"/>
              </a:ext>
            </a:extLst>
          </p:cNvPr>
          <p:cNvSpPr/>
          <p:nvPr/>
        </p:nvSpPr>
        <p:spPr>
          <a:xfrm>
            <a:off x="1435608" y="1133856"/>
            <a:ext cx="4416552" cy="44531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dimension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6B5BB4-95C7-88B9-C7C7-D1F7C6F097D1}"/>
              </a:ext>
            </a:extLst>
          </p:cNvPr>
          <p:cNvSpPr/>
          <p:nvPr/>
        </p:nvSpPr>
        <p:spPr>
          <a:xfrm>
            <a:off x="2016252" y="3602736"/>
            <a:ext cx="3707892" cy="19842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Piston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9F0E75-DFEE-0352-9E6C-A5AE0001279B}"/>
              </a:ext>
            </a:extLst>
          </p:cNvPr>
          <p:cNvSpPr/>
          <p:nvPr/>
        </p:nvSpPr>
        <p:spPr>
          <a:xfrm>
            <a:off x="2727198" y="4754880"/>
            <a:ext cx="2713482" cy="8321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Piston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E70C75-F42B-6345-8DBD-A4773682A573}"/>
              </a:ext>
            </a:extLst>
          </p:cNvPr>
          <p:cNvSpPr/>
          <p:nvPr/>
        </p:nvSpPr>
        <p:spPr>
          <a:xfrm>
            <a:off x="4608576" y="4754880"/>
            <a:ext cx="1024128" cy="8321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 site block / bed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F555DE-25C8-9DFE-2312-BC2C5D27CABF}"/>
              </a:ext>
            </a:extLst>
          </p:cNvPr>
          <p:cNvSpPr txBox="1"/>
          <p:nvPr/>
        </p:nvSpPr>
        <p:spPr>
          <a:xfrm>
            <a:off x="6195822" y="1133856"/>
            <a:ext cx="5075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if the block pushed by a piston gets placed?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3797E7-120B-1113-5B22-9497138638FA}"/>
              </a:ext>
            </a:extLst>
          </p:cNvPr>
          <p:cNvSpPr txBox="1"/>
          <p:nvPr/>
        </p:nvSpPr>
        <p:spPr>
          <a:xfrm>
            <a:off x="6086476" y="1831031"/>
            <a:ext cx="2713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Entity solution:</a:t>
            </a:r>
          </a:p>
          <a:p>
            <a:r>
              <a:rPr lang="en-US" dirty="0"/>
              <a:t>Store UUID and find back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DBFC13-EDB7-7EEA-DBD9-FD0AF9ACA3BC}"/>
              </a:ext>
            </a:extLst>
          </p:cNvPr>
          <p:cNvSpPr txBox="1"/>
          <p:nvPr/>
        </p:nvSpPr>
        <p:spPr>
          <a:xfrm>
            <a:off x="6086476" y="2545942"/>
            <a:ext cx="5656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should store a double link. When one of the two gets destroyed or modified, the other one gets updated.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A36960-2CE9-2BF6-F382-B88FB9D859B7}"/>
              </a:ext>
            </a:extLst>
          </p:cNvPr>
          <p:cNvSpPr txBox="1"/>
          <p:nvPr/>
        </p:nvSpPr>
        <p:spPr>
          <a:xfrm>
            <a:off x="6096000" y="3304715"/>
            <a:ext cx="31600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Villager -&gt; link to job site block</a:t>
            </a:r>
          </a:p>
          <a:p>
            <a:r>
              <a:rPr lang="en-US" dirty="0"/>
              <a:t>Job site block -&gt; link to villager</a:t>
            </a:r>
            <a:br>
              <a:rPr lang="en-US" dirty="0"/>
            </a:br>
            <a:r>
              <a:rPr lang="en-US" dirty="0"/>
              <a:t>link &lt;T, T&gt;</a:t>
            </a:r>
            <a:br>
              <a:rPr lang="en-US" dirty="0"/>
            </a:br>
            <a:r>
              <a:rPr lang="en-US" dirty="0"/>
              <a:t>link::disconnect()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17A2D1-7273-4A03-0825-BAE1D5415A4D}"/>
              </a:ext>
            </a:extLst>
          </p:cNvPr>
          <p:cNvSpPr txBox="1"/>
          <p:nvPr/>
        </p:nvSpPr>
        <p:spPr>
          <a:xfrm>
            <a:off x="6086476" y="4505044"/>
            <a:ext cx="4849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are they going to find </a:t>
            </a:r>
            <a:r>
              <a:rPr lang="en-US" dirty="0" err="1"/>
              <a:t>eachother</a:t>
            </a:r>
            <a:r>
              <a:rPr lang="en-US" dirty="0"/>
              <a:t> back after serialization? Global link map with UUID?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1EB2F9-019C-EC3A-07DC-81C9B250B2EE}"/>
              </a:ext>
            </a:extLst>
          </p:cNvPr>
          <p:cNvSpPr txBox="1"/>
          <p:nvPr/>
        </p:nvSpPr>
        <p:spPr>
          <a:xfrm>
            <a:off x="6096000" y="5263817"/>
            <a:ext cx="4416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would duping work? Like entities serialized in structures?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50AF1E-CAD0-F178-D936-4AACA2E8587D}"/>
              </a:ext>
            </a:extLst>
          </p:cNvPr>
          <p:cNvSpPr txBox="1"/>
          <p:nvPr/>
        </p:nvSpPr>
        <p:spPr>
          <a:xfrm>
            <a:off x="6157791" y="6003274"/>
            <a:ext cx="2146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Serialize UUID once</a:t>
            </a:r>
          </a:p>
        </p:txBody>
      </p:sp>
    </p:spTree>
    <p:extLst>
      <p:ext uri="{BB962C8B-B14F-4D97-AF65-F5344CB8AC3E}">
        <p14:creationId xmlns:p14="http://schemas.microsoft.com/office/powerpoint/2010/main" val="851521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8443224-39BC-6D28-8A38-1E6B1CB9C913}"/>
              </a:ext>
            </a:extLst>
          </p:cNvPr>
          <p:cNvSpPr txBox="1"/>
          <p:nvPr/>
        </p:nvSpPr>
        <p:spPr>
          <a:xfrm>
            <a:off x="2075688" y="1207008"/>
            <a:ext cx="21711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Sphere rasterization</a:t>
            </a:r>
          </a:p>
          <a:p>
            <a:r>
              <a:rPr lang="en-US" dirty="0"/>
              <a:t>Find min and max X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E801081-F0E1-C18C-741E-136EC4E0CE4E}"/>
              </a:ext>
            </a:extLst>
          </p:cNvPr>
          <p:cNvSpPr/>
          <p:nvPr/>
        </p:nvSpPr>
        <p:spPr>
          <a:xfrm>
            <a:off x="6096000" y="246888"/>
            <a:ext cx="3560064" cy="348386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D17DBF3-F52E-5F6F-E703-F0F97BB0171D}"/>
              </a:ext>
            </a:extLst>
          </p:cNvPr>
          <p:cNvCxnSpPr>
            <a:cxnSpLocks/>
          </p:cNvCxnSpPr>
          <p:nvPr/>
        </p:nvCxnSpPr>
        <p:spPr>
          <a:xfrm flipH="1" flipV="1">
            <a:off x="6272784" y="2752344"/>
            <a:ext cx="1673352" cy="2807208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41314CB-F4C0-687A-6780-D7A53FE46D90}"/>
              </a:ext>
            </a:extLst>
          </p:cNvPr>
          <p:cNvCxnSpPr>
            <a:cxnSpLocks/>
          </p:cNvCxnSpPr>
          <p:nvPr/>
        </p:nvCxnSpPr>
        <p:spPr>
          <a:xfrm flipV="1">
            <a:off x="7946136" y="2937164"/>
            <a:ext cx="1452232" cy="2622388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289FFFA-0DAF-67CF-03AA-0878951ADA92}"/>
              </a:ext>
            </a:extLst>
          </p:cNvPr>
          <p:cNvCxnSpPr>
            <a:cxnSpLocks/>
            <a:endCxn id="5" idx="2"/>
          </p:cNvCxnSpPr>
          <p:nvPr/>
        </p:nvCxnSpPr>
        <p:spPr>
          <a:xfrm flipH="1" flipV="1">
            <a:off x="6096000" y="1988820"/>
            <a:ext cx="1850136" cy="35707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3B12D0F-A825-774A-1BE9-BA35A40AFC06}"/>
              </a:ext>
            </a:extLst>
          </p:cNvPr>
          <p:cNvCxnSpPr>
            <a:cxnSpLocks/>
            <a:endCxn id="5" idx="6"/>
          </p:cNvCxnSpPr>
          <p:nvPr/>
        </p:nvCxnSpPr>
        <p:spPr>
          <a:xfrm flipV="1">
            <a:off x="7946136" y="1988820"/>
            <a:ext cx="1709928" cy="35707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5080B4A-7804-330F-0D97-E1ECD2A485C3}"/>
              </a:ext>
            </a:extLst>
          </p:cNvPr>
          <p:cNvSpPr txBox="1"/>
          <p:nvPr/>
        </p:nvSpPr>
        <p:spPr>
          <a:xfrm>
            <a:off x="435468" y="3827319"/>
            <a:ext cx="114608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2d solution:</a:t>
            </a:r>
            <a:br>
              <a:rPr lang="en-US" dirty="0"/>
            </a:br>
            <a:r>
              <a:rPr lang="en-US" dirty="0">
                <a:hlinkClick r:id="rId3"/>
              </a:rPr>
              <a:t>https://www.youtube.com/watch?v=w-hjBXzDD2c</a:t>
            </a:r>
            <a:br>
              <a:rPr lang="en-US" dirty="0"/>
            </a:br>
            <a:r>
              <a:rPr lang="en-US" dirty="0"/>
              <a:t>we know that the angle is 90 degrees, so we can just use </a:t>
            </a:r>
            <a:r>
              <a:rPr lang="en-US" dirty="0" err="1"/>
              <a:t>asin</a:t>
            </a:r>
            <a:r>
              <a:rPr lang="en-US" dirty="0"/>
              <a:t>(R (opposite) / S (diagonal)) to get the maximum angle.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3B25ECA-E399-9135-D2FF-83121C065C4C}"/>
              </a:ext>
            </a:extLst>
          </p:cNvPr>
          <p:cNvCxnSpPr>
            <a:cxnSpLocks/>
          </p:cNvCxnSpPr>
          <p:nvPr/>
        </p:nvCxnSpPr>
        <p:spPr>
          <a:xfrm flipH="1" flipV="1">
            <a:off x="7946136" y="1988820"/>
            <a:ext cx="1373355" cy="851777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0DA0A7B3-6C4D-06DD-BC8D-2526A9B85521}"/>
              </a:ext>
            </a:extLst>
          </p:cNvPr>
          <p:cNvSpPr/>
          <p:nvPr/>
        </p:nvSpPr>
        <p:spPr>
          <a:xfrm rot="18176702">
            <a:off x="8308848" y="2577223"/>
            <a:ext cx="914400" cy="9144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859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3F5DAED5-09C4-CCF4-D598-BE4217F15FDB}"/>
              </a:ext>
            </a:extLst>
          </p:cNvPr>
          <p:cNvSpPr/>
          <p:nvPr/>
        </p:nvSpPr>
        <p:spPr>
          <a:xfrm>
            <a:off x="7201869" y="189161"/>
            <a:ext cx="3611418" cy="35282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116C9E4-BF85-9B26-09C3-D821F16D8953}"/>
              </a:ext>
            </a:extLst>
          </p:cNvPr>
          <p:cNvCxnSpPr>
            <a:cxnSpLocks/>
          </p:cNvCxnSpPr>
          <p:nvPr/>
        </p:nvCxnSpPr>
        <p:spPr>
          <a:xfrm>
            <a:off x="2039112" y="2535321"/>
            <a:ext cx="6739128" cy="11821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129CBC1-5B45-9F1D-4FCB-CA83FB7EFE4B}"/>
              </a:ext>
            </a:extLst>
          </p:cNvPr>
          <p:cNvCxnSpPr>
            <a:stCxn id="4" idx="0"/>
          </p:cNvCxnSpPr>
          <p:nvPr/>
        </p:nvCxnSpPr>
        <p:spPr>
          <a:xfrm flipH="1">
            <a:off x="8993724" y="189161"/>
            <a:ext cx="13854" cy="169025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22C8E0E-4270-D172-8C35-A2EB84ABD348}"/>
              </a:ext>
            </a:extLst>
          </p:cNvPr>
          <p:cNvSpPr txBox="1"/>
          <p:nvPr/>
        </p:nvSpPr>
        <p:spPr>
          <a:xfrm>
            <a:off x="9291780" y="2350655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C7EBAC-75C5-02F6-ECD1-5F925E3EB664}"/>
              </a:ext>
            </a:extLst>
          </p:cNvPr>
          <p:cNvSpPr txBox="1"/>
          <p:nvPr/>
        </p:nvSpPr>
        <p:spPr>
          <a:xfrm>
            <a:off x="1528617" y="253532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E8C9FBF-5689-4DA2-0D19-0264039F270A}"/>
              </a:ext>
            </a:extLst>
          </p:cNvPr>
          <p:cNvCxnSpPr>
            <a:cxnSpLocks/>
          </p:cNvCxnSpPr>
          <p:nvPr/>
        </p:nvCxnSpPr>
        <p:spPr>
          <a:xfrm flipV="1">
            <a:off x="2039112" y="374904"/>
            <a:ext cx="6181344" cy="21604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9234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FEDD0F-722A-FCFA-4D51-EEAFB7D11D6D}"/>
              </a:ext>
            </a:extLst>
          </p:cNvPr>
          <p:cNvSpPr txBox="1"/>
          <p:nvPr/>
        </p:nvSpPr>
        <p:spPr>
          <a:xfrm>
            <a:off x="89916" y="149947"/>
            <a:ext cx="634517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Check if a brush is </a:t>
            </a:r>
            <a:r>
              <a:rPr lang="en-US" dirty="0" err="1"/>
              <a:t>iteratable</a:t>
            </a:r>
            <a:r>
              <a:rPr lang="en-US" dirty="0"/>
              <a:t>.</a:t>
            </a:r>
          </a:p>
          <a:p>
            <a:r>
              <a:rPr lang="en-US" dirty="0"/>
              <a:t>When operator* isn’t implemented, use </a:t>
            </a:r>
            <a:r>
              <a:rPr lang="en-US" dirty="0" err="1"/>
              <a:t>getValue</a:t>
            </a:r>
            <a:r>
              <a:rPr lang="en-US" dirty="0"/>
              <a:t>(position).</a:t>
            </a:r>
            <a:br>
              <a:rPr lang="en-US" dirty="0"/>
            </a:br>
            <a:r>
              <a:rPr lang="en-US" dirty="0" err="1"/>
              <a:t>Iteratable</a:t>
            </a:r>
            <a:r>
              <a:rPr lang="en-US" dirty="0"/>
              <a:t> brushes have a </a:t>
            </a:r>
            <a:r>
              <a:rPr lang="en-US" dirty="0" err="1"/>
              <a:t>setPosition</a:t>
            </a:r>
            <a:r>
              <a:rPr lang="en-US" dirty="0"/>
              <a:t>(pos) function, an operator++ and an operator*.</a:t>
            </a:r>
            <a:br>
              <a:rPr lang="en-US" dirty="0"/>
            </a:br>
            <a:r>
              <a:rPr lang="en-US" dirty="0"/>
              <a:t>When they don’t need a position, </a:t>
            </a:r>
            <a:r>
              <a:rPr lang="en-US" dirty="0" err="1"/>
              <a:t>setPosition</a:t>
            </a:r>
            <a:r>
              <a:rPr lang="en-US" dirty="0"/>
              <a:t> is not called.</a:t>
            </a:r>
          </a:p>
          <a:p>
            <a:r>
              <a:rPr lang="en-US" dirty="0"/>
              <a:t>We have one universal function for filling a row.</a:t>
            </a:r>
          </a:p>
          <a:p>
            <a:r>
              <a:rPr lang="en-US" dirty="0"/>
              <a:t>A brush doesn’t modify itself. Brushes are not virtual. Brushes are as efficient as possible.</a:t>
            </a:r>
            <a:br>
              <a:rPr lang="en-US" dirty="0"/>
            </a:br>
            <a:r>
              <a:rPr lang="en-US" dirty="0"/>
              <a:t>we define an operator++, operator*, </a:t>
            </a:r>
            <a:r>
              <a:rPr lang="en-US" dirty="0" err="1"/>
              <a:t>setPosition</a:t>
            </a:r>
            <a:r>
              <a:rPr lang="en-US" dirty="0"/>
              <a:t> and </a:t>
            </a:r>
            <a:r>
              <a:rPr lang="en-US" dirty="0" err="1"/>
              <a:t>getValue</a:t>
            </a:r>
            <a:r>
              <a:rPr lang="en-US" dirty="0"/>
              <a:t> function</a:t>
            </a:r>
          </a:p>
          <a:p>
            <a:r>
              <a:rPr lang="en-US" dirty="0"/>
              <a:t>for each class that doesn’t define it themselves.</a:t>
            </a:r>
          </a:p>
          <a:p>
            <a:r>
              <a:rPr lang="en-US" dirty="0" err="1"/>
              <a:t>setPosition</a:t>
            </a:r>
            <a:r>
              <a:rPr lang="en-US" dirty="0"/>
              <a:t> and operator++ will be defined in the </a:t>
            </a:r>
            <a:r>
              <a:rPr lang="en-US" dirty="0" err="1"/>
              <a:t>baseclass</a:t>
            </a:r>
            <a:r>
              <a:rPr lang="en-US" dirty="0"/>
              <a:t>, as it doesn’t require knowledge of the derived type.</a:t>
            </a:r>
          </a:p>
          <a:p>
            <a:r>
              <a:rPr lang="en-US" dirty="0" err="1"/>
              <a:t>getValue</a:t>
            </a:r>
            <a:r>
              <a:rPr lang="en-US" dirty="0"/>
              <a:t> however, should return the most derived operator *.</a:t>
            </a:r>
          </a:p>
          <a:p>
            <a:r>
              <a:rPr lang="en-US" dirty="0"/>
              <a:t>Therefore, it is a templated function and accepts a this argument.</a:t>
            </a:r>
          </a:p>
          <a:p>
            <a:r>
              <a:rPr lang="en-US" dirty="0"/>
              <a:t>Same with operator*.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3E697F-878C-2807-6C4B-BB837D04A8B8}"/>
              </a:ext>
            </a:extLst>
          </p:cNvPr>
          <p:cNvSpPr/>
          <p:nvPr/>
        </p:nvSpPr>
        <p:spPr>
          <a:xfrm>
            <a:off x="6912864" y="539496"/>
            <a:ext cx="1143000" cy="438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brush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5365B7-3F93-6F47-BF0F-1DCDF1984AB6}"/>
              </a:ext>
            </a:extLst>
          </p:cNvPr>
          <p:cNvSpPr/>
          <p:nvPr/>
        </p:nvSpPr>
        <p:spPr>
          <a:xfrm>
            <a:off x="7484364" y="1060704"/>
            <a:ext cx="1143000" cy="438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position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7DD5EC-5046-6A4C-3114-5581CEFB32F4}"/>
              </a:ext>
            </a:extLst>
          </p:cNvPr>
          <p:cNvSpPr/>
          <p:nvPr/>
        </p:nvSpPr>
        <p:spPr>
          <a:xfrm>
            <a:off x="7484364" y="2591752"/>
            <a:ext cx="1143000" cy="4389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++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B245EA-49A7-8D1B-77FD-4D241AB81509}"/>
              </a:ext>
            </a:extLst>
          </p:cNvPr>
          <p:cNvSpPr/>
          <p:nvPr/>
        </p:nvSpPr>
        <p:spPr>
          <a:xfrm>
            <a:off x="7484364" y="3162680"/>
            <a:ext cx="1143000" cy="4389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27B904-1108-7BCA-5D47-69796B8B2DD4}"/>
              </a:ext>
            </a:extLst>
          </p:cNvPr>
          <p:cNvSpPr/>
          <p:nvPr/>
        </p:nvSpPr>
        <p:spPr>
          <a:xfrm>
            <a:off x="7484364" y="1631632"/>
            <a:ext cx="1568196" cy="4389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getValue</a:t>
            </a:r>
            <a:r>
              <a:rPr lang="en-US" dirty="0"/>
              <a:t>(pos)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B41942-7CB9-A42D-8A27-B18DB20B93B1}"/>
              </a:ext>
            </a:extLst>
          </p:cNvPr>
          <p:cNvSpPr/>
          <p:nvPr/>
        </p:nvSpPr>
        <p:spPr>
          <a:xfrm>
            <a:off x="7484364" y="2111692"/>
            <a:ext cx="1979676" cy="4389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setPosition</a:t>
            </a:r>
            <a:r>
              <a:rPr lang="en-US" dirty="0"/>
              <a:t>(pos)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7C0B89-ECB8-747B-8C15-81048B439BCF}"/>
              </a:ext>
            </a:extLst>
          </p:cNvPr>
          <p:cNvSpPr txBox="1"/>
          <p:nvPr/>
        </p:nvSpPr>
        <p:spPr>
          <a:xfrm>
            <a:off x="9614916" y="2181272"/>
            <a:ext cx="1911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-&gt;this-&gt;pos = pos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8E9FEE-A68E-1775-34F3-985CB1F5CA4B}"/>
              </a:ext>
            </a:extLst>
          </p:cNvPr>
          <p:cNvSpPr txBox="1"/>
          <p:nvPr/>
        </p:nvSpPr>
        <p:spPr>
          <a:xfrm>
            <a:off x="9614915" y="2759558"/>
            <a:ext cx="1784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-&gt;this-&gt;</a:t>
            </a:r>
            <a:r>
              <a:rPr lang="en-US" dirty="0" err="1"/>
              <a:t>pos.x</a:t>
            </a:r>
            <a:r>
              <a:rPr lang="en-US" dirty="0"/>
              <a:t>++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DE3E02-D408-36D3-EB11-016C0DCC5692}"/>
              </a:ext>
            </a:extLst>
          </p:cNvPr>
          <p:cNvSpPr txBox="1"/>
          <p:nvPr/>
        </p:nvSpPr>
        <p:spPr>
          <a:xfrm>
            <a:off x="9614915" y="3290980"/>
            <a:ext cx="232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-&gt;</a:t>
            </a:r>
            <a:r>
              <a:rPr lang="en-US" dirty="0" err="1"/>
              <a:t>getValue</a:t>
            </a:r>
            <a:r>
              <a:rPr lang="en-US" dirty="0"/>
              <a:t>(this-&gt;pos)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61DAB35-4F8A-B0B0-6B13-940EDD7ACD81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7004304" y="2481024"/>
            <a:ext cx="480060" cy="9011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E9FF257-CF18-2781-636E-5A550F0C971A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7004304" y="1851088"/>
            <a:ext cx="480060" cy="6299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F9F99D9-523D-C3CC-49F2-CAFD9F901AC6}"/>
              </a:ext>
            </a:extLst>
          </p:cNvPr>
          <p:cNvSpPr txBox="1"/>
          <p:nvPr/>
        </p:nvSpPr>
        <p:spPr>
          <a:xfrm>
            <a:off x="5975604" y="1904273"/>
            <a:ext cx="1357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of those = REQUIRED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6DD332F-4DC8-81EA-1DA9-C5C5ABC25786}"/>
              </a:ext>
            </a:extLst>
          </p:cNvPr>
          <p:cNvSpPr/>
          <p:nvPr/>
        </p:nvSpPr>
        <p:spPr>
          <a:xfrm>
            <a:off x="9464040" y="539496"/>
            <a:ext cx="1476754" cy="438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solidBrush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4D87F87-BFEC-2EF8-A592-BDE64883464F}"/>
              </a:ext>
            </a:extLst>
          </p:cNvPr>
          <p:cNvSpPr/>
          <p:nvPr/>
        </p:nvSpPr>
        <p:spPr>
          <a:xfrm>
            <a:off x="9765790" y="1591735"/>
            <a:ext cx="3063242" cy="4389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getValue</a:t>
            </a:r>
            <a:r>
              <a:rPr lang="en-US" dirty="0"/>
              <a:t>(useless argument)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26EF176-49A7-84FD-CCF1-7AD3571C0A92}"/>
              </a:ext>
            </a:extLst>
          </p:cNvPr>
          <p:cNvSpPr/>
          <p:nvPr/>
        </p:nvSpPr>
        <p:spPr>
          <a:xfrm>
            <a:off x="8055864" y="-73831"/>
            <a:ext cx="1677924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Makes it non-const!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ADA1C74-82A4-145D-A71C-F1E5E111EEB6}"/>
              </a:ext>
            </a:extLst>
          </p:cNvPr>
          <p:cNvCxnSpPr>
            <a:cxnSpLocks/>
            <a:stCxn id="21" idx="2"/>
            <a:endCxn id="4" idx="0"/>
          </p:cNvCxnSpPr>
          <p:nvPr/>
        </p:nvCxnSpPr>
        <p:spPr>
          <a:xfrm flipH="1">
            <a:off x="8055864" y="840569"/>
            <a:ext cx="838962" cy="2201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88BBDF3-7876-9EC8-DD24-D952F69824CE}"/>
              </a:ext>
            </a:extLst>
          </p:cNvPr>
          <p:cNvSpPr txBox="1"/>
          <p:nvPr/>
        </p:nvSpPr>
        <p:spPr>
          <a:xfrm>
            <a:off x="6654546" y="3821727"/>
            <a:ext cx="494919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Brush should not be modified</a:t>
            </a:r>
          </a:p>
          <a:p>
            <a:pPr marL="285750" indent="-285750">
              <a:buFontTx/>
              <a:buChar char="-"/>
            </a:pPr>
            <a:r>
              <a:rPr lang="en-US" dirty="0"/>
              <a:t>Brush should be able to not have a position</a:t>
            </a:r>
          </a:p>
          <a:p>
            <a:pPr marL="285750" indent="-285750">
              <a:buFontTx/>
              <a:buChar char="-"/>
            </a:pPr>
            <a:r>
              <a:rPr lang="en-US" dirty="0"/>
              <a:t>Anything which has </a:t>
            </a:r>
            <a:r>
              <a:rPr lang="en-US" dirty="0" err="1"/>
              <a:t>getValue</a:t>
            </a:r>
            <a:r>
              <a:rPr lang="en-US" dirty="0"/>
              <a:t>(pos) implemented is a brush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 logic of a brush should be in one place. So either the brush supports iterating, or the brush just supports </a:t>
            </a:r>
            <a:r>
              <a:rPr lang="en-US" dirty="0" err="1"/>
              <a:t>getValue</a:t>
            </a:r>
            <a:r>
              <a:rPr lang="en-US" dirty="0"/>
              <a:t>(pos).</a:t>
            </a:r>
          </a:p>
          <a:p>
            <a:pPr marL="285750" indent="-285750">
              <a:buFontTx/>
              <a:buChar char="-"/>
            </a:pPr>
            <a:r>
              <a:rPr lang="en-US" dirty="0"/>
              <a:t>On each brush, we should be able to do </a:t>
            </a:r>
            <a:r>
              <a:rPr lang="en-US" dirty="0" err="1"/>
              <a:t>getValue</a:t>
            </a:r>
            <a:r>
              <a:rPr lang="en-US" dirty="0"/>
              <a:t>(pos), </a:t>
            </a:r>
            <a:r>
              <a:rPr lang="en-US" dirty="0" err="1"/>
              <a:t>setPosition</a:t>
            </a:r>
            <a:r>
              <a:rPr lang="en-US" dirty="0"/>
              <a:t>, ++ and *.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751C197-8DAD-AFAD-0F1E-C26255A4D0D2}"/>
              </a:ext>
            </a:extLst>
          </p:cNvPr>
          <p:cNvSpPr txBox="1"/>
          <p:nvPr/>
        </p:nvSpPr>
        <p:spPr>
          <a:xfrm>
            <a:off x="649224" y="5458968"/>
            <a:ext cx="5557675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getIterator</a:t>
            </a:r>
            <a:r>
              <a:rPr lang="en-US" dirty="0"/>
              <a:t>() -&gt; automatically called if lacking </a:t>
            </a:r>
            <a:r>
              <a:rPr lang="en-US" dirty="0" err="1"/>
              <a:t>getValue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9355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4270</TotalTime>
  <Words>557</Words>
  <Application>Microsoft Office PowerPoint</Application>
  <PresentationFormat>Widescreen</PresentationFormat>
  <Paragraphs>81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villagers</vt:lpstr>
      <vt:lpstr>Entity models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Jan  Heikens</dc:creator>
  <cp:lastModifiedBy>Jan Heikens</cp:lastModifiedBy>
  <cp:revision>13</cp:revision>
  <dcterms:created xsi:type="dcterms:W3CDTF">2025-05-30T11:21:24Z</dcterms:created>
  <dcterms:modified xsi:type="dcterms:W3CDTF">2025-06-27T16:32:25Z</dcterms:modified>
</cp:coreProperties>
</file>