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22"/>
  </p:notesMasterIdLst>
  <p:sldIdLst>
    <p:sldId id="256" r:id="rId2"/>
    <p:sldId id="258" r:id="rId3"/>
    <p:sldId id="262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74" r:id="rId12"/>
    <p:sldId id="267" r:id="rId13"/>
    <p:sldId id="268" r:id="rId14"/>
    <p:sldId id="271" r:id="rId15"/>
    <p:sldId id="276" r:id="rId16"/>
    <p:sldId id="270" r:id="rId17"/>
    <p:sldId id="269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CE0F0-CF40-455E-9649-482F9BB300CF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D68AB-2C5E-443D-B99F-3174B697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68AB-2C5E-443D-B99F-3174B69793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68AB-2C5E-443D-B99F-3174B69793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0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D68AB-2C5E-443D-B99F-3174B69793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7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3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4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9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3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5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8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6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…und die Kinder Bier holen schicken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Qt-Interface einfach strukturieren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Werner Clemens, </a:t>
            </a:r>
            <a:r>
              <a:rPr lang="de-DE" dirty="0" smtClean="0"/>
              <a:t>Aachen 8.1.2015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46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53149"/>
            <a:ext cx="10058400" cy="1450757"/>
          </a:xfrm>
        </p:spPr>
        <p:txBody>
          <a:bodyPr/>
          <a:lstStyle/>
          <a:p>
            <a:r>
              <a:rPr lang="de-DE" dirty="0" err="1" smtClean="0"/>
              <a:t>QKinderArbeit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QObject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Trigger(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 </a:t>
            </a:r>
            <a:r>
              <a:rPr lang="en-US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 </a:t>
            </a:r>
            <a:r>
              <a:rPr lang="de-D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QObject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de-D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m_func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::triggered,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call); }</a:t>
            </a:r>
          </a:p>
          <a:p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m_func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m_func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addTriggerSlot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QAction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e-D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 </a:t>
            </a:r>
            <a:r>
              <a:rPr lang="de-DE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  <a:endParaRPr lang="de-DE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8240750" y="1818063"/>
            <a:ext cx="29149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Muster 3 Implementation</a:t>
            </a:r>
          </a:p>
          <a:p>
            <a:pPr algn="r"/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Trigger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wird als Kind unter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Action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in die Qt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Hierarchie eingehängt.</a:t>
            </a:r>
          </a:p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Trigger ruft die übergebene Funktion auf, wenn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Action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getriggert wird.</a:t>
            </a:r>
            <a:br>
              <a:rPr lang="de-DE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Geht auch mit alter Syntax – wichtig dann std::function und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keine template-Klasse.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Geht auch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ganz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ohne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connect.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de-DE" sz="2000" dirty="0">
                <a:solidFill>
                  <a:schemeClr val="bg1">
                    <a:lumMod val="65000"/>
                  </a:schemeClr>
                </a:solidFill>
              </a:rPr>
            </a:b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QLiveBeispiel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Einige</a:t>
            </a:r>
            <a:r>
              <a:rPr lang="en-US" dirty="0" smtClean="0"/>
              <a:t> Actions in </a:t>
            </a:r>
            <a:r>
              <a:rPr lang="en-US" dirty="0" err="1" smtClean="0"/>
              <a:t>Aktion</a:t>
            </a:r>
            <a:endParaRPr lang="en-US" dirty="0" smtClean="0"/>
          </a:p>
          <a:p>
            <a:r>
              <a:rPr lang="en-US" dirty="0" err="1" smtClean="0"/>
              <a:t>Einige</a:t>
            </a:r>
            <a:r>
              <a:rPr lang="en-US" dirty="0" smtClean="0"/>
              <a:t> Actions in Code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501505" y="1845734"/>
            <a:ext cx="365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Triggern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0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097281" y="4489807"/>
            <a:ext cx="10058399" cy="13792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019710" y="472339"/>
            <a:ext cx="10058399" cy="13561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Interface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4330557" y="4962418"/>
            <a:ext cx="544531" cy="50343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2032443" y="1253449"/>
            <a:ext cx="544531" cy="50343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2266649" y="1505166"/>
            <a:ext cx="2336174" cy="37346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4255553" y="1222627"/>
            <a:ext cx="544531" cy="50343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4527818" y="1474344"/>
            <a:ext cx="75006" cy="37654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7198290" y="1222627"/>
            <a:ext cx="544531" cy="50343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4602823" y="1474344"/>
            <a:ext cx="2867732" cy="37654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3" name="Gruppieren 52"/>
          <p:cNvGrpSpPr/>
          <p:nvPr/>
        </p:nvGrpSpPr>
        <p:grpSpPr>
          <a:xfrm>
            <a:off x="1642572" y="3086311"/>
            <a:ext cx="1324271" cy="848729"/>
            <a:chOff x="7724711" y="2471493"/>
            <a:chExt cx="1952090" cy="1150706"/>
          </a:xfrm>
        </p:grpSpPr>
        <p:sp>
          <p:nvSpPr>
            <p:cNvPr id="52" name="Legende mit Pfeil nach unten 51"/>
            <p:cNvSpPr/>
            <p:nvPr/>
          </p:nvSpPr>
          <p:spPr>
            <a:xfrm>
              <a:off x="7724711" y="2471493"/>
              <a:ext cx="1952090" cy="1150706"/>
            </a:xfrm>
            <a:prstGeom prst="downArrowCallou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/>
            <p:cNvSpPr/>
            <p:nvPr/>
          </p:nvSpPr>
          <p:spPr>
            <a:xfrm>
              <a:off x="8780807" y="2594089"/>
              <a:ext cx="544531" cy="50343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8073773" y="2583951"/>
              <a:ext cx="544531" cy="503434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Nach unten gekrümmter Pfeil 50"/>
          <p:cNvSpPr/>
          <p:nvPr/>
        </p:nvSpPr>
        <p:spPr>
          <a:xfrm>
            <a:off x="1949155" y="489096"/>
            <a:ext cx="634988" cy="702708"/>
          </a:xfrm>
          <a:prstGeom prst="curved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oben gekrümmter Pfeil 54"/>
          <p:cNvSpPr/>
          <p:nvPr/>
        </p:nvSpPr>
        <p:spPr>
          <a:xfrm>
            <a:off x="4208551" y="5478694"/>
            <a:ext cx="788541" cy="708755"/>
          </a:xfrm>
          <a:prstGeom prst="curvedUpArrow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Legende mit Pfeil nach oben 56"/>
          <p:cNvSpPr/>
          <p:nvPr/>
        </p:nvSpPr>
        <p:spPr>
          <a:xfrm>
            <a:off x="6847086" y="2830533"/>
            <a:ext cx="1246940" cy="838255"/>
          </a:xfrm>
          <a:prstGeom prst="up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1728267" y="277943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Command</a:t>
            </a:r>
            <a:endParaRPr lang="de-DE" dirty="0"/>
          </a:p>
        </p:txBody>
      </p:sp>
      <p:sp>
        <p:nvSpPr>
          <p:cNvPr id="60" name="Rechteck 59"/>
          <p:cNvSpPr/>
          <p:nvPr/>
        </p:nvSpPr>
        <p:spPr>
          <a:xfrm>
            <a:off x="1438383" y="4613097"/>
            <a:ext cx="1777428" cy="1084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61" name="Legende mit Pfeil nach unten 60"/>
          <p:cNvSpPr/>
          <p:nvPr/>
        </p:nvSpPr>
        <p:spPr>
          <a:xfrm>
            <a:off x="2795014" y="5399370"/>
            <a:ext cx="323010" cy="236306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Legende mit Pfeil nach unten 61"/>
          <p:cNvSpPr/>
          <p:nvPr/>
        </p:nvSpPr>
        <p:spPr>
          <a:xfrm>
            <a:off x="2382209" y="5399370"/>
            <a:ext cx="323010" cy="236306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Legende mit Pfeil nach unten 62"/>
          <p:cNvSpPr/>
          <p:nvPr/>
        </p:nvSpPr>
        <p:spPr>
          <a:xfrm>
            <a:off x="1985958" y="5399370"/>
            <a:ext cx="323010" cy="236306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Nach unten gekrümmter Pfeil 64"/>
          <p:cNvSpPr/>
          <p:nvPr/>
        </p:nvSpPr>
        <p:spPr>
          <a:xfrm>
            <a:off x="4256228" y="472338"/>
            <a:ext cx="634988" cy="702708"/>
          </a:xfrm>
          <a:prstGeom prst="curvedDownArrow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6" name="Nach unten gekrümmter Pfeil 65"/>
          <p:cNvSpPr/>
          <p:nvPr/>
        </p:nvSpPr>
        <p:spPr>
          <a:xfrm>
            <a:off x="7198290" y="481676"/>
            <a:ext cx="634988" cy="702708"/>
          </a:xfrm>
          <a:prstGeom prst="curvedDownArrow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015370" y="3705917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Update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1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QMeinMiniSystem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Command, View, History</a:t>
            </a:r>
            <a:endParaRPr lang="de-DE" dirty="0" smtClean="0"/>
          </a:p>
          <a:p>
            <a:r>
              <a:rPr lang="de-DE" dirty="0" smtClean="0"/>
              <a:t>Daten</a:t>
            </a:r>
          </a:p>
          <a:p>
            <a:pPr lvl="1"/>
            <a:r>
              <a:rPr lang="de-DE" dirty="0" smtClean="0"/>
              <a:t>eine Klasse mit zwei Properties: Data::number/setNumber, Data::enabled/setEnabled</a:t>
            </a:r>
          </a:p>
          <a:p>
            <a:r>
              <a:rPr lang="de-DE" dirty="0" smtClean="0"/>
              <a:t>Interface</a:t>
            </a:r>
          </a:p>
          <a:p>
            <a:pPr lvl="1"/>
            <a:r>
              <a:rPr lang="de-DE" dirty="0" smtClean="0"/>
              <a:t>QSpinBox‘s, QLabel, QCheckBox  </a:t>
            </a:r>
            <a:r>
              <a:rPr lang="de-DE" dirty="0" smtClean="0">
                <a:sym typeface="Wingdings" panose="05000000000000000000" pitchFamily="2" charset="2"/>
              </a:rPr>
              <a:t>  </a:t>
            </a:r>
            <a:r>
              <a:rPr lang="de-DE" dirty="0" smtClean="0"/>
              <a:t>number, enable </a:t>
            </a:r>
          </a:p>
          <a:p>
            <a:pPr lvl="1"/>
            <a:r>
              <a:rPr lang="de-DE" dirty="0" smtClean="0"/>
              <a:t>Undo, Redo, Log-Fenster</a:t>
            </a:r>
          </a:p>
          <a:p>
            <a:endParaRPr lang="de-DE" dirty="0"/>
          </a:p>
        </p:txBody>
      </p:sp>
      <p:sp>
        <p:nvSpPr>
          <p:cNvPr id="4" name="Textfeld 4"/>
          <p:cNvSpPr txBox="1"/>
          <p:nvPr/>
        </p:nvSpPr>
        <p:spPr>
          <a:xfrm>
            <a:off x="7501505" y="1845734"/>
            <a:ext cx="365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Updaten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QLiveBeispiel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Spinboxen</a:t>
            </a:r>
            <a:r>
              <a:rPr lang="en-US" dirty="0" smtClean="0"/>
              <a:t>, Label, Checkbox   </a:t>
            </a:r>
            <a:r>
              <a:rPr lang="en-US" dirty="0" smtClean="0">
                <a:sym typeface="Wingdings" panose="05000000000000000000" pitchFamily="2" charset="2"/>
              </a:rPr>
              <a:t>  </a:t>
            </a:r>
            <a:r>
              <a:rPr lang="en-US" dirty="0" err="1" smtClean="0">
                <a:sym typeface="Wingdings" panose="05000000000000000000" pitchFamily="2" charset="2"/>
              </a:rPr>
              <a:t>Daten</a:t>
            </a:r>
            <a:endParaRPr lang="en-US" dirty="0" smtClean="0"/>
          </a:p>
        </p:txBody>
      </p:sp>
      <p:sp>
        <p:nvSpPr>
          <p:cNvPr id="4" name="Textfeld 4"/>
          <p:cNvSpPr txBox="1"/>
          <p:nvPr/>
        </p:nvSpPr>
        <p:spPr>
          <a:xfrm>
            <a:off x="7501505" y="1845734"/>
            <a:ext cx="365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Updaten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QAbleitenWirdNichtLeichter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1681"/>
          </a:xfrm>
        </p:spPr>
        <p:txBody>
          <a:bodyPr>
            <a:normAutofit fontScale="40000" lnSpcReduction="20000"/>
          </a:bodyPr>
          <a:lstStyle/>
          <a:p>
            <a:endParaRPr lang="de-DE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ViewDataNumber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::ViewDataNumber(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QWidget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pParent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: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QSpinBox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pParent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dataToView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connect(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QSpinBox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::*)(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)&gt;(&amp;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QSpinBox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valueChanged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ViewDataNumber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viewToData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ViewDataNumber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commandUpdate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{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dataToView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ViewDataNumber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dataToView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setValue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}</a:t>
            </a: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ViewDataNumber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viewToData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::singleton().updating())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doHistory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newSetCommand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  <p:sp>
        <p:nvSpPr>
          <p:cNvPr id="4" name="Textfeld 4"/>
          <p:cNvSpPr txBox="1"/>
          <p:nvPr/>
        </p:nvSpPr>
        <p:spPr>
          <a:xfrm>
            <a:off x="7501505" y="1845734"/>
            <a:ext cx="365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Muster 2 beim Updaten</a:t>
            </a:r>
          </a:p>
        </p:txBody>
      </p:sp>
    </p:spTree>
    <p:extLst>
      <p:ext uri="{BB962C8B-B14F-4D97-AF65-F5344CB8AC3E}">
        <p14:creationId xmlns:p14="http://schemas.microsoft.com/office/powerpoint/2010/main" val="15100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QWasWirEigentlichWollen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pSpin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QSpinBox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tell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pSpin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triggerAndUpdateBehavior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501505" y="1845734"/>
            <a:ext cx="365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Muster 3 beim Updaten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QUpdateVerhaltenSetzen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pSpin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QSpinBox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make_tuple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pSpin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b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pSpin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]{</a:t>
            </a:r>
            <a:r>
              <a:rPr lang="de-D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pSpin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();}, </a:t>
            </a:r>
            <a:b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pSpin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pSpin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setValue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);});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make_tuple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]{</a:t>
            </a:r>
            <a:r>
              <a:rPr lang="de-D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();}, </a:t>
            </a:r>
            <a:b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r>
              <a:rPr lang="de-DE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setNumber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);});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addUpdate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setViaCommand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de-DE" dirty="0"/>
          </a:p>
        </p:txBody>
      </p:sp>
      <p:sp>
        <p:nvSpPr>
          <p:cNvPr id="4" name="Textfeld 4"/>
          <p:cNvSpPr txBox="1"/>
          <p:nvPr/>
        </p:nvSpPr>
        <p:spPr>
          <a:xfrm>
            <a:off x="7501505" y="1845734"/>
            <a:ext cx="365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Muster 3 beim Updaten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9774"/>
            <a:ext cx="10058400" cy="1450757"/>
          </a:xfrm>
        </p:spPr>
        <p:txBody>
          <a:bodyPr/>
          <a:lstStyle/>
          <a:p>
            <a:r>
              <a:rPr lang="en-US" dirty="0" smtClean="0"/>
              <a:t>QKinderArbeit2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pParent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eventFilter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pWatched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m_getQt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m_setQt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m_getData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setQt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  <a:endParaRPr lang="en-US" dirty="0"/>
          </a:p>
        </p:txBody>
      </p:sp>
      <p:sp>
        <p:nvSpPr>
          <p:cNvPr id="4" name="Textfeld 4"/>
          <p:cNvSpPr txBox="1"/>
          <p:nvPr/>
        </p:nvSpPr>
        <p:spPr>
          <a:xfrm>
            <a:off x="8385717" y="1760531"/>
            <a:ext cx="285843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Muster 3 Ansatz</a:t>
            </a:r>
          </a:p>
          <a:p>
            <a:pPr algn="r"/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Wieder Erweiterung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durch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Kinderarbeit.</a:t>
            </a:r>
          </a:p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Klasse teilt man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getter/setter mit, aber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Datensetter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via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Kommando.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Weitere Overloads von addUpdate.</a:t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EventFilter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erlaubt template.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400" dirty="0"/>
              <a:t>Es gibt Sicherheitsgurte für Hunde</a:t>
            </a:r>
            <a:br>
              <a:rPr lang="de-DE" sz="2400" dirty="0"/>
            </a:br>
            <a:r>
              <a:rPr lang="de-DE" sz="2400" dirty="0"/>
              <a:t>Es gibt Uhren, die halten gesund</a:t>
            </a:r>
            <a:br>
              <a:rPr lang="de-DE" sz="2400" dirty="0"/>
            </a:br>
            <a:r>
              <a:rPr lang="de-DE" sz="2400" dirty="0"/>
              <a:t>Es gibt intelligente Raketen</a:t>
            </a:r>
            <a:br>
              <a:rPr lang="de-DE" sz="2400" dirty="0"/>
            </a:br>
            <a:r>
              <a:rPr lang="de-DE" sz="2400" dirty="0"/>
              <a:t>Es gibt Duschen für den </a:t>
            </a:r>
            <a:r>
              <a:rPr lang="de-DE" sz="2400" dirty="0" smtClean="0"/>
              <a:t>Mund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…</a:t>
            </a:r>
            <a:br>
              <a:rPr lang="de-DE" sz="2400" dirty="0"/>
            </a:br>
            <a:r>
              <a:rPr lang="de-DE" sz="2400" dirty="0"/>
              <a:t>Es gibt schon so viel und es wird immer mehr </a:t>
            </a:r>
            <a:br>
              <a:rPr lang="de-DE" sz="2400" dirty="0"/>
            </a:br>
            <a:r>
              <a:rPr lang="de-DE" sz="2400" dirty="0"/>
              <a:t>und wir können alles kaufen, </a:t>
            </a:r>
            <a:br>
              <a:rPr lang="de-DE" sz="2400" dirty="0"/>
            </a:br>
            <a:r>
              <a:rPr lang="de-DE" sz="2400" dirty="0"/>
              <a:t>aber am besten ist </a:t>
            </a:r>
            <a:r>
              <a:rPr lang="de-DE" sz="2400" dirty="0" smtClean="0"/>
              <a:t>immer noch</a:t>
            </a:r>
            <a:r>
              <a:rPr lang="de-DE" sz="2400" dirty="0"/>
              <a:t>: </a:t>
            </a:r>
            <a:br>
              <a:rPr lang="de-DE" sz="2400" dirty="0"/>
            </a:br>
            <a:r>
              <a:rPr lang="de-DE" sz="2400" dirty="0" smtClean="0"/>
              <a:t>…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und </a:t>
            </a:r>
            <a:r>
              <a:rPr lang="de-DE" sz="2400" dirty="0"/>
              <a:t>die Kinder Bier holen </a:t>
            </a:r>
            <a:r>
              <a:rPr lang="de-DE" sz="2400" dirty="0" smtClean="0"/>
              <a:t>schicken</a:t>
            </a: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Funny van Dannen, 1996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QCodeAnschauen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Command, View, History, Data, Log, Update, Interface</a:t>
            </a:r>
            <a:endParaRPr lang="en-US" dirty="0"/>
          </a:p>
        </p:txBody>
      </p:sp>
      <p:sp>
        <p:nvSpPr>
          <p:cNvPr id="4" name="Textfeld 4"/>
          <p:cNvSpPr txBox="1"/>
          <p:nvPr/>
        </p:nvSpPr>
        <p:spPr>
          <a:xfrm>
            <a:off x="7501505" y="1845734"/>
            <a:ext cx="365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Updaten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Wohin mit all den Slots?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Qt</a:t>
            </a:r>
            <a:r>
              <a:rPr lang="de-DE" dirty="0" smtClean="0"/>
              <a:t>-Objekte schnell einige Hundert</a:t>
            </a:r>
          </a:p>
          <a:p>
            <a:r>
              <a:rPr lang="de-DE" dirty="0" smtClean="0"/>
              <a:t>Kommunikation untereinander und mit anderen Schichten</a:t>
            </a:r>
            <a:endParaRPr lang="de-DE" dirty="0"/>
          </a:p>
          <a:p>
            <a:r>
              <a:rPr lang="de-DE" dirty="0" smtClean="0"/>
              <a:t>Häufige Verwendung von zwei Mustern</a:t>
            </a:r>
          </a:p>
          <a:p>
            <a:r>
              <a:rPr lang="de-DE" dirty="0" smtClean="0"/>
              <a:t>Hier ein drittes</a:t>
            </a:r>
          </a:p>
          <a:p>
            <a:r>
              <a:rPr lang="de-DE" dirty="0" smtClean="0"/>
              <a:t>Triggern </a:t>
            </a:r>
            <a:r>
              <a:rPr lang="de-DE" dirty="0"/>
              <a:t>– </a:t>
            </a:r>
            <a:r>
              <a:rPr lang="de-DE" dirty="0" smtClean="0"/>
              <a:t>vergleichbar mit neuer Signal/Slot-Syntax</a:t>
            </a:r>
          </a:p>
          <a:p>
            <a:r>
              <a:rPr lang="de-DE" dirty="0" smtClean="0"/>
              <a:t>Updaten – Idee fortführen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6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Triggern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8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QDaddySollsMachen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  </a:t>
            </a:r>
          </a:p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6344"/>
            <a:ext cx="7428538" cy="392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4"/>
          <p:cNvSpPr txBox="1"/>
          <p:nvPr/>
        </p:nvSpPr>
        <p:spPr>
          <a:xfrm>
            <a:off x="7501505" y="1845734"/>
            <a:ext cx="365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Muster 1 beim Triggern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QRadNeuErfinden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97280" y="2192511"/>
            <a:ext cx="87761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SlotAction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QAction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Q_OBJECT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SlotAction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QObject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pParent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QAction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pParent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()),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SLOT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slots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7501505" y="1845734"/>
            <a:ext cx="365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Muster 2 beim Triggern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QWasWirEigentlichWollen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QAction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pParent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tell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de-DE" dirty="0"/>
          </a:p>
        </p:txBody>
      </p:sp>
      <p:sp>
        <p:nvSpPr>
          <p:cNvPr id="4" name="Textfeld 4"/>
          <p:cNvSpPr txBox="1"/>
          <p:nvPr/>
        </p:nvSpPr>
        <p:spPr>
          <a:xfrm>
            <a:off x="7501505" y="1845734"/>
            <a:ext cx="365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Muster 3 beim Triggern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</a:t>
            </a:r>
            <a:r>
              <a:rPr lang="de-DE" dirty="0" smtClean="0"/>
              <a:t>t5Bietet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63890" cy="4023360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de-DE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QAction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pParent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::triggered,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]{log(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());});</a:t>
            </a:r>
            <a:endParaRPr lang="de-DE" sz="1800" dirty="0"/>
          </a:p>
        </p:txBody>
      </p:sp>
      <p:sp>
        <p:nvSpPr>
          <p:cNvPr id="4" name="Textfeld 4"/>
          <p:cNvSpPr txBox="1"/>
          <p:nvPr/>
        </p:nvSpPr>
        <p:spPr>
          <a:xfrm>
            <a:off x="7501505" y="1845734"/>
            <a:ext cx="365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Muster 3 beim Triggern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QOhne5GehtAuch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QAction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pParent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addTriggerSlot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]{ log(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});</a:t>
            </a:r>
            <a:endParaRPr lang="de-DE" dirty="0"/>
          </a:p>
        </p:txBody>
      </p:sp>
      <p:sp>
        <p:nvSpPr>
          <p:cNvPr id="4" name="Textfeld 4"/>
          <p:cNvSpPr txBox="1"/>
          <p:nvPr/>
        </p:nvSpPr>
        <p:spPr>
          <a:xfrm>
            <a:off x="7501505" y="1845734"/>
            <a:ext cx="365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</a:rPr>
              <a:t>Muster 3 beim Triggern</a:t>
            </a:r>
            <a:endParaRPr lang="de-DE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</TotalTime>
  <Words>658</Words>
  <Application>Microsoft Office PowerPoint</Application>
  <PresentationFormat>Widescreen</PresentationFormat>
  <Paragraphs>165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Consolas</vt:lpstr>
      <vt:lpstr>Wingdings</vt:lpstr>
      <vt:lpstr>Rückblick</vt:lpstr>
      <vt:lpstr>…und die Kinder Bier holen schicken</vt:lpstr>
      <vt:lpstr>Es gibt Sicherheitsgurte für Hunde Es gibt Uhren, die halten gesund Es gibt intelligente Raketen Es gibt Duschen für den Mund … Es gibt schon so viel und es wird immer mehr  und wir können alles kaufen,  aber am besten ist immer noch:  … und die Kinder Bier holen schicken</vt:lpstr>
      <vt:lpstr>Wohin mit all den Slots?</vt:lpstr>
      <vt:lpstr>Triggern</vt:lpstr>
      <vt:lpstr>QDaddySollsMachen</vt:lpstr>
      <vt:lpstr>QRadNeuErfinden</vt:lpstr>
      <vt:lpstr>QWasWirEigentlichWollen</vt:lpstr>
      <vt:lpstr>Qt5Bietet</vt:lpstr>
      <vt:lpstr>QOhne5GehtAuch</vt:lpstr>
      <vt:lpstr>QKinderArbeit</vt:lpstr>
      <vt:lpstr>QLiveBeispiel</vt:lpstr>
      <vt:lpstr>Updaten</vt:lpstr>
      <vt:lpstr>PowerPoint Presentation</vt:lpstr>
      <vt:lpstr>QMeinMiniSystem</vt:lpstr>
      <vt:lpstr>QLiveBeispiel</vt:lpstr>
      <vt:lpstr>QAbleitenWirdNichtLeichter</vt:lpstr>
      <vt:lpstr>QWasWirEigentlichWollen</vt:lpstr>
      <vt:lpstr>QUpdateVerhaltenSetzen</vt:lpstr>
      <vt:lpstr>QKinderArbeit2</vt:lpstr>
      <vt:lpstr>QCodeAnschauen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…und die Kinder Bier holen schicken</dc:title>
  <dc:creator>Werner</dc:creator>
  <cp:lastModifiedBy>Werner Clemens</cp:lastModifiedBy>
  <cp:revision>53</cp:revision>
  <dcterms:created xsi:type="dcterms:W3CDTF">2015-01-07T20:37:02Z</dcterms:created>
  <dcterms:modified xsi:type="dcterms:W3CDTF">2015-01-08T14:57:37Z</dcterms:modified>
</cp:coreProperties>
</file>