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2718" y="-2064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8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8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4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1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5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1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B69B-8D3A-44C3-946A-BB0D0528381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7A7D5-AAB0-470D-9BDE-7676E718C425}"/>
              </a:ext>
            </a:extLst>
          </p:cNvPr>
          <p:cNvSpPr/>
          <p:nvPr/>
        </p:nvSpPr>
        <p:spPr>
          <a:xfrm>
            <a:off x="1628639" y="4221480"/>
            <a:ext cx="2368868" cy="47434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participants, 1999-2010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92,062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56A17-7DEA-49B6-9E14-87063A2F6BE1}"/>
              </a:ext>
            </a:extLst>
          </p:cNvPr>
          <p:cNvSpPr/>
          <p:nvPr/>
        </p:nvSpPr>
        <p:spPr>
          <a:xfrm>
            <a:off x="1628639" y="5010696"/>
            <a:ext cx="2368868" cy="5486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 with complete biological age biomarker panel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8,130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B17AB-AE22-41B2-B975-94ACAEAFAA02}"/>
              </a:ext>
            </a:extLst>
          </p:cNvPr>
          <p:cNvSpPr/>
          <p:nvPr/>
        </p:nvSpPr>
        <p:spPr>
          <a:xfrm>
            <a:off x="1628639" y="5897192"/>
            <a:ext cx="2368868" cy="5486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Ages 18-84 and not currently pregnant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3,651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2220-108D-47D1-AF02-5754A44DCE78}"/>
              </a:ext>
            </a:extLst>
          </p:cNvPr>
          <p:cNvSpPr/>
          <p:nvPr/>
        </p:nvSpPr>
        <p:spPr>
          <a:xfrm>
            <a:off x="1628639" y="7832084"/>
            <a:ext cx="2368868" cy="5592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covariate information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2,696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primary analyses)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76079B-D4F7-415E-8852-36F3B51F3EDF}"/>
              </a:ext>
            </a:extLst>
          </p:cNvPr>
          <p:cNvCxnSpPr>
            <a:cxnSpLocks/>
          </p:cNvCxnSpPr>
          <p:nvPr/>
        </p:nvCxnSpPr>
        <p:spPr>
          <a:xfrm flipH="1">
            <a:off x="2813073" y="4758690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6784F3-E7A9-4D67-B857-292B6699CA8A}"/>
              </a:ext>
            </a:extLst>
          </p:cNvPr>
          <p:cNvCxnSpPr>
            <a:cxnSpLocks/>
          </p:cNvCxnSpPr>
          <p:nvPr/>
        </p:nvCxnSpPr>
        <p:spPr>
          <a:xfrm flipH="1">
            <a:off x="2813073" y="5634303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E238DD-B3CF-4F63-8BBC-7B4890F301D2}"/>
              </a:ext>
            </a:extLst>
          </p:cNvPr>
          <p:cNvCxnSpPr>
            <a:cxnSpLocks/>
          </p:cNvCxnSpPr>
          <p:nvPr/>
        </p:nvCxnSpPr>
        <p:spPr>
          <a:xfrm flipH="1">
            <a:off x="2813073" y="6517942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B8EBF9-1CF0-428A-9720-6592A9DD0BC9}"/>
              </a:ext>
            </a:extLst>
          </p:cNvPr>
          <p:cNvSpPr/>
          <p:nvPr/>
        </p:nvSpPr>
        <p:spPr>
          <a:xfrm>
            <a:off x="1628639" y="6783689"/>
            <a:ext cx="2388884" cy="69808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to six live births reported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3,235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first sensitivity analysis)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FF1E59-0521-4674-83CA-3B730AC85806}"/>
              </a:ext>
            </a:extLst>
          </p:cNvPr>
          <p:cNvCxnSpPr>
            <a:cxnSpLocks/>
          </p:cNvCxnSpPr>
          <p:nvPr/>
        </p:nvCxnSpPr>
        <p:spPr>
          <a:xfrm flipH="1">
            <a:off x="2813073" y="7549191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FEBF6-583D-437D-84FA-20FD26AB4167}"/>
              </a:ext>
            </a:extLst>
          </p:cNvPr>
          <p:cNvCxnSpPr>
            <a:cxnSpLocks/>
          </p:cNvCxnSpPr>
          <p:nvPr/>
        </p:nvCxnSpPr>
        <p:spPr>
          <a:xfrm flipH="1">
            <a:off x="1936120" y="8470079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84A75BB-1E00-46A4-B285-C1C63A90D465}"/>
              </a:ext>
            </a:extLst>
          </p:cNvPr>
          <p:cNvSpPr/>
          <p:nvPr/>
        </p:nvSpPr>
        <p:spPr>
          <a:xfrm>
            <a:off x="356654" y="8753640"/>
            <a:ext cx="2368868" cy="55921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years since last birth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2,056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second sensitivity analysis)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A15F9A-F673-4621-B8D7-264346DA9BFD}"/>
              </a:ext>
            </a:extLst>
          </p:cNvPr>
          <p:cNvSpPr/>
          <p:nvPr/>
        </p:nvSpPr>
        <p:spPr>
          <a:xfrm>
            <a:off x="2852230" y="8753640"/>
            <a:ext cx="2368868" cy="55921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months since last birth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107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third sensitivity analysis)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833635-49BC-4FCA-B89D-4B51C0D01661}"/>
              </a:ext>
            </a:extLst>
          </p:cNvPr>
          <p:cNvCxnSpPr>
            <a:cxnSpLocks/>
          </p:cNvCxnSpPr>
          <p:nvPr/>
        </p:nvCxnSpPr>
        <p:spPr>
          <a:xfrm flipH="1">
            <a:off x="3790861" y="8470079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0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86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Talia Shirazi</dc:creator>
  <cp:lastModifiedBy>Talia Shirazi</cp:lastModifiedBy>
  <cp:revision>8</cp:revision>
  <dcterms:created xsi:type="dcterms:W3CDTF">2020-03-30T16:45:27Z</dcterms:created>
  <dcterms:modified xsi:type="dcterms:W3CDTF">2020-05-20T18:00:51Z</dcterms:modified>
</cp:coreProperties>
</file>