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FC80-A653-4341-A81B-07265313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504ED-FEF2-4C63-9AD7-B1CD2F5E7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246A-584B-46FC-A4D4-FDF19799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B48A-0CEC-4F41-B66D-815BDBB9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A05B-64E3-4FA5-90E1-95E7F71A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935B-2725-4E1C-BE0E-B592FD0B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1BF4-7236-4A85-961D-4E5029EE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765D-8ED7-420A-AFC3-32E923F0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4657-5E7F-49D0-A3B9-A818E8AC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318B-C9AA-4303-9F13-BA601B37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69E92-9EF3-4284-AB0E-2E8851E82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E8EAB-1A99-4380-B61E-10E2AD53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1844-A3F9-4F64-9DB5-9A4B573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DD16-9E84-4399-A1E2-815027F4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FE5-4B3B-4FBD-9E72-B399D759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DED-BB0B-48D7-B065-E6CD9FA3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BDE8-B4B6-4C95-8D64-34DB2143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ECD9-C2E3-498A-AE7A-4ACCEE05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21F6-2F87-4CC3-8F78-1029B623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D078-7BD7-46FB-83CC-5C8A3D4B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8F53-6941-49DE-AE2D-3FF616A4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8C13D-622F-419D-BBA2-3DA1DF62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FCEE-D08C-4B88-8CEC-A3D9D182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1D47-E0F7-43AC-AEA6-6CE0FBD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781E-9716-44EB-9DBA-105E3B0D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0C8-EA30-4CD8-BA52-02F1C11C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6DFB-08CA-45D2-BEA3-73469A6A4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7666-F469-45A2-ABDA-FF379F0E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9F78-CEC1-4968-A8A2-4D37CB26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C61-B126-4F1F-AD46-7C4B3A87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8E8D-D3E8-4BBB-8567-ABF4640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974C-A79F-452B-BE45-20A8191F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7E2B-4C2E-4E05-880E-4DB715D3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3ACB-6092-419C-943A-015CC0EF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0FFC4-78A5-49EB-8B5C-80AB3BD6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B4436-4BF5-4547-96AC-15CF8E189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89871-176A-4104-A0EB-0CC190E9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C7D1B-2AEE-4EFC-9451-0C85B8F5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B3503-66FF-4F1D-B7B2-D5D15F2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A6D0-59F1-4974-90A5-C53FFBA5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4CBDF-3A16-4A14-BC92-0B26D910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975A5-7EE3-4549-819F-FE74CDF7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81CA-BF8A-43EE-B603-E89D5037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855E-F8EF-4439-B5C9-630ADBE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472E0-E04C-432E-AA66-D42FB862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DDA3-A2C6-4121-A11D-B4834973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68F2-A847-48F1-A04F-31D91723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B463-E4AD-4098-89B4-C6984464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ABF73-4B5E-412E-9036-BDA92EB2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3D1E-B204-4761-ABE4-1F8514E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3550-59CA-4C1E-BABD-C644C2C6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91341-4B5E-45B0-8561-A4F2E2D5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5EA4-BB3A-4613-BEA1-91428B76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D6786-0F7E-4DB1-981E-3FE6C810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0FD85-E69E-4F46-8A59-808BD8FB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3746E-11C9-4754-A6E7-D261347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C08E-F9E2-427E-B8D2-FCAD22F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F2D5C-27F1-489D-AFAA-D1422224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1B4A-1B05-47C6-A682-CC41E639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6A19-9A3D-4C53-8D20-305BD489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30B7-A496-4886-B92C-2E04170C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37D3-2E8C-4158-AF53-3DD34D81896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00FE-67B3-47CA-8678-CBB417C9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36DA-7B30-47AF-9385-27D2441B7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ECBC-732B-4492-B8B3-B8FEF76E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6743052-3F65-41AD-BB1F-3A92A67D3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66" y="4080534"/>
            <a:ext cx="4067253" cy="3291840"/>
          </a:xfrm>
          <a:prstGeom prst="rect">
            <a:avLst/>
          </a:prstGeom>
        </p:spPr>
      </p:pic>
      <p:pic>
        <p:nvPicPr>
          <p:cNvPr id="7" name="Picture 6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3B91605E-A231-468A-9ABA-81E7BE4CB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66" y="614036"/>
            <a:ext cx="4067253" cy="329184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8030C39-C7D7-4AB1-8560-1A4B9A75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99" y="4080534"/>
            <a:ext cx="4067253" cy="3291840"/>
          </a:xfrm>
          <a:prstGeom prst="rect">
            <a:avLst/>
          </a:prstGeom>
        </p:spPr>
      </p:pic>
      <p:pic>
        <p:nvPicPr>
          <p:cNvPr id="11" name="Picture 10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2EF8E06-79CF-4363-8146-F4EDB2D3F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00" y="614036"/>
            <a:ext cx="4067253" cy="3291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D077FD-768D-4F7B-9AF2-13F631478BB8}"/>
              </a:ext>
            </a:extLst>
          </p:cNvPr>
          <p:cNvSpPr txBox="1"/>
          <p:nvPr/>
        </p:nvSpPr>
        <p:spPr>
          <a:xfrm>
            <a:off x="1314999" y="244704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EBD3C-AFEC-4DEB-9A01-32E4EADC2105}"/>
              </a:ext>
            </a:extLst>
          </p:cNvPr>
          <p:cNvSpPr txBox="1"/>
          <p:nvPr/>
        </p:nvSpPr>
        <p:spPr>
          <a:xfrm>
            <a:off x="5800466" y="244704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801CD-C0A6-4B5A-9E3F-36F13AB0CA8A}"/>
              </a:ext>
            </a:extLst>
          </p:cNvPr>
          <p:cNvSpPr txBox="1"/>
          <p:nvPr/>
        </p:nvSpPr>
        <p:spPr>
          <a:xfrm>
            <a:off x="1314999" y="372121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12F04-4633-4016-B6F2-33013D977FED}"/>
              </a:ext>
            </a:extLst>
          </p:cNvPr>
          <p:cNvSpPr txBox="1"/>
          <p:nvPr/>
        </p:nvSpPr>
        <p:spPr>
          <a:xfrm>
            <a:off x="5808044" y="3721210"/>
            <a:ext cx="5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6562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2</cp:revision>
  <dcterms:created xsi:type="dcterms:W3CDTF">2020-10-19T17:51:37Z</dcterms:created>
  <dcterms:modified xsi:type="dcterms:W3CDTF">2020-10-19T17:58:33Z</dcterms:modified>
</cp:coreProperties>
</file>