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1544" y="48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69B-8D3A-44C3-946A-BB0D0528381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7A7D5-AAB0-470D-9BDE-7676E718C425}"/>
              </a:ext>
            </a:extLst>
          </p:cNvPr>
          <p:cNvSpPr/>
          <p:nvPr/>
        </p:nvSpPr>
        <p:spPr>
          <a:xfrm>
            <a:off x="2254283" y="616016"/>
            <a:ext cx="1920240" cy="4743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female participants, 1999-2010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31,575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6A17-7DEA-49B6-9E14-87063A2F6BE1}"/>
              </a:ext>
            </a:extLst>
          </p:cNvPr>
          <p:cNvSpPr/>
          <p:nvPr/>
        </p:nvSpPr>
        <p:spPr>
          <a:xfrm>
            <a:off x="2254283" y="2275818"/>
            <a:ext cx="1920240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biological age biomarker panel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5,870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B17AB-AE22-41B2-B975-94ACAEAFAA02}"/>
              </a:ext>
            </a:extLst>
          </p:cNvPr>
          <p:cNvSpPr/>
          <p:nvPr/>
        </p:nvSpPr>
        <p:spPr>
          <a:xfrm>
            <a:off x="2244566" y="1420496"/>
            <a:ext cx="1920240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ages 18-84 and not currently pregnant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13,929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2220-108D-47D1-AF02-5754A44DCE78}"/>
              </a:ext>
            </a:extLst>
          </p:cNvPr>
          <p:cNvSpPr/>
          <p:nvPr/>
        </p:nvSpPr>
        <p:spPr>
          <a:xfrm>
            <a:off x="828448" y="4226620"/>
            <a:ext cx="1920240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2,686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8EBF9-1CF0-428A-9720-6592A9DD0BC9}"/>
              </a:ext>
            </a:extLst>
          </p:cNvPr>
          <p:cNvSpPr/>
          <p:nvPr/>
        </p:nvSpPr>
        <p:spPr>
          <a:xfrm>
            <a:off x="828448" y="3178224"/>
            <a:ext cx="1920240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Pre-menopausal and zero to seven live births reported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2,166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FEBF6-583D-437D-84FA-20FD26AB4167}"/>
              </a:ext>
            </a:extLst>
          </p:cNvPr>
          <p:cNvCxnSpPr>
            <a:cxnSpLocks/>
          </p:cNvCxnSpPr>
          <p:nvPr/>
        </p:nvCxnSpPr>
        <p:spPr>
          <a:xfrm>
            <a:off x="3214403" y="1153864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A75BB-1E00-46A4-B285-C1C63A90D465}"/>
              </a:ext>
            </a:extLst>
          </p:cNvPr>
          <p:cNvSpPr/>
          <p:nvPr/>
        </p:nvSpPr>
        <p:spPr>
          <a:xfrm>
            <a:off x="230239" y="5133146"/>
            <a:ext cx="1463040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1,617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5F9A-F673-4621-B8D7-264346DA9BFD}"/>
              </a:ext>
            </a:extLst>
          </p:cNvPr>
          <p:cNvSpPr/>
          <p:nvPr/>
        </p:nvSpPr>
        <p:spPr>
          <a:xfrm>
            <a:off x="1811387" y="5133146"/>
            <a:ext cx="1463040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months since last birth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107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third sensitivity analysis)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6B21F-B782-4047-A089-B6130DEA74C1}"/>
              </a:ext>
            </a:extLst>
          </p:cNvPr>
          <p:cNvSpPr/>
          <p:nvPr/>
        </p:nvSpPr>
        <p:spPr>
          <a:xfrm>
            <a:off x="3679982" y="3178224"/>
            <a:ext cx="1920240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Post-menopausal and zero to seven live births reported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2,252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7EA058-A4EE-4814-81FC-A160510F66E0}"/>
              </a:ext>
            </a:extLst>
          </p:cNvPr>
          <p:cNvSpPr/>
          <p:nvPr/>
        </p:nvSpPr>
        <p:spPr>
          <a:xfrm>
            <a:off x="3679982" y="4226620"/>
            <a:ext cx="1920240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2,498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ABDE6-B97E-4212-B7F7-969B881639BF}"/>
              </a:ext>
            </a:extLst>
          </p:cNvPr>
          <p:cNvSpPr/>
          <p:nvPr/>
        </p:nvSpPr>
        <p:spPr>
          <a:xfrm>
            <a:off x="3679981" y="5133146"/>
            <a:ext cx="1920231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1,970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4D8712-E27F-438B-86AA-C1FA8D2A91AB}"/>
              </a:ext>
            </a:extLst>
          </p:cNvPr>
          <p:cNvCxnSpPr>
            <a:cxnSpLocks/>
          </p:cNvCxnSpPr>
          <p:nvPr/>
        </p:nvCxnSpPr>
        <p:spPr>
          <a:xfrm>
            <a:off x="3200608" y="2028838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814EF5-005D-4190-A7D2-F3B94E58F57A}"/>
              </a:ext>
            </a:extLst>
          </p:cNvPr>
          <p:cNvCxnSpPr>
            <a:cxnSpLocks/>
          </p:cNvCxnSpPr>
          <p:nvPr/>
        </p:nvCxnSpPr>
        <p:spPr>
          <a:xfrm>
            <a:off x="2263735" y="2925837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C23871-72DF-43B9-84B4-EF6B85D9B2C7}"/>
              </a:ext>
            </a:extLst>
          </p:cNvPr>
          <p:cNvCxnSpPr>
            <a:cxnSpLocks/>
          </p:cNvCxnSpPr>
          <p:nvPr/>
        </p:nvCxnSpPr>
        <p:spPr>
          <a:xfrm>
            <a:off x="4145229" y="2925603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85B75-0302-42AB-B7F1-A7B90D3E2484}"/>
              </a:ext>
            </a:extLst>
          </p:cNvPr>
          <p:cNvCxnSpPr>
            <a:cxnSpLocks/>
          </p:cNvCxnSpPr>
          <p:nvPr/>
        </p:nvCxnSpPr>
        <p:spPr>
          <a:xfrm>
            <a:off x="1763720" y="3969390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3A16F6-0359-4691-82A8-F231464C308A}"/>
              </a:ext>
            </a:extLst>
          </p:cNvPr>
          <p:cNvCxnSpPr>
            <a:cxnSpLocks/>
          </p:cNvCxnSpPr>
          <p:nvPr/>
        </p:nvCxnSpPr>
        <p:spPr>
          <a:xfrm>
            <a:off x="4646251" y="3969390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E1949B-AE13-4F6A-B6E7-E0ABA5FD10FE}"/>
              </a:ext>
            </a:extLst>
          </p:cNvPr>
          <p:cNvCxnSpPr>
            <a:cxnSpLocks/>
          </p:cNvCxnSpPr>
          <p:nvPr/>
        </p:nvCxnSpPr>
        <p:spPr>
          <a:xfrm>
            <a:off x="828448" y="4876040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6A8DF9-2C4A-4539-8158-002C8D112A22}"/>
              </a:ext>
            </a:extLst>
          </p:cNvPr>
          <p:cNvCxnSpPr>
            <a:cxnSpLocks/>
          </p:cNvCxnSpPr>
          <p:nvPr/>
        </p:nvCxnSpPr>
        <p:spPr>
          <a:xfrm>
            <a:off x="2762586" y="4876040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E9B6B-C70D-4921-906C-064595894BC3}"/>
              </a:ext>
            </a:extLst>
          </p:cNvPr>
          <p:cNvCxnSpPr>
            <a:cxnSpLocks/>
          </p:cNvCxnSpPr>
          <p:nvPr/>
        </p:nvCxnSpPr>
        <p:spPr>
          <a:xfrm>
            <a:off x="4646251" y="4876040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5673</TotalTime>
  <Words>134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18</cp:revision>
  <dcterms:created xsi:type="dcterms:W3CDTF">2020-03-30T16:45:27Z</dcterms:created>
  <dcterms:modified xsi:type="dcterms:W3CDTF">2020-10-20T16:39:53Z</dcterms:modified>
</cp:coreProperties>
</file>