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6641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0221" y="1122363"/>
            <a:ext cx="124813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0221" y="3602038"/>
            <a:ext cx="124813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D358-16C0-4008-B63F-CE7AC7116DF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8C7-A14E-42C5-976A-37118898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D358-16C0-4008-B63F-CE7AC7116DF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8C7-A14E-42C5-976A-37118898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9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09262" y="365125"/>
            <a:ext cx="35883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4121" y="365125"/>
            <a:ext cx="1055711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D358-16C0-4008-B63F-CE7AC7116DF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8C7-A14E-42C5-976A-37118898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D358-16C0-4008-B63F-CE7AC7116DF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8C7-A14E-42C5-976A-37118898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8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453" y="1709739"/>
            <a:ext cx="143535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453" y="4589464"/>
            <a:ext cx="143535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D358-16C0-4008-B63F-CE7AC7116DF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8C7-A14E-42C5-976A-37118898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0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4121" y="1825625"/>
            <a:ext cx="707274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4893" y="1825625"/>
            <a:ext cx="707274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D358-16C0-4008-B63F-CE7AC7116DF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8C7-A14E-42C5-976A-37118898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89" y="365126"/>
            <a:ext cx="143535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290" y="1681163"/>
            <a:ext cx="70402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6290" y="2505075"/>
            <a:ext cx="704024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24892" y="1681163"/>
            <a:ext cx="70749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24892" y="2505075"/>
            <a:ext cx="70749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D358-16C0-4008-B63F-CE7AC7116DF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8C7-A14E-42C5-976A-37118898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D358-16C0-4008-B63F-CE7AC7116DF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8C7-A14E-42C5-976A-37118898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D358-16C0-4008-B63F-CE7AC7116DF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8C7-A14E-42C5-976A-37118898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90" y="457200"/>
            <a:ext cx="536740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4917" y="987426"/>
            <a:ext cx="84248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290" y="2057400"/>
            <a:ext cx="53674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D358-16C0-4008-B63F-CE7AC7116DF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8C7-A14E-42C5-976A-37118898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2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90" y="457200"/>
            <a:ext cx="536740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74917" y="987426"/>
            <a:ext cx="84248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290" y="2057400"/>
            <a:ext cx="53674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D358-16C0-4008-B63F-CE7AC7116DF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8C7-A14E-42C5-976A-37118898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4121" y="365126"/>
            <a:ext cx="143535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121" y="1825625"/>
            <a:ext cx="143535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4121" y="6356351"/>
            <a:ext cx="3744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D358-16C0-4008-B63F-CE7AC7116DF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12584" y="6356351"/>
            <a:ext cx="56165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45" y="6356351"/>
            <a:ext cx="3744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78C7-A14E-42C5-976A-371188987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0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4E78913-B974-49BC-849D-7BC0CB03B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43"/>
          <a:stretch/>
        </p:blipFill>
        <p:spPr>
          <a:xfrm>
            <a:off x="6334753" y="3450776"/>
            <a:ext cx="4149090" cy="262999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9949359-8E91-4A9C-9C47-152D26020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43"/>
          <a:stretch/>
        </p:blipFill>
        <p:spPr>
          <a:xfrm>
            <a:off x="1924406" y="3450776"/>
            <a:ext cx="4149090" cy="262999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896D51A-5926-4111-94DE-E0B8630D8F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43"/>
          <a:stretch/>
        </p:blipFill>
        <p:spPr>
          <a:xfrm>
            <a:off x="6334753" y="548639"/>
            <a:ext cx="4149090" cy="262999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E0FF397-145A-45A9-AF35-0519C49E27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43"/>
          <a:stretch/>
        </p:blipFill>
        <p:spPr>
          <a:xfrm>
            <a:off x="1924406" y="548639"/>
            <a:ext cx="4149090" cy="26299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DEF31-7327-47BC-B89B-66D9D7E4E631}"/>
              </a:ext>
            </a:extLst>
          </p:cNvPr>
          <p:cNvSpPr txBox="1"/>
          <p:nvPr/>
        </p:nvSpPr>
        <p:spPr>
          <a:xfrm>
            <a:off x="1924406" y="179307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512F2-FCA6-4757-8126-5C5D32D19415}"/>
              </a:ext>
            </a:extLst>
          </p:cNvPr>
          <p:cNvSpPr txBox="1"/>
          <p:nvPr/>
        </p:nvSpPr>
        <p:spPr>
          <a:xfrm>
            <a:off x="1924406" y="3081444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BFC01D-7167-46C1-B31E-30F564AD2CB5}"/>
              </a:ext>
            </a:extLst>
          </p:cNvPr>
          <p:cNvSpPr txBox="1"/>
          <p:nvPr/>
        </p:nvSpPr>
        <p:spPr>
          <a:xfrm>
            <a:off x="6334753" y="179307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2D005B-4F2A-455A-BE93-CE713F4D2D28}"/>
              </a:ext>
            </a:extLst>
          </p:cNvPr>
          <p:cNvSpPr txBox="1"/>
          <p:nvPr/>
        </p:nvSpPr>
        <p:spPr>
          <a:xfrm>
            <a:off x="6334753" y="3081444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84040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Shirazi</dc:creator>
  <cp:lastModifiedBy>Talia Shirazi</cp:lastModifiedBy>
  <cp:revision>1</cp:revision>
  <dcterms:created xsi:type="dcterms:W3CDTF">2020-10-01T21:12:38Z</dcterms:created>
  <dcterms:modified xsi:type="dcterms:W3CDTF">2020-10-01T21:19:59Z</dcterms:modified>
</cp:coreProperties>
</file>