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8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0FFE-D364-4BA3-8006-94E028DBC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6125B-F031-4F99-9F1B-17455E939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C66A6-3F9C-470D-AF77-3D09CCF4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E6D74-7CDE-43F1-8D97-810D31A8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AF076-E6B0-41AA-A06D-53B6F7DD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5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ABBE-35D0-481E-9197-873AA5B9E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F353-223A-4008-A19B-CC08A39E8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5C632-1713-4E50-89EC-CE030390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4E93-5480-4D26-B5E1-C97B0EC7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D957D-1E9D-48DF-A8BC-93CF24F8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3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32602-8076-47CF-892F-F42FE11ED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994A1-11CA-41A1-B005-496C77523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9F8DD-133F-43F7-B13C-AEB6B3D2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F2EFB-9C77-485B-BA95-E3F8838C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2D6F1-92D3-42B3-8897-39A230AD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6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66CB-860D-4CF9-AC19-429FD7A7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69C8-D6F9-41C3-A8BB-9B103557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1D4F2-A3EB-43E0-BD30-4B68620F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4C7E-CB62-4E1E-8653-A54D3EF2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3229-06E8-4CD3-BB07-D4988852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2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82B8-210B-46E6-8C16-4711E234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8B0ED-9D70-4ED1-A798-4CE6C1E52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10782-424C-4CE2-9A9C-4194B829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5344-4CEC-462A-A4BF-853D70EB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3029E-F00D-40D5-8094-5811E03B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0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2EE9-879E-472D-84E3-92EB4852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561D-60D1-48D3-AF51-3F181CC14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424E7-F3A7-45E7-B98E-0F3DA7B65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44B3B-4D3B-43D6-9271-FA9C1FA9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19A8A-A1AA-45EB-B52C-8E8AE2BF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7230D-9587-429C-98B8-7A4C47C3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9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C327-6243-456B-A21B-8FD4BE1A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B7713-9EDB-4E40-A4BB-DBC27A434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AF23A-A7E1-4A2B-A28A-8FC9C09FA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B3D0E-FB7E-41FA-A370-EB7D11231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F0A78-7040-431E-B89F-BA91FDB4D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C536A-FD67-4335-A64C-8A0F20C3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3871E-D9DF-425F-B362-140164E9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140B2-BECA-46D1-86CD-CB6F522D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9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90E6-8D9F-4C3B-AA0D-63BD15D7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43C75-C744-4675-97D7-9C8129BD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9D024-13E7-453B-9E9D-1DEDCD26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3AF88-19F4-435A-83B1-8A538288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8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E264D-1420-44A5-A141-BA41CE24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24A71-DDCA-4153-BCEA-650B8888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36BA1-1682-43D3-8C18-DD7A00BE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1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D409-EEAC-4D10-ACEC-7367E185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425ED-4B80-44B3-A832-6350F5EE6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88D4B-4709-4006-837F-9E515B489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56F3B-C15F-4D66-A177-F46CBF73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D77E0-DD3A-45B9-89CF-07B53035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1C43A-5A57-40B4-B3CB-C0C37C32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0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F748-85E1-40C2-82A0-DB1B6A53A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07730-164A-4436-BE86-FEEF6B394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2D590-C3E6-4DDC-8E0D-81D3A3C88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41DF9-EDD7-4A65-8671-61BD0F2B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636EB-A508-4CF7-86C5-17B7B670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C7871-C4D7-45AC-A6AD-25B4F925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4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8622B-5715-49C7-AAB9-F58A3A8E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43B31-723F-4689-B572-C4EC48EC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1A70D-A236-4C86-A219-A26892AC2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F4E0F-853C-4AE9-8E17-E9DA422DF59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90943-1F2F-4F47-B8C6-B59ABBC82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71287-7A0B-4AB3-8187-EA1BCC483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2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04D488-648C-40CD-93F8-A12FEFC419A3}"/>
              </a:ext>
            </a:extLst>
          </p:cNvPr>
          <p:cNvSpPr txBox="1"/>
          <p:nvPr/>
        </p:nvSpPr>
        <p:spPr>
          <a:xfrm>
            <a:off x="119855" y="889434"/>
            <a:ext cx="49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9130B-9719-4119-A1D2-E48C4BC5B763}"/>
              </a:ext>
            </a:extLst>
          </p:cNvPr>
          <p:cNvSpPr txBox="1"/>
          <p:nvPr/>
        </p:nvSpPr>
        <p:spPr>
          <a:xfrm>
            <a:off x="4265728" y="889434"/>
            <a:ext cx="49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45670-0FDD-4551-AFC6-07DB5511421D}"/>
              </a:ext>
            </a:extLst>
          </p:cNvPr>
          <p:cNvSpPr txBox="1"/>
          <p:nvPr/>
        </p:nvSpPr>
        <p:spPr>
          <a:xfrm>
            <a:off x="8411601" y="894069"/>
            <a:ext cx="49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EA4193-BC59-4CA7-ADF1-BC50D75AB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2" t="1723" r="2005" b="12604"/>
          <a:stretch/>
        </p:blipFill>
        <p:spPr>
          <a:xfrm>
            <a:off x="8411601" y="1276459"/>
            <a:ext cx="3898609" cy="25603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D50E0D-9917-484E-9A29-EF3EE60569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9" t="1723" r="2449" b="12604"/>
          <a:stretch/>
        </p:blipFill>
        <p:spPr>
          <a:xfrm>
            <a:off x="88070" y="1276459"/>
            <a:ext cx="3898608" cy="25603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81BB93-5593-470B-9C28-C45EB5E2A9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0" t="1723" r="2406" b="12604"/>
          <a:stretch/>
        </p:blipFill>
        <p:spPr>
          <a:xfrm>
            <a:off x="4249835" y="1276459"/>
            <a:ext cx="3898609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AB17EB-12FA-4A2B-887B-D52C1FEAB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5" y="1296073"/>
            <a:ext cx="4017120" cy="2926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B3D46E-1512-4D31-BCDB-6A439E441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728" y="1296073"/>
            <a:ext cx="4017120" cy="2926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2B1191-7819-4851-9DD9-1E72642BF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601" y="1296073"/>
            <a:ext cx="4017120" cy="2926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04D488-648C-40CD-93F8-A12FEFC419A3}"/>
              </a:ext>
            </a:extLst>
          </p:cNvPr>
          <p:cNvSpPr txBox="1"/>
          <p:nvPr/>
        </p:nvSpPr>
        <p:spPr>
          <a:xfrm>
            <a:off x="119855" y="889434"/>
            <a:ext cx="49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9130B-9719-4119-A1D2-E48C4BC5B763}"/>
              </a:ext>
            </a:extLst>
          </p:cNvPr>
          <p:cNvSpPr txBox="1"/>
          <p:nvPr/>
        </p:nvSpPr>
        <p:spPr>
          <a:xfrm>
            <a:off x="4265728" y="889434"/>
            <a:ext cx="49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45670-0FDD-4551-AFC6-07DB5511421D}"/>
              </a:ext>
            </a:extLst>
          </p:cNvPr>
          <p:cNvSpPr txBox="1"/>
          <p:nvPr/>
        </p:nvSpPr>
        <p:spPr>
          <a:xfrm>
            <a:off x="8411601" y="894069"/>
            <a:ext cx="49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39126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14489B-B795-4678-8678-FAFA1758F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262" y="2363734"/>
            <a:ext cx="3766050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5579A7-D866-4D3B-88BE-E365268C7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3734"/>
            <a:ext cx="376605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37779D-F3F6-46C8-B255-107EDBB90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131" y="2363734"/>
            <a:ext cx="3766050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23C952-E9D5-4E30-9AA8-B12610899C3E}"/>
              </a:ext>
            </a:extLst>
          </p:cNvPr>
          <p:cNvSpPr txBox="1"/>
          <p:nvPr/>
        </p:nvSpPr>
        <p:spPr>
          <a:xfrm>
            <a:off x="0" y="2055957"/>
            <a:ext cx="49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1A8AEE-D9B7-4B2C-A9A1-57C8E767B0B1}"/>
              </a:ext>
            </a:extLst>
          </p:cNvPr>
          <p:cNvSpPr txBox="1"/>
          <p:nvPr/>
        </p:nvSpPr>
        <p:spPr>
          <a:xfrm>
            <a:off x="4028131" y="2055956"/>
            <a:ext cx="49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99452C-620A-4101-BF7A-0FBF963F85EE}"/>
              </a:ext>
            </a:extLst>
          </p:cNvPr>
          <p:cNvSpPr txBox="1"/>
          <p:nvPr/>
        </p:nvSpPr>
        <p:spPr>
          <a:xfrm>
            <a:off x="8056262" y="2052409"/>
            <a:ext cx="49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EE29-5CC1-44D9-BA0A-0F0873CB84FE}"/>
              </a:ext>
            </a:extLst>
          </p:cNvPr>
          <p:cNvSpPr/>
          <p:nvPr/>
        </p:nvSpPr>
        <p:spPr>
          <a:xfrm>
            <a:off x="0" y="4761711"/>
            <a:ext cx="11713779" cy="307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8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2DE145-22BD-43FF-92B5-ADD40618F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8" y="1482654"/>
            <a:ext cx="4017120" cy="2926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4BF90-C7AD-4587-B33B-66631508A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686" y="1482654"/>
            <a:ext cx="4017120" cy="2926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735554-31C7-4D6B-AE68-DB18E1FD1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452" y="1482654"/>
            <a:ext cx="4017120" cy="29260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2D57A4-8A92-487E-B88A-D6A9FD59155F}"/>
              </a:ext>
            </a:extLst>
          </p:cNvPr>
          <p:cNvSpPr/>
          <p:nvPr/>
        </p:nvSpPr>
        <p:spPr>
          <a:xfrm>
            <a:off x="78218" y="4040257"/>
            <a:ext cx="11767037" cy="246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179888-8C80-4465-B8E1-5E398F966084}"/>
              </a:ext>
            </a:extLst>
          </p:cNvPr>
          <p:cNvSpPr txBox="1"/>
          <p:nvPr/>
        </p:nvSpPr>
        <p:spPr>
          <a:xfrm>
            <a:off x="385894" y="184558"/>
            <a:ext cx="29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OF 051820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BF030-2ED3-49A1-9624-8EF487B981A5}"/>
              </a:ext>
            </a:extLst>
          </p:cNvPr>
          <p:cNvSpPr txBox="1"/>
          <p:nvPr/>
        </p:nvSpPr>
        <p:spPr>
          <a:xfrm>
            <a:off x="78218" y="1108509"/>
            <a:ext cx="49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8117F4-F91A-416B-A0A1-3C82B214EB63}"/>
              </a:ext>
            </a:extLst>
          </p:cNvPr>
          <p:cNvSpPr txBox="1"/>
          <p:nvPr/>
        </p:nvSpPr>
        <p:spPr>
          <a:xfrm>
            <a:off x="4111452" y="1108508"/>
            <a:ext cx="49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46CE82-609D-4066-9888-AA89AD347F63}"/>
              </a:ext>
            </a:extLst>
          </p:cNvPr>
          <p:cNvSpPr txBox="1"/>
          <p:nvPr/>
        </p:nvSpPr>
        <p:spPr>
          <a:xfrm>
            <a:off x="8144686" y="1113675"/>
            <a:ext cx="49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91098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Talia Shirazi</dc:creator>
  <cp:lastModifiedBy>Talia Shirazi</cp:lastModifiedBy>
  <cp:revision>12</cp:revision>
  <dcterms:created xsi:type="dcterms:W3CDTF">2020-03-30T17:17:15Z</dcterms:created>
  <dcterms:modified xsi:type="dcterms:W3CDTF">2020-05-18T20:03:09Z</dcterms:modified>
</cp:coreProperties>
</file>