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72" d="100"/>
          <a:sy n="72" d="100"/>
        </p:scale>
        <p:origin x="388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F0FFE-D364-4BA3-8006-94E028DBC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6125B-F031-4F99-9F1B-17455E939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C66A6-3F9C-470D-AF77-3D09CCF46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4E0F-853C-4AE9-8E17-E9DA422DF59B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E6D74-7CDE-43F1-8D97-810D31A8A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AF076-E6B0-41AA-A06D-53B6F7DD4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764BB-3B65-4312-BBB1-66F92D24C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52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4ABBE-35D0-481E-9197-873AA5B9E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2F353-223A-4008-A19B-CC08A39E8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5C632-1713-4E50-89EC-CE0303905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4E0F-853C-4AE9-8E17-E9DA422DF59B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E4E93-5480-4D26-B5E1-C97B0EC78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D957D-1E9D-48DF-A8BC-93CF24F86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764BB-3B65-4312-BBB1-66F92D24C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32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32602-8076-47CF-892F-F42FE11ED1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7994A1-11CA-41A1-B005-496C77523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9F8DD-133F-43F7-B13C-AEB6B3D2C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4E0F-853C-4AE9-8E17-E9DA422DF59B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F2EFB-9C77-485B-BA95-E3F8838C8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2D6F1-92D3-42B3-8897-39A230AD7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764BB-3B65-4312-BBB1-66F92D24C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62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E66CB-860D-4CF9-AC19-429FD7A78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469C8-D6F9-41C3-A8BB-9B103557A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1D4F2-A3EB-43E0-BD30-4B68620F4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4E0F-853C-4AE9-8E17-E9DA422DF59B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A4C7E-CB62-4E1E-8653-A54D3EF21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33229-06E8-4CD3-BB07-D4988852D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764BB-3B65-4312-BBB1-66F92D24C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2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182B8-210B-46E6-8C16-4711E2346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8B0ED-9D70-4ED1-A798-4CE6C1E52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10782-424C-4CE2-9A9C-4194B8297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4E0F-853C-4AE9-8E17-E9DA422DF59B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35344-4CEC-462A-A4BF-853D70EB2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3029E-F00D-40D5-8094-5811E03BB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764BB-3B65-4312-BBB1-66F92D24C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04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D2EE9-879E-472D-84E3-92EB48522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8561D-60D1-48D3-AF51-3F181CC14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424E7-F3A7-45E7-B98E-0F3DA7B65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44B3B-4D3B-43D6-9271-FA9C1FA9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4E0F-853C-4AE9-8E17-E9DA422DF59B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19A8A-A1AA-45EB-B52C-8E8AE2BFD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7230D-9587-429C-98B8-7A4C47C3E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764BB-3B65-4312-BBB1-66F92D24C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9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3C327-6243-456B-A21B-8FD4BE1AB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B7713-9EDB-4E40-A4BB-DBC27A434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AF23A-A7E1-4A2B-A28A-8FC9C09FA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FB3D0E-FB7E-41FA-A370-EB7D112316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6F0A78-7040-431E-B89F-BA91FDB4D0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8C536A-FD67-4335-A64C-8A0F20C3A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4E0F-853C-4AE9-8E17-E9DA422DF59B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F3871E-D9DF-425F-B362-140164E9B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140B2-BECA-46D1-86CD-CB6F522DA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764BB-3B65-4312-BBB1-66F92D24C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97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F90E6-8D9F-4C3B-AA0D-63BD15D70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343C75-C744-4675-97D7-9C8129BDF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4E0F-853C-4AE9-8E17-E9DA422DF59B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9D024-13E7-453B-9E9D-1DEDCD264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A3AF88-19F4-435A-83B1-8A538288B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764BB-3B65-4312-BBB1-66F92D24C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82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9E264D-1420-44A5-A141-BA41CE24A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4E0F-853C-4AE9-8E17-E9DA422DF59B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824A71-DDCA-4153-BCEA-650B8888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36BA1-1682-43D3-8C18-DD7A00BE9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764BB-3B65-4312-BBB1-66F92D24C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17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FD409-EEAC-4D10-ACEC-7367E1855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425ED-4B80-44B3-A832-6350F5EE6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E88D4B-4709-4006-837F-9E515B489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56F3B-C15F-4D66-A177-F46CBF730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4E0F-853C-4AE9-8E17-E9DA422DF59B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D77E0-DD3A-45B9-89CF-07B53035F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D1C43A-5A57-40B4-B3CB-C0C37C32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764BB-3B65-4312-BBB1-66F92D24C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07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3F748-85E1-40C2-82A0-DB1B6A53A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207730-164A-4436-BE86-FEEF6B3942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2D590-C3E6-4DDC-8E0D-81D3A3C88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F41DF9-EDD7-4A65-8671-61BD0F2B4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4E0F-853C-4AE9-8E17-E9DA422DF59B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636EB-A508-4CF7-86C5-17B7B670C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C7871-C4D7-45AC-A6AD-25B4F925E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764BB-3B65-4312-BBB1-66F92D24C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4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B8622B-5715-49C7-AAB9-F58A3A8E0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43B31-723F-4689-B572-C4EC48ECC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1A70D-A236-4C86-A219-A26892AC2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F4E0F-853C-4AE9-8E17-E9DA422DF59B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90943-1F2F-4F47-B8C6-B59ABBC82B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71287-7A0B-4AB3-8187-EA1BCC4830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764BB-3B65-4312-BBB1-66F92D24C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27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E14489B-B795-4678-8678-FAFA1758F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6262" y="2363734"/>
            <a:ext cx="3766050" cy="2743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5579A7-D866-4D3B-88BE-E365268C7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63734"/>
            <a:ext cx="3766050" cy="2743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37779D-F3F6-46C8-B255-107EDBB901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8131" y="2363734"/>
            <a:ext cx="3766050" cy="2743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23C952-E9D5-4E30-9AA8-B12610899C3E}"/>
              </a:ext>
            </a:extLst>
          </p:cNvPr>
          <p:cNvSpPr txBox="1"/>
          <p:nvPr/>
        </p:nvSpPr>
        <p:spPr>
          <a:xfrm>
            <a:off x="0" y="2055957"/>
            <a:ext cx="497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1A8AEE-D9B7-4B2C-A9A1-57C8E767B0B1}"/>
              </a:ext>
            </a:extLst>
          </p:cNvPr>
          <p:cNvSpPr txBox="1"/>
          <p:nvPr/>
        </p:nvSpPr>
        <p:spPr>
          <a:xfrm>
            <a:off x="4028131" y="2055956"/>
            <a:ext cx="497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99452C-620A-4101-BF7A-0FBF963F85EE}"/>
              </a:ext>
            </a:extLst>
          </p:cNvPr>
          <p:cNvSpPr txBox="1"/>
          <p:nvPr/>
        </p:nvSpPr>
        <p:spPr>
          <a:xfrm>
            <a:off x="8056262" y="2052409"/>
            <a:ext cx="497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FAEE29-5CC1-44D9-BA0A-0F0873CB84FE}"/>
              </a:ext>
            </a:extLst>
          </p:cNvPr>
          <p:cNvSpPr/>
          <p:nvPr/>
        </p:nvSpPr>
        <p:spPr>
          <a:xfrm>
            <a:off x="0" y="4761711"/>
            <a:ext cx="11713779" cy="307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86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AB17EB-12FA-4A2B-887B-D52C1FEAB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55" y="1296073"/>
            <a:ext cx="4017120" cy="29260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B3D46E-1512-4D31-BCDB-6A439E441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728" y="1296073"/>
            <a:ext cx="4017120" cy="29260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2B1191-7819-4851-9DD9-1E72642BF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1601" y="1296073"/>
            <a:ext cx="4017120" cy="29260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04D488-648C-40CD-93F8-A12FEFC419A3}"/>
              </a:ext>
            </a:extLst>
          </p:cNvPr>
          <p:cNvSpPr txBox="1"/>
          <p:nvPr/>
        </p:nvSpPr>
        <p:spPr>
          <a:xfrm>
            <a:off x="119855" y="889434"/>
            <a:ext cx="497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19130B-9719-4119-A1D2-E48C4BC5B763}"/>
              </a:ext>
            </a:extLst>
          </p:cNvPr>
          <p:cNvSpPr txBox="1"/>
          <p:nvPr/>
        </p:nvSpPr>
        <p:spPr>
          <a:xfrm>
            <a:off x="4265728" y="889434"/>
            <a:ext cx="497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C45670-0FDD-4551-AFC6-07DB5511421D}"/>
              </a:ext>
            </a:extLst>
          </p:cNvPr>
          <p:cNvSpPr txBox="1"/>
          <p:nvPr/>
        </p:nvSpPr>
        <p:spPr>
          <a:xfrm>
            <a:off x="8411601" y="894069"/>
            <a:ext cx="497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269761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12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Talia Shirazi</dc:creator>
  <cp:lastModifiedBy>Talia Shirazi</cp:lastModifiedBy>
  <cp:revision>5</cp:revision>
  <dcterms:created xsi:type="dcterms:W3CDTF">2020-03-30T17:17:15Z</dcterms:created>
  <dcterms:modified xsi:type="dcterms:W3CDTF">2020-03-30T20:25:00Z</dcterms:modified>
</cp:coreProperties>
</file>