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6858000" cy="6400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16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9" d="100"/>
          <a:sy n="69" d="100"/>
        </p:scale>
        <p:origin x="1648" y="56"/>
      </p:cViewPr>
      <p:guideLst>
        <p:guide orient="horz" pos="2016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047539"/>
            <a:ext cx="5829300" cy="222842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3361902"/>
            <a:ext cx="5143500" cy="1545378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1B69B-8D3A-44C3-946A-BB0D05283811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FEBCF-10B2-4BF1-BC08-642275398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229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1B69B-8D3A-44C3-946A-BB0D05283811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FEBCF-10B2-4BF1-BC08-642275398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419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340783"/>
            <a:ext cx="1478756" cy="542438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340783"/>
            <a:ext cx="4350544" cy="542438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1B69B-8D3A-44C3-946A-BB0D05283811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FEBCF-10B2-4BF1-BC08-642275398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907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1B69B-8D3A-44C3-946A-BB0D05283811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FEBCF-10B2-4BF1-BC08-642275398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24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1595757"/>
            <a:ext cx="5915025" cy="2662555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4283500"/>
            <a:ext cx="5915025" cy="140017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1B69B-8D3A-44C3-946A-BB0D05283811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FEBCF-10B2-4BF1-BC08-642275398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645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1703917"/>
            <a:ext cx="2914650" cy="40612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1703917"/>
            <a:ext cx="2914650" cy="40612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1B69B-8D3A-44C3-946A-BB0D05283811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FEBCF-10B2-4BF1-BC08-642275398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659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40785"/>
            <a:ext cx="5915025" cy="12371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1569085"/>
            <a:ext cx="2901255" cy="76898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2338070"/>
            <a:ext cx="2901255" cy="34389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1569085"/>
            <a:ext cx="2915543" cy="76898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2338070"/>
            <a:ext cx="2915543" cy="34389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1B69B-8D3A-44C3-946A-BB0D05283811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FEBCF-10B2-4BF1-BC08-642275398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664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1B69B-8D3A-44C3-946A-BB0D05283811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FEBCF-10B2-4BF1-BC08-642275398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945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1B69B-8D3A-44C3-946A-BB0D05283811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FEBCF-10B2-4BF1-BC08-642275398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209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26720"/>
            <a:ext cx="2211884" cy="149352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921598"/>
            <a:ext cx="3471863" cy="454871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1920240"/>
            <a:ext cx="2211884" cy="3557482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1B69B-8D3A-44C3-946A-BB0D05283811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FEBCF-10B2-4BF1-BC08-642275398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889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26720"/>
            <a:ext cx="2211884" cy="149352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921598"/>
            <a:ext cx="3471863" cy="454871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1920240"/>
            <a:ext cx="2211884" cy="3557482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1B69B-8D3A-44C3-946A-BB0D05283811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FEBCF-10B2-4BF1-BC08-642275398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930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340785"/>
            <a:ext cx="5915025" cy="1237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1703917"/>
            <a:ext cx="5915025" cy="40612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5932595"/>
            <a:ext cx="154305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F1B69B-8D3A-44C3-946A-BB0D05283811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5932595"/>
            <a:ext cx="2314575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5932595"/>
            <a:ext cx="154305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FFEBCF-10B2-4BF1-BC08-642275398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16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C97A7D5-AAB0-470D-9BDE-7676E718C425}"/>
              </a:ext>
            </a:extLst>
          </p:cNvPr>
          <p:cNvSpPr/>
          <p:nvPr/>
        </p:nvSpPr>
        <p:spPr>
          <a:xfrm>
            <a:off x="2254283" y="616016"/>
            <a:ext cx="2368868" cy="474345"/>
          </a:xfrm>
          <a:prstGeom prst="rect">
            <a:avLst/>
          </a:prstGeom>
          <a:noFill/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female participants, 1999-2010</a:t>
            </a:r>
          </a:p>
          <a:p>
            <a:pPr algn="ctr"/>
            <a:r>
              <a:rPr lang="en-US" sz="1013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1013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13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31,575</a:t>
            </a:r>
            <a:endParaRPr lang="en-US" sz="1013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3956A17-7DEA-49B6-9E14-87063A2F6BE1}"/>
              </a:ext>
            </a:extLst>
          </p:cNvPr>
          <p:cNvSpPr/>
          <p:nvPr/>
        </p:nvSpPr>
        <p:spPr>
          <a:xfrm>
            <a:off x="2254283" y="2275818"/>
            <a:ext cx="2368868" cy="548640"/>
          </a:xfrm>
          <a:prstGeom prst="rect">
            <a:avLst/>
          </a:prstGeom>
          <a:noFill/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Complete biological age biomarker panel</a:t>
            </a:r>
          </a:p>
          <a:p>
            <a:pPr algn="ctr"/>
            <a:r>
              <a:rPr lang="en-US" sz="1013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1013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5,870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12B17AB-AE22-41B2-B975-94ACAEAFAA02}"/>
              </a:ext>
            </a:extLst>
          </p:cNvPr>
          <p:cNvSpPr/>
          <p:nvPr/>
        </p:nvSpPr>
        <p:spPr>
          <a:xfrm>
            <a:off x="2244566" y="1420496"/>
            <a:ext cx="2368868" cy="548640"/>
          </a:xfrm>
          <a:prstGeom prst="rect">
            <a:avLst/>
          </a:prstGeom>
          <a:noFill/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Women ages 18-84 and not currently pregnant</a:t>
            </a:r>
          </a:p>
          <a:p>
            <a:pPr algn="ctr"/>
            <a:r>
              <a:rPr lang="en-US" sz="1013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1013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13,929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0712220-108D-47D1-AF02-5754A44DCE78}"/>
              </a:ext>
            </a:extLst>
          </p:cNvPr>
          <p:cNvSpPr/>
          <p:nvPr/>
        </p:nvSpPr>
        <p:spPr>
          <a:xfrm>
            <a:off x="2254283" y="4226621"/>
            <a:ext cx="2368868" cy="55921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Complete covariate information</a:t>
            </a:r>
          </a:p>
          <a:p>
            <a:pPr algn="ctr"/>
            <a:r>
              <a:rPr lang="en-US" sz="1013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1013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4,418</a:t>
            </a:r>
          </a:p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(Sample for primary analyses)</a:t>
            </a:r>
            <a:endParaRPr 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276079B-D4F7-415E-8852-36F3B51F3EDF}"/>
              </a:ext>
            </a:extLst>
          </p:cNvPr>
          <p:cNvCxnSpPr>
            <a:cxnSpLocks/>
          </p:cNvCxnSpPr>
          <p:nvPr/>
        </p:nvCxnSpPr>
        <p:spPr>
          <a:xfrm flipH="1">
            <a:off x="3438717" y="1153225"/>
            <a:ext cx="0" cy="20574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F6784F3-E7A9-4D67-B857-292B6699CA8A}"/>
              </a:ext>
            </a:extLst>
          </p:cNvPr>
          <p:cNvCxnSpPr>
            <a:cxnSpLocks/>
          </p:cNvCxnSpPr>
          <p:nvPr/>
        </p:nvCxnSpPr>
        <p:spPr>
          <a:xfrm flipH="1">
            <a:off x="3438717" y="2028838"/>
            <a:ext cx="0" cy="20574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1E238DD-B3CF-4F63-8BBC-7B4890F301D2}"/>
              </a:ext>
            </a:extLst>
          </p:cNvPr>
          <p:cNvCxnSpPr>
            <a:cxnSpLocks/>
          </p:cNvCxnSpPr>
          <p:nvPr/>
        </p:nvCxnSpPr>
        <p:spPr>
          <a:xfrm flipH="1">
            <a:off x="3438717" y="2912477"/>
            <a:ext cx="0" cy="20574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89B8EBF9-1CF0-428A-9720-6592A9DD0BC9}"/>
              </a:ext>
            </a:extLst>
          </p:cNvPr>
          <p:cNvSpPr/>
          <p:nvPr/>
        </p:nvSpPr>
        <p:spPr>
          <a:xfrm>
            <a:off x="2254283" y="3178224"/>
            <a:ext cx="2388884" cy="698082"/>
          </a:xfrm>
          <a:prstGeom prst="rect">
            <a:avLst/>
          </a:prstGeom>
          <a:noFill/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Zero to seven live births reported</a:t>
            </a:r>
          </a:p>
          <a:p>
            <a:pPr algn="ctr"/>
            <a:r>
              <a:rPr lang="en-US" sz="1013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1013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5,184</a:t>
            </a:r>
          </a:p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(Sample for first sensitivity analysis)</a:t>
            </a:r>
            <a:endParaRPr 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FFF1E59-0521-4674-83CA-3B730AC85806}"/>
              </a:ext>
            </a:extLst>
          </p:cNvPr>
          <p:cNvCxnSpPr>
            <a:cxnSpLocks/>
          </p:cNvCxnSpPr>
          <p:nvPr/>
        </p:nvCxnSpPr>
        <p:spPr>
          <a:xfrm flipH="1">
            <a:off x="3438717" y="3943726"/>
            <a:ext cx="0" cy="20574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63FEBF6-583D-437D-84FA-20FD26AB4167}"/>
              </a:ext>
            </a:extLst>
          </p:cNvPr>
          <p:cNvCxnSpPr>
            <a:cxnSpLocks/>
          </p:cNvCxnSpPr>
          <p:nvPr/>
        </p:nvCxnSpPr>
        <p:spPr>
          <a:xfrm flipH="1">
            <a:off x="2561764" y="4864614"/>
            <a:ext cx="0" cy="20574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984A75BB-1E00-46A4-B285-C1C63A90D465}"/>
              </a:ext>
            </a:extLst>
          </p:cNvPr>
          <p:cNvSpPr/>
          <p:nvPr/>
        </p:nvSpPr>
        <p:spPr>
          <a:xfrm>
            <a:off x="982298" y="5148177"/>
            <a:ext cx="2368868" cy="559217"/>
          </a:xfrm>
          <a:prstGeom prst="rect">
            <a:avLst/>
          </a:prstGeom>
          <a:noFill/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on years since last birth</a:t>
            </a:r>
          </a:p>
          <a:p>
            <a:pPr algn="ctr"/>
            <a:r>
              <a:rPr lang="en-US" sz="1013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1013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3,587</a:t>
            </a:r>
          </a:p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(Sample for second sensitivity analysis)</a:t>
            </a:r>
            <a:endParaRPr 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2A15F9A-F673-4621-B8D7-264346DA9BFD}"/>
              </a:ext>
            </a:extLst>
          </p:cNvPr>
          <p:cNvSpPr/>
          <p:nvPr/>
        </p:nvSpPr>
        <p:spPr>
          <a:xfrm>
            <a:off x="3477874" y="5148177"/>
            <a:ext cx="2368868" cy="559217"/>
          </a:xfrm>
          <a:prstGeom prst="rect">
            <a:avLst/>
          </a:prstGeom>
          <a:noFill/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on months since last birth</a:t>
            </a:r>
          </a:p>
          <a:p>
            <a:pPr algn="ctr"/>
            <a:r>
              <a:rPr lang="en-US" sz="1013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1013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107</a:t>
            </a:r>
          </a:p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(Sample for third sensitivity analysis)</a:t>
            </a:r>
            <a:endParaRPr 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1833635-49BC-4FCA-B89D-4B51C0D01661}"/>
              </a:ext>
            </a:extLst>
          </p:cNvPr>
          <p:cNvCxnSpPr>
            <a:cxnSpLocks/>
          </p:cNvCxnSpPr>
          <p:nvPr/>
        </p:nvCxnSpPr>
        <p:spPr>
          <a:xfrm flipH="1">
            <a:off x="4416505" y="4864614"/>
            <a:ext cx="0" cy="20574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8054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5655</TotalTime>
  <Words>86</Words>
  <Application>Microsoft Office PowerPoint</Application>
  <PresentationFormat>Custom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Talia Shirazi</dc:creator>
  <cp:lastModifiedBy>Talia Shirazi</cp:lastModifiedBy>
  <cp:revision>14</cp:revision>
  <dcterms:created xsi:type="dcterms:W3CDTF">2020-03-30T16:45:27Z</dcterms:created>
  <dcterms:modified xsi:type="dcterms:W3CDTF">2020-10-04T14:03:05Z</dcterms:modified>
</cp:coreProperties>
</file>