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75" d="100"/>
          <a:sy n="75" d="100"/>
        </p:scale>
        <p:origin x="345" y="7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DEC-908F-412E-AAF5-17A8A14B8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29069-4979-45AC-A071-674405C41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7966-D8F9-4B69-BA71-9FF416FA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8B67-6850-4FF5-8695-8AB337FB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13BF-B72F-4485-A310-D25A3D04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1918-62C2-4ACA-A883-8CCAFC12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1C810-5878-4E14-A412-DD796985E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2279-8F8E-4056-8E4E-49F4C731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FA0B-A524-4BC5-A3F5-6FC25D3E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321F-DEF1-44FF-9447-C0101DD3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F5BAD-54D0-4D1E-AAD9-5A0EB93C9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2A600-E539-45FB-8680-75198D040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B1AD-54BB-4872-A11F-772C34CE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28D4-F010-440D-99E6-C98F8D19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CCAA-6961-4453-BBD8-2E0AF8A6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F894-85A0-41AD-8F88-EE04963A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CA19-D94F-4ED0-B6DF-8832B7AA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0F23-1A14-45F9-B5D2-F20883A0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ADE9-DD96-46EF-89E0-31A9C83D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7938-C8A2-440B-A943-E352F101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02F9-7A2F-4686-BD28-05B62E58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1516-90E3-42D6-9BA7-0490CD9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F964-5009-49BC-BFA6-F18CF64A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2E00-C498-45CA-8E3F-38C20782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36C2-0CC3-4641-964B-B7C5B79C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3ED3-9BC3-4743-8F96-84D25A1D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2E50-0295-4711-841C-4CA01618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A94C7-E98B-4CDA-8B82-42C05F62B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E8FAD-2FCE-4081-837C-E6029B29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46227-EF22-4954-A1B2-9B7C2D4F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206E0-E420-4F00-9EA3-17A7908E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ECBE-0127-4C40-9C88-C7C2C809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A058-6519-4987-9CC2-DD68FC52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3C16-FFC1-471F-8CA8-AB9D1143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721BF-4A7F-489A-8D8F-E130D4B73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C09EC-C9EE-4F30-AA51-1CA873E6B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DD5FE-76A3-4FA3-82D0-208E1189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777A-29A1-4C95-865A-40DB1E5A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671F5-6141-4ADF-903C-D5B707C1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AB9C-0398-4441-B121-A7EBC620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AF1B1-4025-4BC1-B642-4E6289A9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0B8D1-0F60-4D32-AB77-19BFB4F3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FB9D8-D654-4EF7-969C-652E159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291AD-5A19-4A44-8045-AE9A162A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94C72-B8E7-4C8B-88B5-74C0CE43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C195B-2767-47D3-91A1-41CD31E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C1FC-80F3-4A51-8001-E37F6476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0078-2AC7-4556-A0D2-05ACB638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7E3E8-B930-425B-B74E-38C8A1CF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B8D02-178F-4765-AAAC-78FCAB04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207E-B7D0-482A-A51A-BC8FD428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91A2-73A7-475B-9DD9-832585C6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A2A-B1BB-46D2-B162-87810935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EEB9A-03CA-4C3B-B1E5-4B838AAB0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B52EE-0A8F-4AF4-945B-9EF50529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8B43-C0F6-43DB-93B4-30463607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5FB5-6E76-4070-821F-75D001A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3272-1B45-4157-91EF-107D94D2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0E7C8-C672-410A-AA39-FCAE8597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EE82D-6E0B-4F6A-A053-A61B8C4B3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6809-0656-4A24-B4D4-8EC251598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7CB8-11DF-4487-93DE-B1241408D01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492D-C664-49E7-AD8F-09E1C49B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097F-8696-4153-AE70-745534B0C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5134-44A4-43AC-AFD6-6955B727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FA1B5-6CB4-4AE4-A947-E5BB7DEB19BE}"/>
              </a:ext>
            </a:extLst>
          </p:cNvPr>
          <p:cNvSpPr/>
          <p:nvPr/>
        </p:nvSpPr>
        <p:spPr>
          <a:xfrm>
            <a:off x="2144131" y="209550"/>
            <a:ext cx="3329569" cy="239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sz="1000" dirty="0"/>
              <a:t>ID: int</a:t>
            </a:r>
          </a:p>
          <a:p>
            <a:pPr algn="ctr"/>
            <a:r>
              <a:rPr lang="en-US" sz="1000" dirty="0"/>
              <a:t>Username: varchar</a:t>
            </a:r>
          </a:p>
          <a:p>
            <a:pPr algn="ctr"/>
            <a:r>
              <a:rPr lang="en-US" sz="1000" dirty="0"/>
              <a:t>Password: varchar</a:t>
            </a:r>
          </a:p>
          <a:p>
            <a:pPr algn="ctr"/>
            <a:r>
              <a:rPr lang="en-US" sz="1000" dirty="0"/>
              <a:t>Email: varchar</a:t>
            </a:r>
          </a:p>
          <a:p>
            <a:pPr algn="ctr"/>
            <a:r>
              <a:rPr lang="en-US" sz="1000" dirty="0" err="1"/>
              <a:t>createDate</a:t>
            </a:r>
            <a:r>
              <a:rPr lang="en-US" sz="1000" dirty="0"/>
              <a:t>: timestamp</a:t>
            </a:r>
          </a:p>
          <a:p>
            <a:pPr algn="ctr"/>
            <a:r>
              <a:rPr lang="en-US" sz="1000" dirty="0" err="1"/>
              <a:t>fName</a:t>
            </a:r>
            <a:r>
              <a:rPr lang="en-US" sz="1000" dirty="0"/>
              <a:t>: varchar</a:t>
            </a:r>
          </a:p>
          <a:p>
            <a:pPr algn="ctr"/>
            <a:r>
              <a:rPr lang="en-US" sz="1000" dirty="0" err="1"/>
              <a:t>lName</a:t>
            </a:r>
            <a:r>
              <a:rPr lang="en-US" sz="1000" dirty="0"/>
              <a:t>: varchar</a:t>
            </a:r>
          </a:p>
          <a:p>
            <a:pPr algn="ctr"/>
            <a:r>
              <a:rPr lang="en-US" sz="1000" dirty="0"/>
              <a:t>MI: varchar</a:t>
            </a:r>
          </a:p>
          <a:p>
            <a:pPr algn="ctr"/>
            <a:r>
              <a:rPr lang="en-US" sz="1000" dirty="0"/>
              <a:t>Country: varchar</a:t>
            </a:r>
          </a:p>
          <a:p>
            <a:pPr algn="ctr"/>
            <a:r>
              <a:rPr lang="en-US" sz="1000" dirty="0"/>
              <a:t>State: varchar</a:t>
            </a:r>
          </a:p>
          <a:p>
            <a:pPr algn="ctr"/>
            <a:r>
              <a:rPr lang="en-US" sz="1000" dirty="0"/>
              <a:t>City: varchar</a:t>
            </a:r>
          </a:p>
          <a:p>
            <a:pPr algn="ctr"/>
            <a:r>
              <a:rPr lang="en-US" sz="1000" dirty="0"/>
              <a:t>Occupation: varchar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F08AE-134A-460F-855B-8E05227C51C3}"/>
              </a:ext>
            </a:extLst>
          </p:cNvPr>
          <p:cNvSpPr/>
          <p:nvPr/>
        </p:nvSpPr>
        <p:spPr>
          <a:xfrm>
            <a:off x="1195519" y="3295651"/>
            <a:ext cx="1649281" cy="117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UserStats</a:t>
            </a:r>
            <a:endParaRPr lang="en-US" dirty="0"/>
          </a:p>
          <a:p>
            <a:pPr algn="ctr"/>
            <a:r>
              <a:rPr lang="en-US" sz="1000" dirty="0"/>
              <a:t>ID: int</a:t>
            </a:r>
          </a:p>
          <a:p>
            <a:pPr algn="ctr"/>
            <a:r>
              <a:rPr lang="en-US" sz="1000" dirty="0"/>
              <a:t>Level: int</a:t>
            </a:r>
          </a:p>
          <a:p>
            <a:pPr algn="ctr"/>
            <a:r>
              <a:rPr lang="en-US" sz="1000" dirty="0"/>
              <a:t>Exp: decimal</a:t>
            </a:r>
          </a:p>
          <a:p>
            <a:pPr algn="ctr"/>
            <a:r>
              <a:rPr lang="en-US" sz="1000" dirty="0"/>
              <a:t>Badges: [datatype </a:t>
            </a:r>
            <a:r>
              <a:rPr lang="en-US" sz="1000" dirty="0" err="1"/>
              <a:t>tbd</a:t>
            </a:r>
            <a:r>
              <a:rPr lang="en-US" sz="1000" dirty="0"/>
              <a:t>]</a:t>
            </a:r>
          </a:p>
          <a:p>
            <a:pPr algn="ctr"/>
            <a:endParaRPr lang="en-US" sz="10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0D5C6-00C1-42DD-A634-A08A33C43B0D}"/>
              </a:ext>
            </a:extLst>
          </p:cNvPr>
          <p:cNvSpPr/>
          <p:nvPr/>
        </p:nvSpPr>
        <p:spPr>
          <a:xfrm>
            <a:off x="8137526" y="623275"/>
            <a:ext cx="1788406" cy="102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</a:p>
          <a:p>
            <a:pPr algn="ctr"/>
            <a:r>
              <a:rPr lang="en-US" sz="1000" dirty="0"/>
              <a:t>Chapter #: int</a:t>
            </a:r>
          </a:p>
          <a:p>
            <a:pPr algn="ctr"/>
            <a:r>
              <a:rPr lang="en-US" sz="1000" dirty="0"/>
              <a:t>Text: varchar</a:t>
            </a:r>
          </a:p>
          <a:p>
            <a:pPr algn="ctr"/>
            <a:r>
              <a:rPr lang="en-US" sz="1000" dirty="0"/>
              <a:t>Exercises: int</a:t>
            </a:r>
          </a:p>
          <a:p>
            <a:pPr algn="ctr"/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E95D5-9BD7-44F2-A8DD-D9F5610091C9}"/>
              </a:ext>
            </a:extLst>
          </p:cNvPr>
          <p:cNvSpPr/>
          <p:nvPr/>
        </p:nvSpPr>
        <p:spPr>
          <a:xfrm>
            <a:off x="872802" y="5102663"/>
            <a:ext cx="1959298" cy="122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Badges</a:t>
            </a:r>
          </a:p>
          <a:p>
            <a:pPr algn="ctr"/>
            <a:r>
              <a:rPr lang="en-US" sz="1000" dirty="0"/>
              <a:t>ID: int</a:t>
            </a:r>
          </a:p>
          <a:p>
            <a:pPr algn="ctr"/>
            <a:r>
              <a:rPr lang="en-US" sz="1000" dirty="0"/>
              <a:t>Badge1: [datatype </a:t>
            </a:r>
            <a:r>
              <a:rPr lang="en-US" sz="1000" dirty="0" err="1"/>
              <a:t>tbd</a:t>
            </a:r>
            <a:r>
              <a:rPr lang="en-US" sz="1000" dirty="0"/>
              <a:t>; possibly </a:t>
            </a:r>
            <a:r>
              <a:rPr lang="en-US" sz="1000" dirty="0" err="1"/>
              <a:t>boolean</a:t>
            </a:r>
            <a:r>
              <a:rPr lang="en-US" sz="1000" dirty="0"/>
              <a:t>]</a:t>
            </a:r>
          </a:p>
          <a:p>
            <a:pPr algn="ctr"/>
            <a:r>
              <a:rPr lang="en-US" sz="1000" dirty="0"/>
              <a:t>Badge2: [datatype </a:t>
            </a:r>
            <a:r>
              <a:rPr lang="en-US" sz="1000" dirty="0" err="1"/>
              <a:t>tbd</a:t>
            </a:r>
            <a:r>
              <a:rPr lang="en-US" sz="1000" dirty="0"/>
              <a:t>]</a:t>
            </a:r>
          </a:p>
          <a:p>
            <a:pPr algn="ctr"/>
            <a:r>
              <a:rPr lang="en-US" sz="1000" dirty="0"/>
              <a:t>…</a:t>
            </a:r>
          </a:p>
          <a:p>
            <a:pPr algn="ctr"/>
            <a:r>
              <a:rPr lang="en-US" sz="1000" dirty="0" err="1"/>
              <a:t>BadgeN</a:t>
            </a:r>
            <a:r>
              <a:rPr lang="en-US" sz="1000" dirty="0"/>
              <a:t>: [datatype </a:t>
            </a:r>
            <a:r>
              <a:rPr lang="en-US" sz="1000" dirty="0" err="1"/>
              <a:t>tbd</a:t>
            </a:r>
            <a:r>
              <a:rPr lang="en-US" sz="1000" dirty="0"/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9795EE-76FF-42C7-A36C-641185AE5800}"/>
              </a:ext>
            </a:extLst>
          </p:cNvPr>
          <p:cNvSpPr/>
          <p:nvPr/>
        </p:nvSpPr>
        <p:spPr>
          <a:xfrm>
            <a:off x="6704355" y="2241619"/>
            <a:ext cx="1959298" cy="109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Exercises</a:t>
            </a:r>
          </a:p>
          <a:p>
            <a:pPr algn="ctr"/>
            <a:r>
              <a:rPr lang="en-US" sz="1000" dirty="0"/>
              <a:t>Chapter #: int</a:t>
            </a:r>
          </a:p>
          <a:p>
            <a:pPr algn="ctr"/>
            <a:r>
              <a:rPr lang="en-US" sz="1000" dirty="0"/>
              <a:t>Title: varchar</a:t>
            </a:r>
          </a:p>
          <a:p>
            <a:pPr algn="ctr"/>
            <a:r>
              <a:rPr lang="en-US" sz="1000" dirty="0"/>
              <a:t>Content: varchar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8B6A17-B159-4ECB-A773-14A4AECB1FE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20160" y="2584451"/>
            <a:ext cx="610458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D985F3-89CE-4000-A65C-D60AE151B198}"/>
              </a:ext>
            </a:extLst>
          </p:cNvPr>
          <p:cNvSpPr/>
          <p:nvPr/>
        </p:nvSpPr>
        <p:spPr>
          <a:xfrm>
            <a:off x="3831431" y="4083050"/>
            <a:ext cx="2171920" cy="162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Grades</a:t>
            </a:r>
          </a:p>
          <a:p>
            <a:pPr algn="ctr"/>
            <a:r>
              <a:rPr lang="en-US" sz="1000" dirty="0"/>
              <a:t>ID: int</a:t>
            </a:r>
          </a:p>
          <a:p>
            <a:pPr algn="ctr"/>
            <a:r>
              <a:rPr lang="en-US" sz="1000" dirty="0"/>
              <a:t>Test1: [datatype </a:t>
            </a:r>
            <a:r>
              <a:rPr lang="en-US" sz="1000" dirty="0" err="1"/>
              <a:t>tbd</a:t>
            </a:r>
            <a:r>
              <a:rPr lang="en-US" sz="1000" dirty="0"/>
              <a:t>; possibly </a:t>
            </a:r>
            <a:r>
              <a:rPr lang="en-US" sz="1000" dirty="0" err="1"/>
              <a:t>boolean</a:t>
            </a:r>
            <a:r>
              <a:rPr lang="en-US" sz="1000" dirty="0"/>
              <a:t>]</a:t>
            </a:r>
          </a:p>
          <a:p>
            <a:pPr algn="ctr"/>
            <a:r>
              <a:rPr lang="en-US" sz="1000" dirty="0"/>
              <a:t>Test2: [datatype </a:t>
            </a:r>
            <a:r>
              <a:rPr lang="en-US" sz="1000" dirty="0" err="1"/>
              <a:t>tbd</a:t>
            </a:r>
            <a:r>
              <a:rPr lang="en-US" sz="1000" dirty="0"/>
              <a:t>]</a:t>
            </a:r>
          </a:p>
          <a:p>
            <a:pPr algn="ctr"/>
            <a:r>
              <a:rPr lang="en-US" sz="1000" dirty="0"/>
              <a:t>…</a:t>
            </a:r>
          </a:p>
          <a:p>
            <a:pPr algn="ctr"/>
            <a:r>
              <a:rPr lang="en-US" sz="1000" dirty="0" err="1"/>
              <a:t>TestN</a:t>
            </a:r>
            <a:r>
              <a:rPr lang="en-US" sz="1000" dirty="0"/>
              <a:t>: [datatype </a:t>
            </a:r>
            <a:r>
              <a:rPr lang="en-US" sz="1000" dirty="0" err="1"/>
              <a:t>tbd</a:t>
            </a:r>
            <a:r>
              <a:rPr lang="en-US" sz="1000" dirty="0"/>
              <a:t>]</a:t>
            </a:r>
          </a:p>
          <a:p>
            <a:pPr algn="ctr"/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29AA4C-DD55-4425-A132-31AAC77E1EA5}"/>
              </a:ext>
            </a:extLst>
          </p:cNvPr>
          <p:cNvSpPr/>
          <p:nvPr/>
        </p:nvSpPr>
        <p:spPr>
          <a:xfrm>
            <a:off x="9369750" y="2157714"/>
            <a:ext cx="2285999" cy="136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sz="1000" dirty="0"/>
              <a:t>Chapter #: int</a:t>
            </a:r>
          </a:p>
          <a:p>
            <a:pPr algn="ctr"/>
            <a:r>
              <a:rPr lang="en-US" sz="1000" dirty="0"/>
              <a:t>Questions: [datatype </a:t>
            </a:r>
            <a:r>
              <a:rPr lang="en-US" sz="1000" dirty="0" err="1"/>
              <a:t>tbd</a:t>
            </a:r>
            <a:r>
              <a:rPr lang="en-US" sz="1000" dirty="0"/>
              <a:t>; possibly </a:t>
            </a:r>
            <a:r>
              <a:rPr lang="en-US" sz="1000" dirty="0" err="1"/>
              <a:t>boolean</a:t>
            </a:r>
            <a:r>
              <a:rPr lang="en-US" sz="1000" dirty="0"/>
              <a:t>]</a:t>
            </a:r>
          </a:p>
          <a:p>
            <a:pPr algn="ctr"/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AB337-E513-44C4-8165-C1DE177D45FC}"/>
              </a:ext>
            </a:extLst>
          </p:cNvPr>
          <p:cNvSpPr/>
          <p:nvPr/>
        </p:nvSpPr>
        <p:spPr>
          <a:xfrm>
            <a:off x="7976482" y="3926943"/>
            <a:ext cx="2380368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</a:t>
            </a:r>
          </a:p>
          <a:p>
            <a:pPr algn="ctr"/>
            <a:r>
              <a:rPr lang="en-US" sz="1000" dirty="0"/>
              <a:t>Test #: int</a:t>
            </a:r>
          </a:p>
          <a:p>
            <a:pPr algn="ctr"/>
            <a:r>
              <a:rPr lang="en-US" sz="1000" dirty="0" err="1"/>
              <a:t>QuestionN</a:t>
            </a:r>
            <a:r>
              <a:rPr lang="en-US" sz="1000" dirty="0"/>
              <a:t>: varchar</a:t>
            </a:r>
          </a:p>
          <a:p>
            <a:pPr algn="ctr"/>
            <a:r>
              <a:rPr lang="en-US" sz="1000" dirty="0" err="1"/>
              <a:t>AnswerN</a:t>
            </a:r>
            <a:r>
              <a:rPr lang="en-US" sz="1000" dirty="0"/>
              <a:t>: varchar</a:t>
            </a:r>
          </a:p>
          <a:p>
            <a:pPr algn="ctr"/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2472BE-4C18-486C-AD56-AA43F891812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822891" y="4466693"/>
            <a:ext cx="197269" cy="6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97265E-9B86-4A30-A5E3-EEE00B389D0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305300" y="2603500"/>
            <a:ext cx="612091" cy="14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B808D9-2DAA-404F-80E3-6DE3234A7B1C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7684004" y="1649562"/>
            <a:ext cx="1347725" cy="59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82D6EC-1681-4B0B-BA1E-5C53D5C3E65F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H="1" flipV="1">
            <a:off x="9031729" y="1649562"/>
            <a:ext cx="1481021" cy="50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051462-0E96-4F16-8037-22B0E4893E80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9166666" y="3522964"/>
            <a:ext cx="1346084" cy="40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2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Skyler Young</dc:creator>
  <cp:lastModifiedBy>Skyler Young</cp:lastModifiedBy>
  <cp:revision>8</cp:revision>
  <dcterms:created xsi:type="dcterms:W3CDTF">2020-04-18T19:03:51Z</dcterms:created>
  <dcterms:modified xsi:type="dcterms:W3CDTF">2020-04-18T19:56:53Z</dcterms:modified>
</cp:coreProperties>
</file>