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theme/theme4.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5.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6.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841" r:id="rId4"/>
    <p:sldMasterId id="2147483857" r:id="rId5"/>
    <p:sldMasterId id="2147483881" r:id="rId6"/>
    <p:sldMasterId id="2147483747" r:id="rId7"/>
    <p:sldMasterId id="2147483927" r:id="rId8"/>
    <p:sldMasterId id="2147483961" r:id="rId9"/>
    <p:sldMasterId id="2147484020" r:id="rId10"/>
  </p:sldMasterIdLst>
  <p:notesMasterIdLst>
    <p:notesMasterId r:id="rId16"/>
  </p:notesMasterIdLst>
  <p:handoutMasterIdLst>
    <p:handoutMasterId r:id="rId17"/>
  </p:handoutMasterIdLst>
  <p:sldIdLst>
    <p:sldId id="2145706481" r:id="rId11"/>
    <p:sldId id="838841787" r:id="rId12"/>
    <p:sldId id="838841792" r:id="rId13"/>
    <p:sldId id="838841793" r:id="rId14"/>
    <p:sldId id="214570649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FAEDE37-2EF2-E0FF-2710-4F3AC2A0A615}" name="Evita Dace" initials="ED" userId="S::evita.dace@cps.gov.uk::6d85f360-2447-4c1d-90ce-2cbc60c6afbe"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Joe McCulloch" initials="JM" lastIdx="2" clrIdx="0">
    <p:extLst>
      <p:ext uri="{19B8F6BF-5375-455C-9EA6-DF929625EA0E}">
        <p15:presenceInfo xmlns:p15="http://schemas.microsoft.com/office/powerpoint/2012/main" userId="S::jmcculloch@themarketingpractice.com::b93c6e37-37a4-4daa-ba38-a96b66648219" providerId="AD"/>
      </p:ext>
    </p:extLst>
  </p:cmAuthor>
  <p:cmAuthor id="2" name="Rimington, Ian" initials="RI" lastIdx="1" clrIdx="1">
    <p:extLst>
      <p:ext uri="{19B8F6BF-5375-455C-9EA6-DF929625EA0E}">
        <p15:presenceInfo xmlns:p15="http://schemas.microsoft.com/office/powerpoint/2012/main" userId="S-1-5-21-839522115-515967899-682003330-1437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6F3D"/>
    <a:srgbClr val="DAE8FC"/>
    <a:srgbClr val="3737FF"/>
    <a:srgbClr val="DCB9FF"/>
    <a:srgbClr val="FFC000"/>
    <a:srgbClr val="52446E"/>
    <a:srgbClr val="94CBDE"/>
    <a:srgbClr val="7C7D88"/>
    <a:srgbClr val="B988BF"/>
    <a:srgbClr val="009C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B03B93-D1B5-41D6-8A62-3A23D24A2828}" v="1" dt="2023-06-27T15:14:44.5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48" y="356"/>
      </p:cViewPr>
      <p:guideLst>
        <p:guide pos="3840"/>
        <p:guide orient="horz" pos="216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handoutMaster" Target="handoutMasters/handout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5.xml"/><Relationship Id="rId23" Type="http://schemas.microsoft.com/office/2016/11/relationships/changesInfo" Target="changesInfos/changesInfo1.xml"/><Relationship Id="rId10" Type="http://schemas.openxmlformats.org/officeDocument/2006/relationships/slideMaster" Target="slideMasters/slideMaster7.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Hesketh" userId="79795a8a-1d28-4b06-a966-9e21ec35fa6a" providerId="ADAL" clId="{14B03B93-D1B5-41D6-8A62-3A23D24A2828}"/>
    <pc:docChg chg="addSld delSld modSld">
      <pc:chgData name="Chris Hesketh" userId="79795a8a-1d28-4b06-a966-9e21ec35fa6a" providerId="ADAL" clId="{14B03B93-D1B5-41D6-8A62-3A23D24A2828}" dt="2023-06-27T15:14:47.708" v="1" actId="47"/>
      <pc:docMkLst>
        <pc:docMk/>
      </pc:docMkLst>
      <pc:sldChg chg="del">
        <pc:chgData name="Chris Hesketh" userId="79795a8a-1d28-4b06-a966-9e21ec35fa6a" providerId="ADAL" clId="{14B03B93-D1B5-41D6-8A62-3A23D24A2828}" dt="2023-06-27T15:14:47.708" v="1" actId="47"/>
        <pc:sldMkLst>
          <pc:docMk/>
          <pc:sldMk cId="3086526210" sldId="838841771"/>
        </pc:sldMkLst>
      </pc:sldChg>
      <pc:sldChg chg="del">
        <pc:chgData name="Chris Hesketh" userId="79795a8a-1d28-4b06-a966-9e21ec35fa6a" providerId="ADAL" clId="{14B03B93-D1B5-41D6-8A62-3A23D24A2828}" dt="2023-06-27T15:14:47.708" v="1" actId="47"/>
        <pc:sldMkLst>
          <pc:docMk/>
          <pc:sldMk cId="365695642" sldId="838841788"/>
        </pc:sldMkLst>
      </pc:sldChg>
      <pc:sldChg chg="add">
        <pc:chgData name="Chris Hesketh" userId="79795a8a-1d28-4b06-a966-9e21ec35fa6a" providerId="ADAL" clId="{14B03B93-D1B5-41D6-8A62-3A23D24A2828}" dt="2023-06-27T15:14:44.563" v="0"/>
        <pc:sldMkLst>
          <pc:docMk/>
          <pc:sldMk cId="1212649108" sldId="838841792"/>
        </pc:sldMkLst>
      </pc:sldChg>
      <pc:sldChg chg="add">
        <pc:chgData name="Chris Hesketh" userId="79795a8a-1d28-4b06-a966-9e21ec35fa6a" providerId="ADAL" clId="{14B03B93-D1B5-41D6-8A62-3A23D24A2828}" dt="2023-06-27T15:14:44.563" v="0"/>
        <pc:sldMkLst>
          <pc:docMk/>
          <pc:sldMk cId="970860745" sldId="838841793"/>
        </pc:sldMkLst>
      </pc:sldChg>
      <pc:sldChg chg="del">
        <pc:chgData name="Chris Hesketh" userId="79795a8a-1d28-4b06-a966-9e21ec35fa6a" providerId="ADAL" clId="{14B03B93-D1B5-41D6-8A62-3A23D24A2828}" dt="2023-06-27T15:14:47.708" v="1" actId="47"/>
        <pc:sldMkLst>
          <pc:docMk/>
          <pc:sldMk cId="1806447981" sldId="2145706492"/>
        </pc:sldMkLst>
      </pc:sldChg>
      <pc:sldChg chg="add">
        <pc:chgData name="Chris Hesketh" userId="79795a8a-1d28-4b06-a966-9e21ec35fa6a" providerId="ADAL" clId="{14B03B93-D1B5-41D6-8A62-3A23D24A2828}" dt="2023-06-27T15:14:44.563" v="0"/>
        <pc:sldMkLst>
          <pc:docMk/>
          <pc:sldMk cId="562054782" sldId="2145706493"/>
        </pc:sldMkLst>
      </pc:sldChg>
    </pc:docChg>
  </pc:docChgLst>
  <pc:docChgLst>
    <pc:chgData name="Chris Hesketh" userId="79795a8a-1d28-4b06-a966-9e21ec35fa6a" providerId="ADAL" clId="{11CBF0A6-C5F0-4696-ACC6-A47AC2A044BC}"/>
    <pc:docChg chg="undo custSel addSld delSld modSld addMainMaster delMainMaster">
      <pc:chgData name="Chris Hesketh" userId="79795a8a-1d28-4b06-a966-9e21ec35fa6a" providerId="ADAL" clId="{11CBF0A6-C5F0-4696-ACC6-A47AC2A044BC}" dt="2023-05-31T16:37:43.065" v="90" actId="20577"/>
      <pc:docMkLst>
        <pc:docMk/>
      </pc:docMkLst>
      <pc:sldChg chg="add del">
        <pc:chgData name="Chris Hesketh" userId="79795a8a-1d28-4b06-a966-9e21ec35fa6a" providerId="ADAL" clId="{11CBF0A6-C5F0-4696-ACC6-A47AC2A044BC}" dt="2023-05-31T16:36:14.547" v="2" actId="47"/>
        <pc:sldMkLst>
          <pc:docMk/>
          <pc:sldMk cId="4158603939" sldId="260"/>
        </pc:sldMkLst>
      </pc:sldChg>
      <pc:sldChg chg="del">
        <pc:chgData name="Chris Hesketh" userId="79795a8a-1d28-4b06-a966-9e21ec35fa6a" providerId="ADAL" clId="{11CBF0A6-C5F0-4696-ACC6-A47AC2A044BC}" dt="2023-05-31T16:36:23.890" v="3" actId="47"/>
        <pc:sldMkLst>
          <pc:docMk/>
          <pc:sldMk cId="134711502" sldId="306"/>
        </pc:sldMkLst>
      </pc:sldChg>
      <pc:sldChg chg="del">
        <pc:chgData name="Chris Hesketh" userId="79795a8a-1d28-4b06-a966-9e21ec35fa6a" providerId="ADAL" clId="{11CBF0A6-C5F0-4696-ACC6-A47AC2A044BC}" dt="2023-05-31T16:36:23.890" v="3" actId="47"/>
        <pc:sldMkLst>
          <pc:docMk/>
          <pc:sldMk cId="2655354030" sldId="838841768"/>
        </pc:sldMkLst>
      </pc:sldChg>
      <pc:sldChg chg="modSp add del mod">
        <pc:chgData name="Chris Hesketh" userId="79795a8a-1d28-4b06-a966-9e21ec35fa6a" providerId="ADAL" clId="{11CBF0A6-C5F0-4696-ACC6-A47AC2A044BC}" dt="2023-05-31T16:37:43.065" v="90" actId="20577"/>
        <pc:sldMkLst>
          <pc:docMk/>
          <pc:sldMk cId="792619665" sldId="838841787"/>
        </pc:sldMkLst>
        <pc:spChg chg="mod">
          <ac:chgData name="Chris Hesketh" userId="79795a8a-1d28-4b06-a966-9e21ec35fa6a" providerId="ADAL" clId="{11CBF0A6-C5F0-4696-ACC6-A47AC2A044BC}" dt="2023-05-31T16:37:43.065" v="90" actId="20577"/>
          <ac:spMkLst>
            <pc:docMk/>
            <pc:sldMk cId="792619665" sldId="838841787"/>
            <ac:spMk id="3" creationId="{8EC349B1-A7B8-2CDF-275C-1C441B5CBACE}"/>
          </ac:spMkLst>
        </pc:spChg>
        <pc:spChg chg="mod">
          <ac:chgData name="Chris Hesketh" userId="79795a8a-1d28-4b06-a966-9e21ec35fa6a" providerId="ADAL" clId="{11CBF0A6-C5F0-4696-ACC6-A47AC2A044BC}" dt="2023-05-31T16:37:21.217" v="83" actId="20577"/>
          <ac:spMkLst>
            <pc:docMk/>
            <pc:sldMk cId="792619665" sldId="838841787"/>
            <ac:spMk id="31" creationId="{7E1042F7-C7B9-3BFF-0AF9-3D375F3E785F}"/>
          </ac:spMkLst>
        </pc:spChg>
      </pc:sldChg>
      <pc:sldChg chg="del">
        <pc:chgData name="Chris Hesketh" userId="79795a8a-1d28-4b06-a966-9e21ec35fa6a" providerId="ADAL" clId="{11CBF0A6-C5F0-4696-ACC6-A47AC2A044BC}" dt="2023-05-31T16:36:23.890" v="3" actId="47"/>
        <pc:sldMkLst>
          <pc:docMk/>
          <pc:sldMk cId="1664440606" sldId="838841837"/>
        </pc:sldMkLst>
      </pc:sldChg>
      <pc:sldChg chg="del">
        <pc:chgData name="Chris Hesketh" userId="79795a8a-1d28-4b06-a966-9e21ec35fa6a" providerId="ADAL" clId="{11CBF0A6-C5F0-4696-ACC6-A47AC2A044BC}" dt="2023-05-31T16:36:23.890" v="3" actId="47"/>
        <pc:sldMkLst>
          <pc:docMk/>
          <pc:sldMk cId="4156065271" sldId="838841838"/>
        </pc:sldMkLst>
      </pc:sldChg>
      <pc:sldChg chg="del">
        <pc:chgData name="Chris Hesketh" userId="79795a8a-1d28-4b06-a966-9e21ec35fa6a" providerId="ADAL" clId="{11CBF0A6-C5F0-4696-ACC6-A47AC2A044BC}" dt="2023-05-31T16:36:23.890" v="3" actId="47"/>
        <pc:sldMkLst>
          <pc:docMk/>
          <pc:sldMk cId="1393029066" sldId="838841839"/>
        </pc:sldMkLst>
      </pc:sldChg>
      <pc:sldChg chg="del">
        <pc:chgData name="Chris Hesketh" userId="79795a8a-1d28-4b06-a966-9e21ec35fa6a" providerId="ADAL" clId="{11CBF0A6-C5F0-4696-ACC6-A47AC2A044BC}" dt="2023-05-31T16:36:23.890" v="3" actId="47"/>
        <pc:sldMkLst>
          <pc:docMk/>
          <pc:sldMk cId="2486167228" sldId="838841840"/>
        </pc:sldMkLst>
      </pc:sldChg>
      <pc:sldChg chg="modSp mod">
        <pc:chgData name="Chris Hesketh" userId="79795a8a-1d28-4b06-a966-9e21ec35fa6a" providerId="ADAL" clId="{11CBF0A6-C5F0-4696-ACC6-A47AC2A044BC}" dt="2023-05-31T16:36:57.641" v="74" actId="1076"/>
        <pc:sldMkLst>
          <pc:docMk/>
          <pc:sldMk cId="3327683073" sldId="2145706481"/>
        </pc:sldMkLst>
        <pc:spChg chg="mod">
          <ac:chgData name="Chris Hesketh" userId="79795a8a-1d28-4b06-a966-9e21ec35fa6a" providerId="ADAL" clId="{11CBF0A6-C5F0-4696-ACC6-A47AC2A044BC}" dt="2023-05-31T16:36:57.641" v="74" actId="1076"/>
          <ac:spMkLst>
            <pc:docMk/>
            <pc:sldMk cId="3327683073" sldId="2145706481"/>
            <ac:spMk id="3" creationId="{00000000-0000-0000-0000-000000000000}"/>
          </ac:spMkLst>
        </pc:spChg>
      </pc:sldChg>
      <pc:sldChg chg="add del">
        <pc:chgData name="Chris Hesketh" userId="79795a8a-1d28-4b06-a966-9e21ec35fa6a" providerId="ADAL" clId="{11CBF0A6-C5F0-4696-ACC6-A47AC2A044BC}" dt="2023-05-31T16:36:14.547" v="2" actId="47"/>
        <pc:sldMkLst>
          <pc:docMk/>
          <pc:sldMk cId="3437469244" sldId="2145706485"/>
        </pc:sldMkLst>
      </pc:sldChg>
      <pc:sldChg chg="add del">
        <pc:chgData name="Chris Hesketh" userId="79795a8a-1d28-4b06-a966-9e21ec35fa6a" providerId="ADAL" clId="{11CBF0A6-C5F0-4696-ACC6-A47AC2A044BC}" dt="2023-05-31T16:36:14.547" v="2" actId="47"/>
        <pc:sldMkLst>
          <pc:docMk/>
          <pc:sldMk cId="700879375" sldId="2145706486"/>
        </pc:sldMkLst>
      </pc:sldChg>
      <pc:sldChg chg="add del">
        <pc:chgData name="Chris Hesketh" userId="79795a8a-1d28-4b06-a966-9e21ec35fa6a" providerId="ADAL" clId="{11CBF0A6-C5F0-4696-ACC6-A47AC2A044BC}" dt="2023-05-31T16:36:14.547" v="2" actId="47"/>
        <pc:sldMkLst>
          <pc:docMk/>
          <pc:sldMk cId="3717178870" sldId="2145706487"/>
        </pc:sldMkLst>
      </pc:sldChg>
      <pc:sldChg chg="del">
        <pc:chgData name="Chris Hesketh" userId="79795a8a-1d28-4b06-a966-9e21ec35fa6a" providerId="ADAL" clId="{11CBF0A6-C5F0-4696-ACC6-A47AC2A044BC}" dt="2023-05-31T16:36:23.890" v="3" actId="47"/>
        <pc:sldMkLst>
          <pc:docMk/>
          <pc:sldMk cId="4059388174" sldId="2145706488"/>
        </pc:sldMkLst>
      </pc:sldChg>
      <pc:sldChg chg="add del">
        <pc:chgData name="Chris Hesketh" userId="79795a8a-1d28-4b06-a966-9e21ec35fa6a" providerId="ADAL" clId="{11CBF0A6-C5F0-4696-ACC6-A47AC2A044BC}" dt="2023-05-31T16:36:14.547" v="2" actId="47"/>
        <pc:sldMkLst>
          <pc:docMk/>
          <pc:sldMk cId="3448937449" sldId="2145706489"/>
        </pc:sldMkLst>
      </pc:sldChg>
      <pc:sldChg chg="add del">
        <pc:chgData name="Chris Hesketh" userId="79795a8a-1d28-4b06-a966-9e21ec35fa6a" providerId="ADAL" clId="{11CBF0A6-C5F0-4696-ACC6-A47AC2A044BC}" dt="2023-05-31T16:36:14.547" v="2" actId="47"/>
        <pc:sldMkLst>
          <pc:docMk/>
          <pc:sldMk cId="1520934753" sldId="2145706490"/>
        </pc:sldMkLst>
      </pc:sldChg>
      <pc:sldChg chg="del">
        <pc:chgData name="Chris Hesketh" userId="79795a8a-1d28-4b06-a966-9e21ec35fa6a" providerId="ADAL" clId="{11CBF0A6-C5F0-4696-ACC6-A47AC2A044BC}" dt="2023-05-31T16:36:23.890" v="3" actId="47"/>
        <pc:sldMkLst>
          <pc:docMk/>
          <pc:sldMk cId="2629588432" sldId="2145706493"/>
        </pc:sldMkLst>
      </pc:sldChg>
      <pc:sldChg chg="del">
        <pc:chgData name="Chris Hesketh" userId="79795a8a-1d28-4b06-a966-9e21ec35fa6a" providerId="ADAL" clId="{11CBF0A6-C5F0-4696-ACC6-A47AC2A044BC}" dt="2023-05-31T16:36:23.890" v="3" actId="47"/>
        <pc:sldMkLst>
          <pc:docMk/>
          <pc:sldMk cId="3288481841" sldId="2145706494"/>
        </pc:sldMkLst>
      </pc:sldChg>
      <pc:sldChg chg="del">
        <pc:chgData name="Chris Hesketh" userId="79795a8a-1d28-4b06-a966-9e21ec35fa6a" providerId="ADAL" clId="{11CBF0A6-C5F0-4696-ACC6-A47AC2A044BC}" dt="2023-05-31T16:36:23.890" v="3" actId="47"/>
        <pc:sldMkLst>
          <pc:docMk/>
          <pc:sldMk cId="3028154763" sldId="2145706495"/>
        </pc:sldMkLst>
      </pc:sldChg>
      <pc:sldMasterChg chg="del delSldLayout">
        <pc:chgData name="Chris Hesketh" userId="79795a8a-1d28-4b06-a966-9e21ec35fa6a" providerId="ADAL" clId="{11CBF0A6-C5F0-4696-ACC6-A47AC2A044BC}" dt="2023-05-31T16:36:23.890" v="3" actId="47"/>
        <pc:sldMasterMkLst>
          <pc:docMk/>
          <pc:sldMasterMk cId="3281930220" sldId="2147483991"/>
        </pc:sldMasterMkLst>
        <pc:sldLayoutChg chg="del">
          <pc:chgData name="Chris Hesketh" userId="79795a8a-1d28-4b06-a966-9e21ec35fa6a" providerId="ADAL" clId="{11CBF0A6-C5F0-4696-ACC6-A47AC2A044BC}" dt="2023-05-31T16:36:23.890" v="3" actId="47"/>
          <pc:sldLayoutMkLst>
            <pc:docMk/>
            <pc:sldMasterMk cId="3281930220" sldId="2147483991"/>
            <pc:sldLayoutMk cId="2712806965" sldId="2147483992"/>
          </pc:sldLayoutMkLst>
        </pc:sldLayoutChg>
        <pc:sldLayoutChg chg="del">
          <pc:chgData name="Chris Hesketh" userId="79795a8a-1d28-4b06-a966-9e21ec35fa6a" providerId="ADAL" clId="{11CBF0A6-C5F0-4696-ACC6-A47AC2A044BC}" dt="2023-05-31T16:36:23.890" v="3" actId="47"/>
          <pc:sldLayoutMkLst>
            <pc:docMk/>
            <pc:sldMasterMk cId="3281930220" sldId="2147483991"/>
            <pc:sldLayoutMk cId="3358669718" sldId="2147483993"/>
          </pc:sldLayoutMkLst>
        </pc:sldLayoutChg>
        <pc:sldLayoutChg chg="del">
          <pc:chgData name="Chris Hesketh" userId="79795a8a-1d28-4b06-a966-9e21ec35fa6a" providerId="ADAL" clId="{11CBF0A6-C5F0-4696-ACC6-A47AC2A044BC}" dt="2023-05-31T16:36:23.890" v="3" actId="47"/>
          <pc:sldLayoutMkLst>
            <pc:docMk/>
            <pc:sldMasterMk cId="3281930220" sldId="2147483991"/>
            <pc:sldLayoutMk cId="2945086006" sldId="2147483994"/>
          </pc:sldLayoutMkLst>
        </pc:sldLayoutChg>
        <pc:sldLayoutChg chg="del">
          <pc:chgData name="Chris Hesketh" userId="79795a8a-1d28-4b06-a966-9e21ec35fa6a" providerId="ADAL" clId="{11CBF0A6-C5F0-4696-ACC6-A47AC2A044BC}" dt="2023-05-31T16:36:23.890" v="3" actId="47"/>
          <pc:sldLayoutMkLst>
            <pc:docMk/>
            <pc:sldMasterMk cId="3281930220" sldId="2147483991"/>
            <pc:sldLayoutMk cId="3713247926" sldId="2147483995"/>
          </pc:sldLayoutMkLst>
        </pc:sldLayoutChg>
        <pc:sldLayoutChg chg="del">
          <pc:chgData name="Chris Hesketh" userId="79795a8a-1d28-4b06-a966-9e21ec35fa6a" providerId="ADAL" clId="{11CBF0A6-C5F0-4696-ACC6-A47AC2A044BC}" dt="2023-05-31T16:36:23.890" v="3" actId="47"/>
          <pc:sldLayoutMkLst>
            <pc:docMk/>
            <pc:sldMasterMk cId="3281930220" sldId="2147483991"/>
            <pc:sldLayoutMk cId="2784317024" sldId="2147483996"/>
          </pc:sldLayoutMkLst>
        </pc:sldLayoutChg>
        <pc:sldLayoutChg chg="del">
          <pc:chgData name="Chris Hesketh" userId="79795a8a-1d28-4b06-a966-9e21ec35fa6a" providerId="ADAL" clId="{11CBF0A6-C5F0-4696-ACC6-A47AC2A044BC}" dt="2023-05-31T16:36:23.890" v="3" actId="47"/>
          <pc:sldLayoutMkLst>
            <pc:docMk/>
            <pc:sldMasterMk cId="3281930220" sldId="2147483991"/>
            <pc:sldLayoutMk cId="939845927" sldId="2147483997"/>
          </pc:sldLayoutMkLst>
        </pc:sldLayoutChg>
        <pc:sldLayoutChg chg="del">
          <pc:chgData name="Chris Hesketh" userId="79795a8a-1d28-4b06-a966-9e21ec35fa6a" providerId="ADAL" clId="{11CBF0A6-C5F0-4696-ACC6-A47AC2A044BC}" dt="2023-05-31T16:36:23.890" v="3" actId="47"/>
          <pc:sldLayoutMkLst>
            <pc:docMk/>
            <pc:sldMasterMk cId="3281930220" sldId="2147483991"/>
            <pc:sldLayoutMk cId="1582449949" sldId="2147483998"/>
          </pc:sldLayoutMkLst>
        </pc:sldLayoutChg>
        <pc:sldLayoutChg chg="del">
          <pc:chgData name="Chris Hesketh" userId="79795a8a-1d28-4b06-a966-9e21ec35fa6a" providerId="ADAL" clId="{11CBF0A6-C5F0-4696-ACC6-A47AC2A044BC}" dt="2023-05-31T16:36:23.890" v="3" actId="47"/>
          <pc:sldLayoutMkLst>
            <pc:docMk/>
            <pc:sldMasterMk cId="3281930220" sldId="2147483991"/>
            <pc:sldLayoutMk cId="2393139277" sldId="2147483999"/>
          </pc:sldLayoutMkLst>
        </pc:sldLayoutChg>
        <pc:sldLayoutChg chg="del">
          <pc:chgData name="Chris Hesketh" userId="79795a8a-1d28-4b06-a966-9e21ec35fa6a" providerId="ADAL" clId="{11CBF0A6-C5F0-4696-ACC6-A47AC2A044BC}" dt="2023-05-31T16:36:23.890" v="3" actId="47"/>
          <pc:sldLayoutMkLst>
            <pc:docMk/>
            <pc:sldMasterMk cId="3281930220" sldId="2147483991"/>
            <pc:sldLayoutMk cId="3622195496" sldId="2147484000"/>
          </pc:sldLayoutMkLst>
        </pc:sldLayoutChg>
        <pc:sldLayoutChg chg="del">
          <pc:chgData name="Chris Hesketh" userId="79795a8a-1d28-4b06-a966-9e21ec35fa6a" providerId="ADAL" clId="{11CBF0A6-C5F0-4696-ACC6-A47AC2A044BC}" dt="2023-05-31T16:36:23.890" v="3" actId="47"/>
          <pc:sldLayoutMkLst>
            <pc:docMk/>
            <pc:sldMasterMk cId="3281930220" sldId="2147483991"/>
            <pc:sldLayoutMk cId="421444689" sldId="2147484001"/>
          </pc:sldLayoutMkLst>
        </pc:sldLayoutChg>
        <pc:sldLayoutChg chg="del">
          <pc:chgData name="Chris Hesketh" userId="79795a8a-1d28-4b06-a966-9e21ec35fa6a" providerId="ADAL" clId="{11CBF0A6-C5F0-4696-ACC6-A47AC2A044BC}" dt="2023-05-31T16:36:23.890" v="3" actId="47"/>
          <pc:sldLayoutMkLst>
            <pc:docMk/>
            <pc:sldMasterMk cId="3281930220" sldId="2147483991"/>
            <pc:sldLayoutMk cId="4279217267" sldId="2147484002"/>
          </pc:sldLayoutMkLst>
        </pc:sldLayoutChg>
      </pc:sldMasterChg>
      <pc:sldMasterChg chg="add del addSldLayout delSldLayout">
        <pc:chgData name="Chris Hesketh" userId="79795a8a-1d28-4b06-a966-9e21ec35fa6a" providerId="ADAL" clId="{11CBF0A6-C5F0-4696-ACC6-A47AC2A044BC}" dt="2023-05-31T16:36:14.547" v="2" actId="47"/>
        <pc:sldMasterMkLst>
          <pc:docMk/>
          <pc:sldMasterMk cId="1244475197" sldId="2147484003"/>
        </pc:sldMasterMkLst>
        <pc:sldLayoutChg chg="add del">
          <pc:chgData name="Chris Hesketh" userId="79795a8a-1d28-4b06-a966-9e21ec35fa6a" providerId="ADAL" clId="{11CBF0A6-C5F0-4696-ACC6-A47AC2A044BC}" dt="2023-05-31T16:36:14.547" v="2" actId="47"/>
          <pc:sldLayoutMkLst>
            <pc:docMk/>
            <pc:sldMasterMk cId="1244475197" sldId="2147484003"/>
            <pc:sldLayoutMk cId="2279045839" sldId="2147484004"/>
          </pc:sldLayoutMkLst>
        </pc:sldLayoutChg>
        <pc:sldLayoutChg chg="add del">
          <pc:chgData name="Chris Hesketh" userId="79795a8a-1d28-4b06-a966-9e21ec35fa6a" providerId="ADAL" clId="{11CBF0A6-C5F0-4696-ACC6-A47AC2A044BC}" dt="2023-05-31T16:36:14.547" v="2" actId="47"/>
          <pc:sldLayoutMkLst>
            <pc:docMk/>
            <pc:sldMasterMk cId="1244475197" sldId="2147484003"/>
            <pc:sldLayoutMk cId="2393093385" sldId="2147484005"/>
          </pc:sldLayoutMkLst>
        </pc:sldLayoutChg>
        <pc:sldLayoutChg chg="add del">
          <pc:chgData name="Chris Hesketh" userId="79795a8a-1d28-4b06-a966-9e21ec35fa6a" providerId="ADAL" clId="{11CBF0A6-C5F0-4696-ACC6-A47AC2A044BC}" dt="2023-05-31T16:36:14.547" v="2" actId="47"/>
          <pc:sldLayoutMkLst>
            <pc:docMk/>
            <pc:sldMasterMk cId="1244475197" sldId="2147484003"/>
            <pc:sldLayoutMk cId="3464701612" sldId="2147484006"/>
          </pc:sldLayoutMkLst>
        </pc:sldLayoutChg>
        <pc:sldLayoutChg chg="add del">
          <pc:chgData name="Chris Hesketh" userId="79795a8a-1d28-4b06-a966-9e21ec35fa6a" providerId="ADAL" clId="{11CBF0A6-C5F0-4696-ACC6-A47AC2A044BC}" dt="2023-05-31T16:36:14.547" v="2" actId="47"/>
          <pc:sldLayoutMkLst>
            <pc:docMk/>
            <pc:sldMasterMk cId="1244475197" sldId="2147484003"/>
            <pc:sldLayoutMk cId="3902694863" sldId="2147484007"/>
          </pc:sldLayoutMkLst>
        </pc:sldLayoutChg>
        <pc:sldLayoutChg chg="add del">
          <pc:chgData name="Chris Hesketh" userId="79795a8a-1d28-4b06-a966-9e21ec35fa6a" providerId="ADAL" clId="{11CBF0A6-C5F0-4696-ACC6-A47AC2A044BC}" dt="2023-05-31T16:36:14.547" v="2" actId="47"/>
          <pc:sldLayoutMkLst>
            <pc:docMk/>
            <pc:sldMasterMk cId="1244475197" sldId="2147484003"/>
            <pc:sldLayoutMk cId="1420192029" sldId="2147484008"/>
          </pc:sldLayoutMkLst>
        </pc:sldLayoutChg>
        <pc:sldLayoutChg chg="add del">
          <pc:chgData name="Chris Hesketh" userId="79795a8a-1d28-4b06-a966-9e21ec35fa6a" providerId="ADAL" clId="{11CBF0A6-C5F0-4696-ACC6-A47AC2A044BC}" dt="2023-05-31T16:36:14.547" v="2" actId="47"/>
          <pc:sldLayoutMkLst>
            <pc:docMk/>
            <pc:sldMasterMk cId="1244475197" sldId="2147484003"/>
            <pc:sldLayoutMk cId="1584185824" sldId="2147484009"/>
          </pc:sldLayoutMkLst>
        </pc:sldLayoutChg>
        <pc:sldLayoutChg chg="add del">
          <pc:chgData name="Chris Hesketh" userId="79795a8a-1d28-4b06-a966-9e21ec35fa6a" providerId="ADAL" clId="{11CBF0A6-C5F0-4696-ACC6-A47AC2A044BC}" dt="2023-05-31T16:36:14.547" v="2" actId="47"/>
          <pc:sldLayoutMkLst>
            <pc:docMk/>
            <pc:sldMasterMk cId="1244475197" sldId="2147484003"/>
            <pc:sldLayoutMk cId="775490471" sldId="2147484010"/>
          </pc:sldLayoutMkLst>
        </pc:sldLayoutChg>
        <pc:sldLayoutChg chg="add del">
          <pc:chgData name="Chris Hesketh" userId="79795a8a-1d28-4b06-a966-9e21ec35fa6a" providerId="ADAL" clId="{11CBF0A6-C5F0-4696-ACC6-A47AC2A044BC}" dt="2023-05-31T16:36:14.547" v="2" actId="47"/>
          <pc:sldLayoutMkLst>
            <pc:docMk/>
            <pc:sldMasterMk cId="1244475197" sldId="2147484003"/>
            <pc:sldLayoutMk cId="1705360717" sldId="2147484011"/>
          </pc:sldLayoutMkLst>
        </pc:sldLayoutChg>
        <pc:sldLayoutChg chg="add del">
          <pc:chgData name="Chris Hesketh" userId="79795a8a-1d28-4b06-a966-9e21ec35fa6a" providerId="ADAL" clId="{11CBF0A6-C5F0-4696-ACC6-A47AC2A044BC}" dt="2023-05-31T16:36:14.547" v="2" actId="47"/>
          <pc:sldLayoutMkLst>
            <pc:docMk/>
            <pc:sldMasterMk cId="1244475197" sldId="2147484003"/>
            <pc:sldLayoutMk cId="222632346" sldId="2147484012"/>
          </pc:sldLayoutMkLst>
        </pc:sldLayoutChg>
        <pc:sldLayoutChg chg="add del">
          <pc:chgData name="Chris Hesketh" userId="79795a8a-1d28-4b06-a966-9e21ec35fa6a" providerId="ADAL" clId="{11CBF0A6-C5F0-4696-ACC6-A47AC2A044BC}" dt="2023-05-31T16:36:14.547" v="2" actId="47"/>
          <pc:sldLayoutMkLst>
            <pc:docMk/>
            <pc:sldMasterMk cId="1244475197" sldId="2147484003"/>
            <pc:sldLayoutMk cId="4247371028" sldId="2147484013"/>
          </pc:sldLayoutMkLst>
        </pc:sldLayoutChg>
        <pc:sldLayoutChg chg="add del">
          <pc:chgData name="Chris Hesketh" userId="79795a8a-1d28-4b06-a966-9e21ec35fa6a" providerId="ADAL" clId="{11CBF0A6-C5F0-4696-ACC6-A47AC2A044BC}" dt="2023-05-31T16:36:14.547" v="2" actId="47"/>
          <pc:sldLayoutMkLst>
            <pc:docMk/>
            <pc:sldMasterMk cId="1244475197" sldId="2147484003"/>
            <pc:sldLayoutMk cId="662933259" sldId="2147484014"/>
          </pc:sldLayoutMkLst>
        </pc:sldLayoutChg>
        <pc:sldLayoutChg chg="add del">
          <pc:chgData name="Chris Hesketh" userId="79795a8a-1d28-4b06-a966-9e21ec35fa6a" providerId="ADAL" clId="{11CBF0A6-C5F0-4696-ACC6-A47AC2A044BC}" dt="2023-05-31T16:36:14.547" v="2" actId="47"/>
          <pc:sldLayoutMkLst>
            <pc:docMk/>
            <pc:sldMasterMk cId="1244475197" sldId="2147484003"/>
            <pc:sldLayoutMk cId="1862922012" sldId="2147484015"/>
          </pc:sldLayoutMkLst>
        </pc:sldLayoutChg>
        <pc:sldLayoutChg chg="add del">
          <pc:chgData name="Chris Hesketh" userId="79795a8a-1d28-4b06-a966-9e21ec35fa6a" providerId="ADAL" clId="{11CBF0A6-C5F0-4696-ACC6-A47AC2A044BC}" dt="2023-05-31T16:36:14.547" v="2" actId="47"/>
          <pc:sldLayoutMkLst>
            <pc:docMk/>
            <pc:sldMasterMk cId="1244475197" sldId="2147484003"/>
            <pc:sldLayoutMk cId="4264236246" sldId="2147484016"/>
          </pc:sldLayoutMkLst>
        </pc:sldLayoutChg>
        <pc:sldLayoutChg chg="add del">
          <pc:chgData name="Chris Hesketh" userId="79795a8a-1d28-4b06-a966-9e21ec35fa6a" providerId="ADAL" clId="{11CBF0A6-C5F0-4696-ACC6-A47AC2A044BC}" dt="2023-05-31T16:36:14.547" v="2" actId="47"/>
          <pc:sldLayoutMkLst>
            <pc:docMk/>
            <pc:sldMasterMk cId="1244475197" sldId="2147484003"/>
            <pc:sldLayoutMk cId="1910453663" sldId="2147484017"/>
          </pc:sldLayoutMkLst>
        </pc:sldLayoutChg>
        <pc:sldLayoutChg chg="add del">
          <pc:chgData name="Chris Hesketh" userId="79795a8a-1d28-4b06-a966-9e21ec35fa6a" providerId="ADAL" clId="{11CBF0A6-C5F0-4696-ACC6-A47AC2A044BC}" dt="2023-05-31T16:36:14.547" v="2" actId="47"/>
          <pc:sldLayoutMkLst>
            <pc:docMk/>
            <pc:sldMasterMk cId="1244475197" sldId="2147484003"/>
            <pc:sldLayoutMk cId="1036574554" sldId="2147484018"/>
          </pc:sldLayoutMkLst>
        </pc:sldLayoutChg>
        <pc:sldLayoutChg chg="add del">
          <pc:chgData name="Chris Hesketh" userId="79795a8a-1d28-4b06-a966-9e21ec35fa6a" providerId="ADAL" clId="{11CBF0A6-C5F0-4696-ACC6-A47AC2A044BC}" dt="2023-05-31T16:36:14.547" v="2" actId="47"/>
          <pc:sldLayoutMkLst>
            <pc:docMk/>
            <pc:sldMasterMk cId="1244475197" sldId="2147484003"/>
            <pc:sldLayoutMk cId="3740206090" sldId="2147484019"/>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A2CD05-8442-B348-B825-8D8FA12E1A12}"/>
              </a:ext>
            </a:extLst>
          </p:cNvPr>
          <p:cNvSpPr>
            <a:spLocks noGrp="1"/>
          </p:cNvSpPr>
          <p:nvPr>
            <p:ph type="hdr" sz="quarter"/>
          </p:nvPr>
        </p:nvSpPr>
        <p:spPr>
          <a:xfrm>
            <a:off x="0" y="0"/>
            <a:ext cx="2971800" cy="458788"/>
          </a:xfrm>
          <a:prstGeom prst="rect">
            <a:avLst/>
          </a:prstGeom>
        </p:spPr>
        <p:txBody>
          <a:bodyPr vert="horz" lIns="91436" tIns="45719" rIns="91436" bIns="45719" rtlCol="0"/>
          <a:lstStyle>
            <a:lvl1pPr algn="l">
              <a:defRPr sz="1200"/>
            </a:lvl1pPr>
          </a:lstStyle>
          <a:p>
            <a:endParaRPr lang="en-US"/>
          </a:p>
        </p:txBody>
      </p:sp>
      <p:sp>
        <p:nvSpPr>
          <p:cNvPr id="3" name="Date Placeholder 2">
            <a:extLst>
              <a:ext uri="{FF2B5EF4-FFF2-40B4-BE49-F238E27FC236}">
                <a16:creationId xmlns:a16="http://schemas.microsoft.com/office/drawing/2014/main" id="{DE0D2DA0-D32E-EF49-8095-E3E46549BB92}"/>
              </a:ext>
            </a:extLst>
          </p:cNvPr>
          <p:cNvSpPr>
            <a:spLocks noGrp="1"/>
          </p:cNvSpPr>
          <p:nvPr>
            <p:ph type="dt" sz="quarter" idx="1"/>
          </p:nvPr>
        </p:nvSpPr>
        <p:spPr>
          <a:xfrm>
            <a:off x="3884614" y="0"/>
            <a:ext cx="2971800" cy="458788"/>
          </a:xfrm>
          <a:prstGeom prst="rect">
            <a:avLst/>
          </a:prstGeom>
        </p:spPr>
        <p:txBody>
          <a:bodyPr vert="horz" lIns="91436" tIns="45719" rIns="91436" bIns="45719" rtlCol="0"/>
          <a:lstStyle>
            <a:lvl1pPr algn="r">
              <a:defRPr sz="1200"/>
            </a:lvl1pPr>
          </a:lstStyle>
          <a:p>
            <a:fld id="{B8B401C7-53D2-9E42-968D-A25A3EAEBEE1}" type="datetimeFigureOut">
              <a:rPr lang="en-US" smtClean="0"/>
              <a:t>6/27/2023</a:t>
            </a:fld>
            <a:endParaRPr lang="en-US"/>
          </a:p>
        </p:txBody>
      </p:sp>
      <p:sp>
        <p:nvSpPr>
          <p:cNvPr id="4" name="Footer Placeholder 3">
            <a:extLst>
              <a:ext uri="{FF2B5EF4-FFF2-40B4-BE49-F238E27FC236}">
                <a16:creationId xmlns:a16="http://schemas.microsoft.com/office/drawing/2014/main" id="{42301700-3A68-B949-8427-E1F410D32943}"/>
              </a:ext>
            </a:extLst>
          </p:cNvPr>
          <p:cNvSpPr>
            <a:spLocks noGrp="1"/>
          </p:cNvSpPr>
          <p:nvPr>
            <p:ph type="ftr" sz="quarter" idx="2"/>
          </p:nvPr>
        </p:nvSpPr>
        <p:spPr>
          <a:xfrm>
            <a:off x="0" y="8685214"/>
            <a:ext cx="2971800" cy="458787"/>
          </a:xfrm>
          <a:prstGeom prst="rect">
            <a:avLst/>
          </a:prstGeom>
        </p:spPr>
        <p:txBody>
          <a:bodyPr vert="horz" lIns="91436" tIns="45719" rIns="91436" bIns="45719"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05B7878-0DB7-FD4F-B71A-E4C44DF87E14}"/>
              </a:ext>
            </a:extLst>
          </p:cNvPr>
          <p:cNvSpPr>
            <a:spLocks noGrp="1"/>
          </p:cNvSpPr>
          <p:nvPr>
            <p:ph type="sldNum" sz="quarter" idx="3"/>
          </p:nvPr>
        </p:nvSpPr>
        <p:spPr>
          <a:xfrm>
            <a:off x="3884614" y="8685214"/>
            <a:ext cx="2971800" cy="458787"/>
          </a:xfrm>
          <a:prstGeom prst="rect">
            <a:avLst/>
          </a:prstGeom>
        </p:spPr>
        <p:txBody>
          <a:bodyPr vert="horz" lIns="91436" tIns="45719" rIns="91436" bIns="45719" rtlCol="0" anchor="b"/>
          <a:lstStyle>
            <a:lvl1pPr algn="r">
              <a:defRPr sz="1200"/>
            </a:lvl1pPr>
          </a:lstStyle>
          <a:p>
            <a:fld id="{DCF8BA93-B2AF-5942-907E-697C49E6ABB6}" type="slidenum">
              <a:rPr lang="en-US" smtClean="0"/>
              <a:t>‹#›</a:t>
            </a:fld>
            <a:endParaRPr lang="en-US"/>
          </a:p>
        </p:txBody>
      </p:sp>
    </p:spTree>
    <p:extLst>
      <p:ext uri="{BB962C8B-B14F-4D97-AF65-F5344CB8AC3E}">
        <p14:creationId xmlns:p14="http://schemas.microsoft.com/office/powerpoint/2010/main" val="4128858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36" tIns="45719" rIns="91436" bIns="45719" rtlCol="0"/>
          <a:lstStyle>
            <a:lvl1pPr algn="l">
              <a:defRPr sz="1200"/>
            </a:lvl1pPr>
          </a:lstStyle>
          <a:p>
            <a:endParaRPr lang="en-US"/>
          </a:p>
        </p:txBody>
      </p:sp>
      <p:sp>
        <p:nvSpPr>
          <p:cNvPr id="3" name="Date Placeholder 2"/>
          <p:cNvSpPr>
            <a:spLocks noGrp="1"/>
          </p:cNvSpPr>
          <p:nvPr>
            <p:ph type="dt" idx="1"/>
          </p:nvPr>
        </p:nvSpPr>
        <p:spPr>
          <a:xfrm>
            <a:off x="3884614" y="0"/>
            <a:ext cx="2971800" cy="458788"/>
          </a:xfrm>
          <a:prstGeom prst="rect">
            <a:avLst/>
          </a:prstGeom>
        </p:spPr>
        <p:txBody>
          <a:bodyPr vert="horz" lIns="91436" tIns="45719" rIns="91436" bIns="45719" rtlCol="0"/>
          <a:lstStyle>
            <a:lvl1pPr algn="r">
              <a:defRPr sz="1200"/>
            </a:lvl1pPr>
          </a:lstStyle>
          <a:p>
            <a:fld id="{25ACFF6B-C702-7D4C-AB30-0B8D674F1EE8}" type="datetimeFigureOut">
              <a:rPr lang="en-US" smtClean="0"/>
              <a:t>6/27/2023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36" tIns="45719" rIns="91436" bIns="45719"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36" tIns="45719" rIns="91436" bIns="4571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4"/>
            <a:ext cx="2971800" cy="458787"/>
          </a:xfrm>
          <a:prstGeom prst="rect">
            <a:avLst/>
          </a:prstGeom>
        </p:spPr>
        <p:txBody>
          <a:bodyPr vert="horz" lIns="91436" tIns="45719" rIns="91436" bIns="45719" rtlCol="0" anchor="b"/>
          <a:lstStyle>
            <a:lvl1pPr algn="l">
              <a:defRPr sz="1200"/>
            </a:lvl1pPr>
          </a:lstStyle>
          <a:p>
            <a:endParaRPr lang="en-US"/>
          </a:p>
        </p:txBody>
      </p:sp>
      <p:sp>
        <p:nvSpPr>
          <p:cNvPr id="7" name="Slide Number Placeholder 6"/>
          <p:cNvSpPr>
            <a:spLocks noGrp="1"/>
          </p:cNvSpPr>
          <p:nvPr>
            <p:ph type="sldNum" sz="quarter" idx="5"/>
          </p:nvPr>
        </p:nvSpPr>
        <p:spPr>
          <a:xfrm>
            <a:off x="3884614" y="8685214"/>
            <a:ext cx="2971800" cy="458787"/>
          </a:xfrm>
          <a:prstGeom prst="rect">
            <a:avLst/>
          </a:prstGeom>
        </p:spPr>
        <p:txBody>
          <a:bodyPr vert="horz" lIns="91436" tIns="45719" rIns="91436" bIns="45719" rtlCol="0" anchor="b"/>
          <a:lstStyle>
            <a:lvl1pPr algn="r">
              <a:defRPr sz="1200"/>
            </a:lvl1pPr>
          </a:lstStyle>
          <a:p>
            <a:fld id="{D41168C9-BC28-D649-BBC5-8387760449FF}" type="slidenum">
              <a:rPr lang="en-US" smtClean="0"/>
              <a:t>‹#›</a:t>
            </a:fld>
            <a:endParaRPr lang="en-US"/>
          </a:p>
        </p:txBody>
      </p:sp>
    </p:spTree>
    <p:extLst>
      <p:ext uri="{BB962C8B-B14F-4D97-AF65-F5344CB8AC3E}">
        <p14:creationId xmlns:p14="http://schemas.microsoft.com/office/powerpoint/2010/main" val="4057750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 Id="rId5" Type="http://schemas.openxmlformats.org/officeDocument/2006/relationships/image" Target="../media/image4.tiff"/><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 Id="rId5" Type="http://schemas.openxmlformats.org/officeDocument/2006/relationships/image" Target="../media/image4.tiff"/><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 Id="rId5" Type="http://schemas.openxmlformats.org/officeDocument/2006/relationships/image" Target="../media/image4.tiff"/><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 Id="rId5" Type="http://schemas.openxmlformats.org/officeDocument/2006/relationships/image" Target="../media/image4.tiff"/><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 Id="rId5" Type="http://schemas.openxmlformats.org/officeDocument/2006/relationships/image" Target="../media/image4.tiff"/><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 Id="rId5" Type="http://schemas.openxmlformats.org/officeDocument/2006/relationships/image" Target="../media/image4.tiff"/><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 Id="rId5" Type="http://schemas.openxmlformats.org/officeDocument/2006/relationships/image" Target="../media/image4.tiff"/><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 Id="rId5" Type="http://schemas.openxmlformats.org/officeDocument/2006/relationships/image" Target="../media/image4.tiff"/><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 Id="rId5" Type="http://schemas.openxmlformats.org/officeDocument/2006/relationships/image" Target="../media/image4.tiff"/><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 Id="rId5" Type="http://schemas.openxmlformats.org/officeDocument/2006/relationships/image" Target="../media/image4.tiff"/><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4.tiff"/><Relationship Id="rId5" Type="http://schemas.openxmlformats.org/officeDocument/2006/relationships/image" Target="../media/image3.png"/><Relationship Id="rId4" Type="http://schemas.openxmlformats.org/officeDocument/2006/relationships/image" Target="../media/image9.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 Id="rId5" Type="http://schemas.openxmlformats.org/officeDocument/2006/relationships/image" Target="../media/image4.tiff"/><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 Id="rId5" Type="http://schemas.openxmlformats.org/officeDocument/2006/relationships/image" Target="../media/image4.tiff"/><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 Id="rId5" Type="http://schemas.openxmlformats.org/officeDocument/2006/relationships/image" Target="../media/image4.tiff"/><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 Id="rId5" Type="http://schemas.openxmlformats.org/officeDocument/2006/relationships/image" Target="../media/image4.tiff"/><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 Id="rId5" Type="http://schemas.openxmlformats.org/officeDocument/2006/relationships/image" Target="../media/image4.tiff"/><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 Id="rId5" Type="http://schemas.openxmlformats.org/officeDocument/2006/relationships/image" Target="../media/image4.tiff"/><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image" Target="../media/image4.tiff"/><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5.xml"/><Relationship Id="rId5" Type="http://schemas.openxmlformats.org/officeDocument/2006/relationships/image" Target="../media/image4.tiff"/><Relationship Id="rId4"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5.xml"/><Relationship Id="rId5" Type="http://schemas.openxmlformats.org/officeDocument/2006/relationships/image" Target="../media/image4.tiff"/><Relationship Id="rId4"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5.xml"/><Relationship Id="rId5" Type="http://schemas.openxmlformats.org/officeDocument/2006/relationships/image" Target="../media/image4.tiff"/><Relationship Id="rId4"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5.xml"/><Relationship Id="rId5" Type="http://schemas.openxmlformats.org/officeDocument/2006/relationships/image" Target="../media/image4.tiff"/><Relationship Id="rId4"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5.xml"/><Relationship Id="rId5" Type="http://schemas.openxmlformats.org/officeDocument/2006/relationships/image" Target="../media/image4.tiff"/><Relationship Id="rId4"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5.xml"/><Relationship Id="rId5" Type="http://schemas.openxmlformats.org/officeDocument/2006/relationships/image" Target="../media/image4.tiff"/><Relationship Id="rId4"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5.xml"/><Relationship Id="rId5" Type="http://schemas.openxmlformats.org/officeDocument/2006/relationships/image" Target="../media/image4.tiff"/><Relationship Id="rId4"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5.xml"/><Relationship Id="rId5" Type="http://schemas.openxmlformats.org/officeDocument/2006/relationships/image" Target="../media/image4.tiff"/><Relationship Id="rId4"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5.xml"/><Relationship Id="rId5" Type="http://schemas.openxmlformats.org/officeDocument/2006/relationships/image" Target="../media/image4.tiff"/><Relationship Id="rId4"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5.xml"/><Relationship Id="rId5" Type="http://schemas.openxmlformats.org/officeDocument/2006/relationships/image" Target="../media/image4.tiff"/><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4.tiff"/><Relationship Id="rId5" Type="http://schemas.openxmlformats.org/officeDocument/2006/relationships/image" Target="../media/image3.png"/><Relationship Id="rId4" Type="http://schemas.openxmlformats.org/officeDocument/2006/relationships/image" Target="../media/image12.sv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5.xml"/><Relationship Id="rId5" Type="http://schemas.openxmlformats.org/officeDocument/2006/relationships/image" Target="../media/image4.tiff"/><Relationship Id="rId4"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5.xml"/><Relationship Id="rId5" Type="http://schemas.openxmlformats.org/officeDocument/2006/relationships/image" Target="../media/image4.tiff"/><Relationship Id="rId4" Type="http://schemas.openxmlformats.org/officeDocument/2006/relationships/image" Target="../media/image3.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5.xml"/><Relationship Id="rId5" Type="http://schemas.openxmlformats.org/officeDocument/2006/relationships/image" Target="../media/image4.tiff"/><Relationship Id="rId4" Type="http://schemas.openxmlformats.org/officeDocument/2006/relationships/image" Target="../media/image3.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5.xml"/><Relationship Id="rId5" Type="http://schemas.openxmlformats.org/officeDocument/2006/relationships/image" Target="../media/image4.tiff"/><Relationship Id="rId4"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5.xml"/><Relationship Id="rId5" Type="http://schemas.openxmlformats.org/officeDocument/2006/relationships/image" Target="../media/image4.tiff"/><Relationship Id="rId4" Type="http://schemas.openxmlformats.org/officeDocument/2006/relationships/image" Target="../media/image3.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5.xml"/><Relationship Id="rId5" Type="http://schemas.openxmlformats.org/officeDocument/2006/relationships/image" Target="../media/image4.tiff"/><Relationship Id="rId4" Type="http://schemas.openxmlformats.org/officeDocument/2006/relationships/image" Target="../media/image3.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5.xml"/><Relationship Id="rId5" Type="http://schemas.openxmlformats.org/officeDocument/2006/relationships/image" Target="../media/image4.tiff"/><Relationship Id="rId4" Type="http://schemas.openxmlformats.org/officeDocument/2006/relationships/image" Target="../media/image3.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5.xml"/><Relationship Id="rId5" Type="http://schemas.openxmlformats.org/officeDocument/2006/relationships/image" Target="../media/image4.tiff"/><Relationship Id="rId4" Type="http://schemas.openxmlformats.org/officeDocument/2006/relationships/image" Target="../media/image3.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5.xml"/><Relationship Id="rId5" Type="http://schemas.openxmlformats.org/officeDocument/2006/relationships/image" Target="../media/image4.tiff"/><Relationship Id="rId4" Type="http://schemas.openxmlformats.org/officeDocument/2006/relationships/image" Target="../media/image3.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5.xml"/><Relationship Id="rId5" Type="http://schemas.openxmlformats.org/officeDocument/2006/relationships/image" Target="../media/image4.tiff"/><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 Id="rId5" Type="http://schemas.openxmlformats.org/officeDocument/2006/relationships/image" Target="../media/image4.tiff"/><Relationship Id="rId4" Type="http://schemas.openxmlformats.org/officeDocument/2006/relationships/image" Target="../media/image3.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5.xml"/><Relationship Id="rId5" Type="http://schemas.openxmlformats.org/officeDocument/2006/relationships/image" Target="../media/image4.tiff"/><Relationship Id="rId4" Type="http://schemas.openxmlformats.org/officeDocument/2006/relationships/image" Target="../media/image3.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6.xml"/><Relationship Id="rId6" Type="http://schemas.openxmlformats.org/officeDocument/2006/relationships/image" Target="../media/image4.tiff"/><Relationship Id="rId5" Type="http://schemas.openxmlformats.org/officeDocument/2006/relationships/image" Target="../media/image3.png"/><Relationship Id="rId4" Type="http://schemas.openxmlformats.org/officeDocument/2006/relationships/image" Target="../media/image15.sv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Master" Target="../slideMasters/slideMaster6.xml"/><Relationship Id="rId6" Type="http://schemas.openxmlformats.org/officeDocument/2006/relationships/image" Target="../media/image10.png"/><Relationship Id="rId5" Type="http://schemas.openxmlformats.org/officeDocument/2006/relationships/image" Target="../media/image4.tiff"/><Relationship Id="rId4" Type="http://schemas.openxmlformats.org/officeDocument/2006/relationships/image" Target="../media/image3.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6.xml"/><Relationship Id="rId6" Type="http://schemas.openxmlformats.org/officeDocument/2006/relationships/image" Target="../media/image4.tiff"/><Relationship Id="rId5" Type="http://schemas.openxmlformats.org/officeDocument/2006/relationships/image" Target="../media/image3.png"/><Relationship Id="rId4" Type="http://schemas.openxmlformats.org/officeDocument/2006/relationships/image" Target="../media/image16.sv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6.xml"/><Relationship Id="rId6" Type="http://schemas.openxmlformats.org/officeDocument/2006/relationships/image" Target="../media/image4.tiff"/><Relationship Id="rId5" Type="http://schemas.openxmlformats.org/officeDocument/2006/relationships/image" Target="../media/image3.png"/><Relationship Id="rId4" Type="http://schemas.openxmlformats.org/officeDocument/2006/relationships/image" Target="../media/image16.sv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6.xml"/><Relationship Id="rId6" Type="http://schemas.openxmlformats.org/officeDocument/2006/relationships/image" Target="../media/image4.tiff"/><Relationship Id="rId5" Type="http://schemas.openxmlformats.org/officeDocument/2006/relationships/image" Target="../media/image3.png"/><Relationship Id="rId4" Type="http://schemas.openxmlformats.org/officeDocument/2006/relationships/image" Target="../media/image12.sv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6.xml"/><Relationship Id="rId6" Type="http://schemas.openxmlformats.org/officeDocument/2006/relationships/image" Target="../media/image4.tiff"/><Relationship Id="rId5" Type="http://schemas.openxmlformats.org/officeDocument/2006/relationships/image" Target="../media/image3.png"/><Relationship Id="rId4" Type="http://schemas.openxmlformats.org/officeDocument/2006/relationships/image" Target="../media/image12.sv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6.xml"/><Relationship Id="rId6" Type="http://schemas.openxmlformats.org/officeDocument/2006/relationships/image" Target="../media/image4.tiff"/><Relationship Id="rId5" Type="http://schemas.openxmlformats.org/officeDocument/2006/relationships/image" Target="../media/image3.png"/><Relationship Id="rId4" Type="http://schemas.openxmlformats.org/officeDocument/2006/relationships/image" Target="../media/image1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 Id="rId5" Type="http://schemas.openxmlformats.org/officeDocument/2006/relationships/image" Target="../media/image4.tiff"/><Relationship Id="rId4" Type="http://schemas.openxmlformats.org/officeDocument/2006/relationships/image" Target="../media/image3.pn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6.xml"/><Relationship Id="rId6" Type="http://schemas.openxmlformats.org/officeDocument/2006/relationships/image" Target="../media/image4.tiff"/><Relationship Id="rId5" Type="http://schemas.openxmlformats.org/officeDocument/2006/relationships/image" Target="../media/image3.png"/><Relationship Id="rId4" Type="http://schemas.openxmlformats.org/officeDocument/2006/relationships/image" Target="../media/image12.sv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6.xml"/><Relationship Id="rId6" Type="http://schemas.openxmlformats.org/officeDocument/2006/relationships/image" Target="../media/image4.tiff"/><Relationship Id="rId5" Type="http://schemas.openxmlformats.org/officeDocument/2006/relationships/image" Target="../media/image3.png"/><Relationship Id="rId4" Type="http://schemas.openxmlformats.org/officeDocument/2006/relationships/image" Target="../media/image16.sv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6.xml"/><Relationship Id="rId6" Type="http://schemas.openxmlformats.org/officeDocument/2006/relationships/image" Target="../media/image4.tiff"/><Relationship Id="rId5" Type="http://schemas.openxmlformats.org/officeDocument/2006/relationships/image" Target="../media/image3.png"/><Relationship Id="rId4" Type="http://schemas.openxmlformats.org/officeDocument/2006/relationships/image" Target="../media/image16.sv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6.xml"/><Relationship Id="rId6" Type="http://schemas.openxmlformats.org/officeDocument/2006/relationships/image" Target="../media/image4.tiff"/><Relationship Id="rId5" Type="http://schemas.openxmlformats.org/officeDocument/2006/relationships/image" Target="../media/image3.png"/><Relationship Id="rId4" Type="http://schemas.openxmlformats.org/officeDocument/2006/relationships/image" Target="../media/image16.sv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6.xml"/><Relationship Id="rId6" Type="http://schemas.openxmlformats.org/officeDocument/2006/relationships/image" Target="../media/image4.tiff"/><Relationship Id="rId5" Type="http://schemas.openxmlformats.org/officeDocument/2006/relationships/image" Target="../media/image3.png"/><Relationship Id="rId4" Type="http://schemas.openxmlformats.org/officeDocument/2006/relationships/image" Target="../media/image16.sv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6.xml"/><Relationship Id="rId6" Type="http://schemas.openxmlformats.org/officeDocument/2006/relationships/image" Target="../media/image4.tiff"/><Relationship Id="rId5" Type="http://schemas.openxmlformats.org/officeDocument/2006/relationships/image" Target="../media/image3.png"/><Relationship Id="rId4" Type="http://schemas.openxmlformats.org/officeDocument/2006/relationships/image" Target="../media/image12.sv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6.xml"/><Relationship Id="rId6" Type="http://schemas.openxmlformats.org/officeDocument/2006/relationships/image" Target="../media/image4.tiff"/><Relationship Id="rId5" Type="http://schemas.openxmlformats.org/officeDocument/2006/relationships/image" Target="../media/image3.png"/><Relationship Id="rId4" Type="http://schemas.openxmlformats.org/officeDocument/2006/relationships/image" Target="../media/image16.svg"/></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6.xml"/><Relationship Id="rId6" Type="http://schemas.openxmlformats.org/officeDocument/2006/relationships/image" Target="../media/image4.tiff"/><Relationship Id="rId5" Type="http://schemas.openxmlformats.org/officeDocument/2006/relationships/image" Target="../media/image3.png"/><Relationship Id="rId4" Type="http://schemas.openxmlformats.org/officeDocument/2006/relationships/image" Target="../media/image16.sv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6.xml"/><Relationship Id="rId6" Type="http://schemas.openxmlformats.org/officeDocument/2006/relationships/image" Target="../media/image4.tiff"/><Relationship Id="rId5" Type="http://schemas.openxmlformats.org/officeDocument/2006/relationships/image" Target="../media/image3.png"/><Relationship Id="rId4" Type="http://schemas.openxmlformats.org/officeDocument/2006/relationships/image" Target="../media/image16.sv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6.xml"/><Relationship Id="rId6" Type="http://schemas.openxmlformats.org/officeDocument/2006/relationships/image" Target="../media/image4.tiff"/><Relationship Id="rId5" Type="http://schemas.openxmlformats.org/officeDocument/2006/relationships/image" Target="../media/image3.png"/><Relationship Id="rId4" Type="http://schemas.openxmlformats.org/officeDocument/2006/relationships/image" Target="../media/image1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 Id="rId5" Type="http://schemas.openxmlformats.org/officeDocument/2006/relationships/image" Target="../media/image4.tiff"/><Relationship Id="rId4" Type="http://schemas.openxmlformats.org/officeDocument/2006/relationships/image" Target="../media/image3.png"/></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6.xml"/><Relationship Id="rId6" Type="http://schemas.openxmlformats.org/officeDocument/2006/relationships/image" Target="../media/image4.tiff"/><Relationship Id="rId5" Type="http://schemas.openxmlformats.org/officeDocument/2006/relationships/image" Target="../media/image3.png"/><Relationship Id="rId4" Type="http://schemas.openxmlformats.org/officeDocument/2006/relationships/image" Target="../media/image16.sv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6.xml"/><Relationship Id="rId6" Type="http://schemas.openxmlformats.org/officeDocument/2006/relationships/image" Target="../media/image4.tiff"/><Relationship Id="rId5" Type="http://schemas.openxmlformats.org/officeDocument/2006/relationships/image" Target="../media/image3.png"/><Relationship Id="rId4" Type="http://schemas.openxmlformats.org/officeDocument/2006/relationships/image" Target="../media/image16.sv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6.xml"/><Relationship Id="rId6" Type="http://schemas.openxmlformats.org/officeDocument/2006/relationships/image" Target="../media/image4.tiff"/><Relationship Id="rId5" Type="http://schemas.openxmlformats.org/officeDocument/2006/relationships/image" Target="../media/image3.png"/><Relationship Id="rId4" Type="http://schemas.openxmlformats.org/officeDocument/2006/relationships/image" Target="../media/image16.sv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6.xml"/><Relationship Id="rId6" Type="http://schemas.openxmlformats.org/officeDocument/2006/relationships/image" Target="../media/image4.tiff"/><Relationship Id="rId5" Type="http://schemas.openxmlformats.org/officeDocument/2006/relationships/image" Target="../media/image3.png"/><Relationship Id="rId4" Type="http://schemas.openxmlformats.org/officeDocument/2006/relationships/image" Target="../media/image16.sv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6.xml"/><Relationship Id="rId6" Type="http://schemas.openxmlformats.org/officeDocument/2006/relationships/image" Target="../media/image4.tiff"/><Relationship Id="rId5" Type="http://schemas.openxmlformats.org/officeDocument/2006/relationships/image" Target="../media/image3.png"/><Relationship Id="rId4" Type="http://schemas.openxmlformats.org/officeDocument/2006/relationships/image" Target="../media/image16.svg"/></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6.xml"/><Relationship Id="rId6" Type="http://schemas.openxmlformats.org/officeDocument/2006/relationships/image" Target="../media/image4.tiff"/><Relationship Id="rId5" Type="http://schemas.openxmlformats.org/officeDocument/2006/relationships/image" Target="../media/image3.png"/><Relationship Id="rId4" Type="http://schemas.openxmlformats.org/officeDocument/2006/relationships/image" Target="../media/image16.svg"/></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6.xml"/><Relationship Id="rId6" Type="http://schemas.openxmlformats.org/officeDocument/2006/relationships/image" Target="../media/image4.tiff"/><Relationship Id="rId5" Type="http://schemas.openxmlformats.org/officeDocument/2006/relationships/image" Target="../media/image3.png"/><Relationship Id="rId4" Type="http://schemas.openxmlformats.org/officeDocument/2006/relationships/image" Target="../media/image16.svg"/></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 Id="rId5" Type="http://schemas.openxmlformats.org/officeDocument/2006/relationships/image" Target="../media/image4.tiff"/><Relationship Id="rId4" Type="http://schemas.openxmlformats.org/officeDocument/2006/relationships/image" Target="../media/image3.pn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 Id="rId5" Type="http://schemas.openxmlformats.org/officeDocument/2006/relationships/image" Target="../media/image4.tiff"/><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GENERAL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8AB90-F3EF-2C45-A4CD-8ED1842340D0}"/>
              </a:ext>
            </a:extLst>
          </p:cNvPr>
          <p:cNvSpPr>
            <a:spLocks noGrp="1"/>
          </p:cNvSpPr>
          <p:nvPr>
            <p:ph type="title" hasCustomPrompt="1"/>
          </p:nvPr>
        </p:nvSpPr>
        <p:spPr>
          <a:xfrm>
            <a:off x="715762" y="3267203"/>
            <a:ext cx="8631438" cy="664797"/>
          </a:xfrm>
        </p:spPr>
        <p:txBody>
          <a:bodyPr anchor="b" anchorCtr="0"/>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2400">
                <a:solidFill>
                  <a:schemeClr val="bg1"/>
                </a:solidFill>
              </a:defRPr>
            </a:lvl1p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lang="en-GB" noProof="0"/>
              <a:t>PRE-CAP (DELETE AS APPLICABLE)</a:t>
            </a:r>
            <a:br>
              <a:rPr lang="en-GB" noProof="0"/>
            </a:br>
            <a:endParaRPr lang="en-GB" noProof="0"/>
          </a:p>
        </p:txBody>
      </p:sp>
      <p:sp>
        <p:nvSpPr>
          <p:cNvPr id="12" name="Text Placeholder 11">
            <a:extLst>
              <a:ext uri="{FF2B5EF4-FFF2-40B4-BE49-F238E27FC236}">
                <a16:creationId xmlns:a16="http://schemas.microsoft.com/office/drawing/2014/main" id="{349ED758-0FBF-7E41-82BA-5DEB1C3858BB}"/>
              </a:ext>
            </a:extLst>
          </p:cNvPr>
          <p:cNvSpPr>
            <a:spLocks noGrp="1"/>
          </p:cNvSpPr>
          <p:nvPr>
            <p:ph type="body" sz="quarter" idx="15" hasCustomPrompt="1"/>
          </p:nvPr>
        </p:nvSpPr>
        <p:spPr>
          <a:xfrm>
            <a:off x="715762" y="3940105"/>
            <a:ext cx="7204784" cy="1832950"/>
          </a:xfrm>
          <a:prstGeom prst="rect">
            <a:avLst/>
          </a:prstGeom>
        </p:spPr>
        <p:txBody>
          <a:bodyPr lIns="0" tIns="0" rIns="0" bIns="0"/>
          <a:lstStyle>
            <a:lvl1pPr>
              <a:lnSpc>
                <a:spcPct val="110000"/>
              </a:lnSpc>
              <a:defRPr b="0" i="0" baseline="0">
                <a:solidFill>
                  <a:schemeClr val="bg1"/>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n-GB" noProof="0"/>
              <a:t>Client:</a:t>
            </a:r>
          </a:p>
          <a:p>
            <a:pPr lvl="0"/>
            <a:r>
              <a:rPr lang="en-GB" noProof="0"/>
              <a:t>Opportunity name:</a:t>
            </a:r>
          </a:p>
          <a:p>
            <a:pPr lvl="0"/>
            <a:r>
              <a:rPr lang="en-GB" noProof="0"/>
              <a:t>SFID:</a:t>
            </a:r>
          </a:p>
          <a:p>
            <a:pPr lvl="0"/>
            <a:r>
              <a:rPr lang="en-GB" noProof="0"/>
              <a:t>CAP level:</a:t>
            </a:r>
          </a:p>
        </p:txBody>
      </p:sp>
      <p:sp>
        <p:nvSpPr>
          <p:cNvPr id="13" name="Text Placeholder 15">
            <a:extLst>
              <a:ext uri="{FF2B5EF4-FFF2-40B4-BE49-F238E27FC236}">
                <a16:creationId xmlns:a16="http://schemas.microsoft.com/office/drawing/2014/main" id="{1971B7EF-2251-8B4D-9EE3-3AA9DB284740}"/>
              </a:ext>
            </a:extLst>
          </p:cNvPr>
          <p:cNvSpPr>
            <a:spLocks noGrp="1"/>
          </p:cNvSpPr>
          <p:nvPr>
            <p:ph type="body" sz="quarter" idx="17" hasCustomPrompt="1"/>
          </p:nvPr>
        </p:nvSpPr>
        <p:spPr>
          <a:xfrm>
            <a:off x="715762" y="6245923"/>
            <a:ext cx="2120572" cy="152349"/>
          </a:xfrm>
          <a:prstGeom prst="rect">
            <a:avLst/>
          </a:prstGeom>
        </p:spPr>
        <p:txBody>
          <a:bodyPr wrap="square" lIns="0" tIns="0" rIns="0" bIns="0">
            <a:spAutoFit/>
          </a:bodyPr>
          <a:lstStyle>
            <a:lvl1pPr>
              <a:defRPr sz="1100" b="0" i="0">
                <a:solidFill>
                  <a:schemeClr val="bg1"/>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n-GB" noProof="0"/>
              <a:t>05 June 2019</a:t>
            </a:r>
          </a:p>
        </p:txBody>
      </p:sp>
      <p:sp>
        <p:nvSpPr>
          <p:cNvPr id="22" name="Text Placeholder 15">
            <a:extLst>
              <a:ext uri="{FF2B5EF4-FFF2-40B4-BE49-F238E27FC236}">
                <a16:creationId xmlns:a16="http://schemas.microsoft.com/office/drawing/2014/main" id="{D3B2DACD-9898-C447-ABEE-A9B84DB3D932}"/>
              </a:ext>
            </a:extLst>
          </p:cNvPr>
          <p:cNvSpPr>
            <a:spLocks noGrp="1"/>
          </p:cNvSpPr>
          <p:nvPr>
            <p:ph type="body" sz="quarter" idx="19" hasCustomPrompt="1"/>
          </p:nvPr>
        </p:nvSpPr>
        <p:spPr>
          <a:xfrm>
            <a:off x="9975997" y="6052023"/>
            <a:ext cx="1221528" cy="236988"/>
          </a:xfrm>
          <a:prstGeom prst="rect">
            <a:avLst/>
          </a:prstGeom>
        </p:spPr>
        <p:txBody>
          <a:bodyPr wrap="square" lIns="0" tIns="0" rIns="90000" bIns="0">
            <a:spAutoFit/>
          </a:bodyPr>
          <a:lstStyle>
            <a:lvl1pPr>
              <a:lnSpc>
                <a:spcPct val="110000"/>
              </a:lnSpc>
              <a:spcBef>
                <a:spcPts val="0"/>
              </a:spcBef>
              <a:defRPr sz="700" b="0" i="0">
                <a:solidFill>
                  <a:schemeClr val="bg1"/>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n-GB" noProof="0"/>
              <a:t>Client Confidential</a:t>
            </a:r>
          </a:p>
          <a:p>
            <a:pPr lvl="0"/>
            <a:r>
              <a:rPr lang="en-GB" noProof="0"/>
              <a:t>NTT DATA UK</a:t>
            </a:r>
          </a:p>
        </p:txBody>
      </p:sp>
    </p:spTree>
    <p:extLst>
      <p:ext uri="{BB962C8B-B14F-4D97-AF65-F5344CB8AC3E}">
        <p14:creationId xmlns:p14="http://schemas.microsoft.com/office/powerpoint/2010/main" val="389341847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INGLE TEXT BOX + SUBHEAD">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4">
            <a:duotone>
              <a:prstClr val="black"/>
              <a:srgbClr val="000000">
                <a:lumMod val="95000"/>
                <a:lumOff val="5000"/>
                <a:tint val="45000"/>
                <a:satMod val="400000"/>
              </a:srgbClr>
            </a:duotone>
            <a:alphaModFix/>
          </a:blip>
          <a:stretch>
            <a:fillRect/>
          </a:stretch>
        </p:blipFill>
        <p:spPr>
          <a:xfrm>
            <a:off x="11746789" y="593502"/>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2824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5"/>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18" name="Title 8">
            <a:extLst>
              <a:ext uri="{FF2B5EF4-FFF2-40B4-BE49-F238E27FC236}">
                <a16:creationId xmlns:a16="http://schemas.microsoft.com/office/drawing/2014/main" id="{6228C18C-13D6-DD4D-8EC2-00C1200320BA}"/>
              </a:ext>
            </a:extLst>
          </p:cNvPr>
          <p:cNvSpPr>
            <a:spLocks noGrp="1"/>
          </p:cNvSpPr>
          <p:nvPr>
            <p:ph type="title" hasCustomPrompt="1"/>
          </p:nvPr>
        </p:nvSpPr>
        <p:spPr>
          <a:xfrm>
            <a:off x="708102" y="853206"/>
            <a:ext cx="10074741" cy="332399"/>
          </a:xfrm>
        </p:spPr>
        <p:txBody>
          <a:bodyPr/>
          <a:lstStyle>
            <a:lvl1pPr marL="0" marR="0" indent="0" algn="l" defTabSz="914400"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a:t>Single text box with subhead</a:t>
            </a:r>
          </a:p>
        </p:txBody>
      </p:sp>
      <p:sp>
        <p:nvSpPr>
          <p:cNvPr id="19" name="Text Placeholder 2">
            <a:extLst>
              <a:ext uri="{FF2B5EF4-FFF2-40B4-BE49-F238E27FC236}">
                <a16:creationId xmlns:a16="http://schemas.microsoft.com/office/drawing/2014/main" id="{9C22F7E0-095D-3A41-8017-8233DDD05933}"/>
              </a:ext>
            </a:extLst>
          </p:cNvPr>
          <p:cNvSpPr>
            <a:spLocks noGrp="1"/>
          </p:cNvSpPr>
          <p:nvPr>
            <p:ph type="body" sz="quarter" idx="14" hasCustomPrompt="1"/>
          </p:nvPr>
        </p:nvSpPr>
        <p:spPr>
          <a:xfrm>
            <a:off x="704503" y="1808163"/>
            <a:ext cx="9360000" cy="4277787"/>
          </a:xfrm>
          <a:prstGeom prst="rect">
            <a:avLst/>
          </a:prstGeom>
        </p:spPr>
        <p:txBody>
          <a:bodyPr lIns="0" tIns="0" rIns="0" bIns="0"/>
          <a:lstStyle>
            <a:lvl1pPr marL="180000" indent="-180000">
              <a:lnSpc>
                <a:spcPct val="110000"/>
              </a:lnSpc>
              <a:spcBef>
                <a:spcPts val="1200"/>
              </a:spcBef>
              <a:buClr>
                <a:schemeClr val="tx2"/>
              </a:buClr>
              <a:buFont typeface="Arial" panose="020B0604020202020204" pitchFamily="34" charset="0"/>
              <a:buChar char="•"/>
              <a:defRPr sz="1400" b="0" i="0">
                <a:solidFill>
                  <a:schemeClr val="tx2"/>
                </a:solidFill>
                <a:latin typeface="Arial" panose="020B0604020202020204" pitchFamily="34" charset="0"/>
                <a:ea typeface="Helvetica Neue Medium" panose="02000503000000020004" pitchFamily="2" charset="0"/>
                <a:cs typeface="Arial" panose="020B0604020202020204" pitchFamily="34" charset="0"/>
              </a:defRPr>
            </a:lvl1pPr>
            <a:lvl2pPr marL="180000" indent="0">
              <a:lnSpc>
                <a:spcPct val="110000"/>
              </a:lnSpc>
              <a:spcBef>
                <a:spcPts val="1600"/>
              </a:spcBef>
              <a:buClr>
                <a:schemeClr val="bg1">
                  <a:lumMod val="65000"/>
                </a:schemeClr>
              </a:buClr>
              <a:buNone/>
              <a:defRPr sz="1400">
                <a:solidFill>
                  <a:schemeClr val="bg1">
                    <a:lumMod val="50000"/>
                  </a:schemeClr>
                </a:solidFill>
              </a:defRPr>
            </a:lvl2pPr>
            <a:lvl3pPr marL="360000" indent="0">
              <a:lnSpc>
                <a:spcPct val="110000"/>
              </a:lnSpc>
              <a:spcBef>
                <a:spcPts val="1600"/>
              </a:spcBef>
              <a:buClr>
                <a:schemeClr val="bg1">
                  <a:lumMod val="65000"/>
                </a:schemeClr>
              </a:buClr>
              <a:buNone/>
              <a:defRPr sz="1400">
                <a:solidFill>
                  <a:schemeClr val="bg1">
                    <a:lumMod val="65000"/>
                  </a:schemeClr>
                </a:solidFill>
              </a:defRPr>
            </a:lvl3pPr>
            <a:lvl4pPr marL="540000" indent="0">
              <a:lnSpc>
                <a:spcPct val="110000"/>
              </a:lnSpc>
              <a:spcBef>
                <a:spcPts val="1600"/>
              </a:spcBef>
              <a:buClr>
                <a:schemeClr val="bg1">
                  <a:lumMod val="65000"/>
                </a:schemeClr>
              </a:buClr>
              <a:buNone/>
              <a:defRPr sz="1200">
                <a:solidFill>
                  <a:schemeClr val="bg1">
                    <a:lumMod val="65000"/>
                  </a:schemeClr>
                </a:solidFill>
              </a:defRPr>
            </a:lvl4pPr>
            <a:lvl5pPr marL="720000" indent="0">
              <a:lnSpc>
                <a:spcPct val="110000"/>
              </a:lnSpc>
              <a:spcBef>
                <a:spcPts val="1600"/>
              </a:spcBef>
              <a:buClr>
                <a:schemeClr val="bg1">
                  <a:lumMod val="65000"/>
                </a:schemeClr>
              </a:buClr>
              <a:buNone/>
              <a:defRPr sz="1200">
                <a:solidFill>
                  <a:schemeClr val="bg1">
                    <a:lumMod val="65000"/>
                  </a:schemeClr>
                </a:solidFill>
              </a:defRPr>
            </a:lvl5pPr>
          </a:lstStyle>
          <a:p>
            <a:pPr lvl="0"/>
            <a:r>
              <a:rPr lang="en-GB" noProof="0"/>
              <a:t>Click to edit Master text styles</a:t>
            </a:r>
          </a:p>
        </p:txBody>
      </p:sp>
      <p:pic>
        <p:nvPicPr>
          <p:cNvPr id="15" name="Picture 14">
            <a:extLst>
              <a:ext uri="{FF2B5EF4-FFF2-40B4-BE49-F238E27FC236}">
                <a16:creationId xmlns:a16="http://schemas.microsoft.com/office/drawing/2014/main" id="{08078823-491D-4D4C-8719-45561C9F5C3A}"/>
              </a:ext>
            </a:extLst>
          </p:cNvPr>
          <p:cNvPicPr>
            <a:picLocks noChangeAspect="1"/>
          </p:cNvPicPr>
          <p:nvPr userDrawn="1"/>
        </p:nvPicPr>
        <p:blipFill>
          <a:blip r:embed="rId5"/>
          <a:stretch>
            <a:fillRect/>
          </a:stretch>
        </p:blipFill>
        <p:spPr>
          <a:xfrm>
            <a:off x="11691807" y="240422"/>
            <a:ext cx="265119" cy="260299"/>
          </a:xfrm>
          <a:prstGeom prst="rect">
            <a:avLst/>
          </a:prstGeom>
        </p:spPr>
      </p:pic>
      <p:sp>
        <p:nvSpPr>
          <p:cNvPr id="13" name="Content Placeholder 4">
            <a:extLst>
              <a:ext uri="{FF2B5EF4-FFF2-40B4-BE49-F238E27FC236}">
                <a16:creationId xmlns:a16="http://schemas.microsoft.com/office/drawing/2014/main" id="{8B8AD202-6FAC-4A4E-8599-841CF14FF1C0}"/>
              </a:ext>
            </a:extLst>
          </p:cNvPr>
          <p:cNvSpPr>
            <a:spLocks noGrp="1"/>
          </p:cNvSpPr>
          <p:nvPr>
            <p:ph sz="quarter" idx="12" hasCustomPrompt="1"/>
          </p:nvPr>
        </p:nvSpPr>
        <p:spPr>
          <a:xfrm>
            <a:off x="704503" y="1260000"/>
            <a:ext cx="9360000" cy="193899"/>
          </a:xfrm>
          <a:prstGeom prst="rect">
            <a:avLst/>
          </a:prstGeom>
        </p:spPr>
        <p:txBody>
          <a:bodyPr wrap="square" lIns="0" tIns="0" rIns="0" bIns="0">
            <a:spAutoFit/>
          </a:bodyPr>
          <a:lstStyle>
            <a:lvl1pPr marL="0" indent="0">
              <a:buNone/>
              <a:defRPr sz="1400" b="0">
                <a:solidFill>
                  <a:schemeClr val="tx1">
                    <a:lumMod val="50000"/>
                    <a:lumOff val="50000"/>
                  </a:schemeClr>
                </a:solidFill>
                <a:latin typeface="Arial" panose="020B0604020202020204" pitchFamily="34" charset="0"/>
                <a:cs typeface="Arial" panose="020B0604020202020204" pitchFamily="34" charset="0"/>
              </a:defRPr>
            </a:lvl1pPr>
          </a:lstStyle>
          <a:p>
            <a:pPr lvl="0"/>
            <a:r>
              <a:rPr lang="en-GB" noProof="0"/>
              <a:t>Sub-heading 14pt, x0.9 line spacing</a:t>
            </a:r>
          </a:p>
        </p:txBody>
      </p:sp>
      <p:sp>
        <p:nvSpPr>
          <p:cNvPr id="2" name="Footer Placeholder 1"/>
          <p:cNvSpPr>
            <a:spLocks noGrp="1"/>
          </p:cNvSpPr>
          <p:nvPr>
            <p:ph type="ftr" sz="quarter" idx="15"/>
          </p:nvPr>
        </p:nvSpPr>
        <p:spPr/>
        <p:txBody>
          <a:bodyPr/>
          <a:lstStyle/>
          <a:p>
            <a:pPr algn="ctr"/>
            <a:r>
              <a:rPr lang="en-GB"/>
              <a:t>Add kicker here in italics. Maximum two lines. Finish with full stop.</a:t>
            </a:r>
          </a:p>
        </p:txBody>
      </p:sp>
    </p:spTree>
    <p:extLst>
      <p:ext uri="{BB962C8B-B14F-4D97-AF65-F5344CB8AC3E}">
        <p14:creationId xmlns:p14="http://schemas.microsoft.com/office/powerpoint/2010/main" val="2041734318"/>
      </p:ext>
    </p:extLst>
  </p:cSld>
  <p:clrMapOvr>
    <a:masterClrMapping/>
  </p:clrMapOvr>
  <p:extLst>
    <p:ext uri="{DCECCB84-F9BA-43D5-87BE-67443E8EF086}">
      <p15:sldGuideLst xmlns:p15="http://schemas.microsoft.com/office/powerpoint/2012/main">
        <p15:guide id="1" orient="horz" pos="1139"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ULLET LIST">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4">
            <a:duotone>
              <a:prstClr val="black"/>
              <a:srgbClr val="000000">
                <a:lumMod val="95000"/>
                <a:lumOff val="5000"/>
                <a:tint val="45000"/>
                <a:satMod val="400000"/>
              </a:srgbClr>
            </a:duotone>
            <a:alphaModFix/>
          </a:blip>
          <a:stretch>
            <a:fillRect/>
          </a:stretch>
        </p:blipFill>
        <p:spPr>
          <a:xfrm>
            <a:off x="11746789" y="593502"/>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2824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5"/>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18" name="Title 8">
            <a:extLst>
              <a:ext uri="{FF2B5EF4-FFF2-40B4-BE49-F238E27FC236}">
                <a16:creationId xmlns:a16="http://schemas.microsoft.com/office/drawing/2014/main" id="{6228C18C-13D6-DD4D-8EC2-00C1200320BA}"/>
              </a:ext>
            </a:extLst>
          </p:cNvPr>
          <p:cNvSpPr>
            <a:spLocks noGrp="1"/>
          </p:cNvSpPr>
          <p:nvPr>
            <p:ph type="title" hasCustomPrompt="1"/>
          </p:nvPr>
        </p:nvSpPr>
        <p:spPr>
          <a:xfrm>
            <a:off x="708102" y="853206"/>
            <a:ext cx="10074741" cy="332399"/>
          </a:xfrm>
        </p:spPr>
        <p:txBody>
          <a:bodyPr/>
          <a:lstStyle>
            <a:lvl1pPr marL="0" marR="0" indent="0" algn="l" defTabSz="914400"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a:t>Single bullet list, 24pt, x0.9 line spacing</a:t>
            </a:r>
          </a:p>
        </p:txBody>
      </p:sp>
      <p:pic>
        <p:nvPicPr>
          <p:cNvPr id="16" name="Picture 15">
            <a:extLst>
              <a:ext uri="{FF2B5EF4-FFF2-40B4-BE49-F238E27FC236}">
                <a16:creationId xmlns:a16="http://schemas.microsoft.com/office/drawing/2014/main" id="{EA077437-683D-7F47-88E9-41B3DB0CEA34}"/>
              </a:ext>
            </a:extLst>
          </p:cNvPr>
          <p:cNvPicPr>
            <a:picLocks noChangeAspect="1"/>
          </p:cNvPicPr>
          <p:nvPr userDrawn="1"/>
        </p:nvPicPr>
        <p:blipFill>
          <a:blip r:embed="rId5"/>
          <a:stretch>
            <a:fillRect/>
          </a:stretch>
        </p:blipFill>
        <p:spPr>
          <a:xfrm>
            <a:off x="11691807" y="240422"/>
            <a:ext cx="265119" cy="260299"/>
          </a:xfrm>
          <a:prstGeom prst="rect">
            <a:avLst/>
          </a:prstGeom>
        </p:spPr>
      </p:pic>
      <p:sp>
        <p:nvSpPr>
          <p:cNvPr id="13" name="Text Placeholder 2">
            <a:extLst>
              <a:ext uri="{FF2B5EF4-FFF2-40B4-BE49-F238E27FC236}">
                <a16:creationId xmlns:a16="http://schemas.microsoft.com/office/drawing/2014/main" id="{47ED9AFC-E46D-114C-894E-310952B0BD26}"/>
              </a:ext>
            </a:extLst>
          </p:cNvPr>
          <p:cNvSpPr>
            <a:spLocks noGrp="1"/>
          </p:cNvSpPr>
          <p:nvPr>
            <p:ph type="body" sz="quarter" idx="10"/>
          </p:nvPr>
        </p:nvSpPr>
        <p:spPr>
          <a:xfrm>
            <a:off x="695325" y="1557338"/>
            <a:ext cx="9361488" cy="4543725"/>
          </a:xfrm>
          <a:prstGeom prst="rect">
            <a:avLst/>
          </a:prstGeom>
        </p:spPr>
        <p:txBody>
          <a:bodyPr lIns="0" tIns="0" rIns="0" bIns="0"/>
          <a:lstStyle>
            <a:lvl1pPr>
              <a:lnSpc>
                <a:spcPct val="110000"/>
              </a:lnSpc>
              <a:spcBef>
                <a:spcPts val="1200"/>
              </a:spcBef>
              <a:defRPr sz="1400" b="1">
                <a:solidFill>
                  <a:schemeClr val="tx2"/>
                </a:solidFill>
                <a:latin typeface="Arial" panose="020B0604020202020204" pitchFamily="34" charset="0"/>
                <a:cs typeface="Arial" panose="020B0604020202020204" pitchFamily="34" charset="0"/>
              </a:defRPr>
            </a:lvl1pPr>
            <a:lvl2pPr>
              <a:lnSpc>
                <a:spcPct val="110000"/>
              </a:lnSpc>
              <a:defRPr sz="1400">
                <a:solidFill>
                  <a:schemeClr val="tx2"/>
                </a:solidFill>
                <a:latin typeface="Arial" panose="020B0604020202020204" pitchFamily="34" charset="0"/>
                <a:cs typeface="Arial" panose="020B0604020202020204" pitchFamily="34" charset="0"/>
              </a:defRPr>
            </a:lvl2pPr>
            <a:lvl3pPr>
              <a:lnSpc>
                <a:spcPct val="110000"/>
              </a:lnSpc>
              <a:buClr>
                <a:schemeClr val="bg1">
                  <a:lumMod val="50000"/>
                </a:schemeClr>
              </a:buClr>
              <a:defRPr>
                <a:solidFill>
                  <a:schemeClr val="bg1">
                    <a:lumMod val="50000"/>
                  </a:schemeClr>
                </a:solidFill>
                <a:latin typeface="Arial" panose="020B0604020202020204" pitchFamily="34" charset="0"/>
                <a:cs typeface="Arial" panose="020B0604020202020204" pitchFamily="34" charset="0"/>
              </a:defRPr>
            </a:lvl3pPr>
            <a:lvl4pPr>
              <a:lnSpc>
                <a:spcPct val="110000"/>
              </a:lnSpc>
              <a:defRPr sz="1300">
                <a:solidFill>
                  <a:schemeClr val="bg1">
                    <a:lumMod val="65000"/>
                  </a:schemeClr>
                </a:solidFill>
                <a:latin typeface="Arial" panose="020B0604020202020204" pitchFamily="34" charset="0"/>
                <a:cs typeface="Arial" panose="020B0604020202020204" pitchFamily="34" charset="0"/>
              </a:defRPr>
            </a:lvl4pPr>
            <a:lvl5pPr>
              <a:lnSpc>
                <a:spcPct val="110000"/>
              </a:lnSpc>
              <a:defRPr>
                <a:solidFill>
                  <a:schemeClr val="bg1">
                    <a:lumMod val="65000"/>
                  </a:schemeClr>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p:cNvSpPr>
            <a:spLocks noGrp="1"/>
          </p:cNvSpPr>
          <p:nvPr>
            <p:ph type="ftr" sz="quarter" idx="11"/>
          </p:nvPr>
        </p:nvSpPr>
        <p:spPr/>
        <p:txBody>
          <a:bodyPr/>
          <a:lstStyle/>
          <a:p>
            <a:pPr algn="ctr"/>
            <a:r>
              <a:rPr lang="en-GB"/>
              <a:t>Add kicker here in italics. Maximum two lines. Finish with full stop.</a:t>
            </a:r>
          </a:p>
        </p:txBody>
      </p:sp>
    </p:spTree>
    <p:extLst>
      <p:ext uri="{BB962C8B-B14F-4D97-AF65-F5344CB8AC3E}">
        <p14:creationId xmlns:p14="http://schemas.microsoft.com/office/powerpoint/2010/main" val="4252026917"/>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ULLET LIST + SUBHEAD">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4">
            <a:duotone>
              <a:prstClr val="black"/>
              <a:srgbClr val="000000">
                <a:lumMod val="95000"/>
                <a:lumOff val="5000"/>
                <a:tint val="45000"/>
                <a:satMod val="400000"/>
              </a:srgbClr>
            </a:duotone>
            <a:alphaModFix/>
          </a:blip>
          <a:stretch>
            <a:fillRect/>
          </a:stretch>
        </p:blipFill>
        <p:spPr>
          <a:xfrm>
            <a:off x="11746789" y="593502"/>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2824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5"/>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18" name="Title 8">
            <a:extLst>
              <a:ext uri="{FF2B5EF4-FFF2-40B4-BE49-F238E27FC236}">
                <a16:creationId xmlns:a16="http://schemas.microsoft.com/office/drawing/2014/main" id="{6228C18C-13D6-DD4D-8EC2-00C1200320BA}"/>
              </a:ext>
            </a:extLst>
          </p:cNvPr>
          <p:cNvSpPr>
            <a:spLocks noGrp="1"/>
          </p:cNvSpPr>
          <p:nvPr>
            <p:ph type="title" hasCustomPrompt="1"/>
          </p:nvPr>
        </p:nvSpPr>
        <p:spPr>
          <a:xfrm>
            <a:off x="708102" y="853206"/>
            <a:ext cx="10074741" cy="332399"/>
          </a:xfrm>
        </p:spPr>
        <p:txBody>
          <a:bodyPr/>
          <a:lstStyle>
            <a:lvl1pPr marL="0" marR="0" indent="0" algn="l" defTabSz="914400"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a:t>Single bullet list, 24pt, x0.9 line spacing</a:t>
            </a:r>
          </a:p>
        </p:txBody>
      </p:sp>
      <p:pic>
        <p:nvPicPr>
          <p:cNvPr id="16" name="Picture 15">
            <a:extLst>
              <a:ext uri="{FF2B5EF4-FFF2-40B4-BE49-F238E27FC236}">
                <a16:creationId xmlns:a16="http://schemas.microsoft.com/office/drawing/2014/main" id="{EA077437-683D-7F47-88E9-41B3DB0CEA34}"/>
              </a:ext>
            </a:extLst>
          </p:cNvPr>
          <p:cNvPicPr>
            <a:picLocks noChangeAspect="1"/>
          </p:cNvPicPr>
          <p:nvPr userDrawn="1"/>
        </p:nvPicPr>
        <p:blipFill>
          <a:blip r:embed="rId5"/>
          <a:stretch>
            <a:fillRect/>
          </a:stretch>
        </p:blipFill>
        <p:spPr>
          <a:xfrm>
            <a:off x="11691807" y="240422"/>
            <a:ext cx="265119" cy="260299"/>
          </a:xfrm>
          <a:prstGeom prst="rect">
            <a:avLst/>
          </a:prstGeom>
        </p:spPr>
      </p:pic>
      <p:sp>
        <p:nvSpPr>
          <p:cNvPr id="3" name="Text Placeholder 2">
            <a:extLst>
              <a:ext uri="{FF2B5EF4-FFF2-40B4-BE49-F238E27FC236}">
                <a16:creationId xmlns:a16="http://schemas.microsoft.com/office/drawing/2014/main" id="{20865ECB-F56B-6D44-9414-67487FED9855}"/>
              </a:ext>
            </a:extLst>
          </p:cNvPr>
          <p:cNvSpPr>
            <a:spLocks noGrp="1"/>
          </p:cNvSpPr>
          <p:nvPr>
            <p:ph type="body" sz="quarter" idx="10"/>
          </p:nvPr>
        </p:nvSpPr>
        <p:spPr>
          <a:xfrm>
            <a:off x="695325" y="1808163"/>
            <a:ext cx="9361488" cy="4292900"/>
          </a:xfrm>
          <a:prstGeom prst="rect">
            <a:avLst/>
          </a:prstGeom>
        </p:spPr>
        <p:txBody>
          <a:bodyPr lIns="0" tIns="0" rIns="0" bIns="0"/>
          <a:lstStyle>
            <a:lvl1pPr>
              <a:lnSpc>
                <a:spcPct val="110000"/>
              </a:lnSpc>
              <a:spcBef>
                <a:spcPts val="1200"/>
              </a:spcBef>
              <a:defRPr sz="1400" b="1">
                <a:solidFill>
                  <a:schemeClr val="tx2"/>
                </a:solidFill>
                <a:latin typeface="Arial" panose="020B0604020202020204" pitchFamily="34" charset="0"/>
                <a:cs typeface="Arial" panose="020B0604020202020204" pitchFamily="34" charset="0"/>
              </a:defRPr>
            </a:lvl1pPr>
            <a:lvl2pPr>
              <a:lnSpc>
                <a:spcPct val="110000"/>
              </a:lnSpc>
              <a:defRPr sz="1400">
                <a:solidFill>
                  <a:schemeClr val="tx2"/>
                </a:solidFill>
                <a:latin typeface="Arial" panose="020B0604020202020204" pitchFamily="34" charset="0"/>
                <a:cs typeface="Arial" panose="020B0604020202020204" pitchFamily="34" charset="0"/>
              </a:defRPr>
            </a:lvl2pPr>
            <a:lvl3pPr>
              <a:lnSpc>
                <a:spcPct val="110000"/>
              </a:lnSpc>
              <a:buClr>
                <a:schemeClr val="bg1">
                  <a:lumMod val="50000"/>
                </a:schemeClr>
              </a:buClr>
              <a:defRPr>
                <a:solidFill>
                  <a:schemeClr val="bg1">
                    <a:lumMod val="50000"/>
                  </a:schemeClr>
                </a:solidFill>
                <a:latin typeface="Arial" panose="020B0604020202020204" pitchFamily="34" charset="0"/>
                <a:cs typeface="Arial" panose="020B0604020202020204" pitchFamily="34" charset="0"/>
              </a:defRPr>
            </a:lvl3pPr>
            <a:lvl4pPr>
              <a:lnSpc>
                <a:spcPct val="110000"/>
              </a:lnSpc>
              <a:defRPr sz="1300">
                <a:solidFill>
                  <a:schemeClr val="bg1">
                    <a:lumMod val="65000"/>
                  </a:schemeClr>
                </a:solidFill>
                <a:latin typeface="Arial" panose="020B0604020202020204" pitchFamily="34" charset="0"/>
                <a:cs typeface="Arial" panose="020B0604020202020204" pitchFamily="34" charset="0"/>
              </a:defRPr>
            </a:lvl4pPr>
            <a:lvl5pPr>
              <a:lnSpc>
                <a:spcPct val="110000"/>
              </a:lnSpc>
              <a:defRPr>
                <a:solidFill>
                  <a:schemeClr val="bg1">
                    <a:lumMod val="65000"/>
                  </a:schemeClr>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4">
            <a:extLst>
              <a:ext uri="{FF2B5EF4-FFF2-40B4-BE49-F238E27FC236}">
                <a16:creationId xmlns:a16="http://schemas.microsoft.com/office/drawing/2014/main" id="{BD52D484-2B07-C74C-8C03-A01BAF551DC1}"/>
              </a:ext>
            </a:extLst>
          </p:cNvPr>
          <p:cNvSpPr>
            <a:spLocks noGrp="1"/>
          </p:cNvSpPr>
          <p:nvPr>
            <p:ph sz="quarter" idx="12" hasCustomPrompt="1"/>
          </p:nvPr>
        </p:nvSpPr>
        <p:spPr>
          <a:xfrm>
            <a:off x="704503" y="1260000"/>
            <a:ext cx="9360000" cy="193899"/>
          </a:xfrm>
          <a:prstGeom prst="rect">
            <a:avLst/>
          </a:prstGeom>
        </p:spPr>
        <p:txBody>
          <a:bodyPr wrap="square" lIns="0" tIns="0" rIns="0" bIns="0">
            <a:spAutoFit/>
          </a:bodyPr>
          <a:lstStyle>
            <a:lvl1pPr marL="0" indent="0">
              <a:buNone/>
              <a:defRPr sz="1400" b="0">
                <a:solidFill>
                  <a:schemeClr val="tx1">
                    <a:lumMod val="50000"/>
                    <a:lumOff val="50000"/>
                  </a:schemeClr>
                </a:solidFill>
                <a:latin typeface="Arial" panose="020B0604020202020204" pitchFamily="34" charset="0"/>
                <a:cs typeface="Arial" panose="020B0604020202020204" pitchFamily="34" charset="0"/>
              </a:defRPr>
            </a:lvl1pPr>
          </a:lstStyle>
          <a:p>
            <a:pPr lvl="0"/>
            <a:r>
              <a:rPr lang="en-GB" noProof="0"/>
              <a:t>Sub-heading 14pt, x0.9 line spacing</a:t>
            </a:r>
          </a:p>
        </p:txBody>
      </p:sp>
      <p:sp>
        <p:nvSpPr>
          <p:cNvPr id="2" name="Footer Placeholder 1"/>
          <p:cNvSpPr>
            <a:spLocks noGrp="1"/>
          </p:cNvSpPr>
          <p:nvPr>
            <p:ph type="ftr" sz="quarter" idx="13"/>
          </p:nvPr>
        </p:nvSpPr>
        <p:spPr/>
        <p:txBody>
          <a:bodyPr/>
          <a:lstStyle/>
          <a:p>
            <a:pPr algn="ctr"/>
            <a:r>
              <a:rPr lang="en-GB"/>
              <a:t>Add kicker here in italics. Maximum two lines. Finish with full stop.</a:t>
            </a:r>
          </a:p>
        </p:txBody>
      </p:sp>
    </p:spTree>
    <p:extLst>
      <p:ext uri="{BB962C8B-B14F-4D97-AF65-F5344CB8AC3E}">
        <p14:creationId xmlns:p14="http://schemas.microsoft.com/office/powerpoint/2010/main" val="2877886874"/>
      </p:ext>
    </p:extLst>
  </p:cSld>
  <p:clrMapOvr>
    <a:masterClrMapping/>
  </p:clrMapOvr>
  <p:extLst>
    <p:ext uri="{DCECCB84-F9BA-43D5-87BE-67443E8EF086}">
      <p15:sldGuideLst xmlns:p15="http://schemas.microsoft.com/office/powerpoint/2012/main">
        <p15:guide id="1" orient="horz" pos="113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EXT + INTRO COLUMN">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4">
            <a:duotone>
              <a:prstClr val="black"/>
              <a:srgbClr val="000000">
                <a:lumMod val="95000"/>
                <a:lumOff val="5000"/>
                <a:tint val="45000"/>
                <a:satMod val="400000"/>
              </a:srgbClr>
            </a:duotone>
            <a:alphaModFix/>
          </a:blip>
          <a:stretch>
            <a:fillRect/>
          </a:stretch>
        </p:blipFill>
        <p:spPr>
          <a:xfrm>
            <a:off x="11746789" y="593502"/>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2824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5"/>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20" name="Title 8">
            <a:extLst>
              <a:ext uri="{FF2B5EF4-FFF2-40B4-BE49-F238E27FC236}">
                <a16:creationId xmlns:a16="http://schemas.microsoft.com/office/drawing/2014/main" id="{17F58F3D-CB64-8543-9B46-1AC2916B5E22}"/>
              </a:ext>
            </a:extLst>
          </p:cNvPr>
          <p:cNvSpPr>
            <a:spLocks noGrp="1"/>
          </p:cNvSpPr>
          <p:nvPr>
            <p:ph type="title" hasCustomPrompt="1"/>
          </p:nvPr>
        </p:nvSpPr>
        <p:spPr>
          <a:xfrm>
            <a:off x="708102" y="853206"/>
            <a:ext cx="10074741" cy="332399"/>
          </a:xfrm>
        </p:spPr>
        <p:txBody>
          <a:bodyPr/>
          <a:lstStyle>
            <a:lvl1pPr marL="0" marR="0" indent="0" algn="l" defTabSz="914400"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a:t>Intro column + one content holder</a:t>
            </a:r>
          </a:p>
        </p:txBody>
      </p:sp>
      <p:sp>
        <p:nvSpPr>
          <p:cNvPr id="21" name="Text Placeholder 5">
            <a:extLst>
              <a:ext uri="{FF2B5EF4-FFF2-40B4-BE49-F238E27FC236}">
                <a16:creationId xmlns:a16="http://schemas.microsoft.com/office/drawing/2014/main" id="{CE85D001-75D6-5443-9CEF-D9B21FED8D78}"/>
              </a:ext>
            </a:extLst>
          </p:cNvPr>
          <p:cNvSpPr>
            <a:spLocks noGrp="1"/>
          </p:cNvSpPr>
          <p:nvPr>
            <p:ph type="body" sz="quarter" idx="26" hasCustomPrompt="1"/>
          </p:nvPr>
        </p:nvSpPr>
        <p:spPr>
          <a:xfrm>
            <a:off x="704502" y="1557338"/>
            <a:ext cx="2323705" cy="4542362"/>
          </a:xfrm>
          <a:prstGeom prst="rect">
            <a:avLst/>
          </a:prstGeom>
        </p:spPr>
        <p:txBody>
          <a:bodyPr lIns="0" tIns="0" rIns="0" bIns="0"/>
          <a:lstStyle>
            <a:lvl1pPr marL="0" indent="0">
              <a:lnSpc>
                <a:spcPct val="110000"/>
              </a:lnSpc>
              <a:spcBef>
                <a:spcPts val="1600"/>
              </a:spcBef>
              <a:buFont typeface="Arial" panose="020B0604020202020204" pitchFamily="34" charset="0"/>
              <a:buNone/>
              <a:defRPr sz="1400">
                <a:solidFill>
                  <a:schemeClr val="tx1">
                    <a:lumMod val="50000"/>
                    <a:lumOff val="50000"/>
                  </a:schemeClr>
                </a:solidFill>
                <a:latin typeface="Arial" panose="020B0604020202020204" pitchFamily="34" charset="0"/>
                <a:cs typeface="Arial" panose="020B0604020202020204" pitchFamily="34" charset="0"/>
              </a:defRPr>
            </a:lvl1pPr>
            <a:lvl2pPr marL="0" indent="0">
              <a:buNone/>
              <a:defRPr/>
            </a:lvl2pPr>
            <a:lvl3pPr marL="285750" indent="-285750">
              <a:buFont typeface="Arial" panose="020B0604020202020204" pitchFamily="34" charset="0"/>
              <a:buChar char="•"/>
              <a:defRPr/>
            </a:lvl3pPr>
            <a:lvl4pPr marL="285750" indent="-285750">
              <a:buFont typeface="Arial" panose="020B0604020202020204" pitchFamily="34" charset="0"/>
              <a:buChar char="•"/>
              <a:defRPr/>
            </a:lvl4pPr>
            <a:lvl5pPr marL="0" indent="0">
              <a:buNone/>
              <a:defRPr/>
            </a:lvl5pPr>
          </a:lstStyle>
          <a:p>
            <a:pPr lvl="0"/>
            <a:r>
              <a:rPr lang="en-GB" noProof="0"/>
              <a:t>Intro</a:t>
            </a:r>
          </a:p>
        </p:txBody>
      </p:sp>
      <p:sp>
        <p:nvSpPr>
          <p:cNvPr id="22" name="Content Placeholder 4">
            <a:extLst>
              <a:ext uri="{FF2B5EF4-FFF2-40B4-BE49-F238E27FC236}">
                <a16:creationId xmlns:a16="http://schemas.microsoft.com/office/drawing/2014/main" id="{E52FA5AA-97EC-C24B-AB73-F6F250378DD8}"/>
              </a:ext>
            </a:extLst>
          </p:cNvPr>
          <p:cNvSpPr>
            <a:spLocks noGrp="1"/>
          </p:cNvSpPr>
          <p:nvPr>
            <p:ph sz="quarter" idx="27" hasCustomPrompt="1"/>
          </p:nvPr>
        </p:nvSpPr>
        <p:spPr>
          <a:xfrm>
            <a:off x="3299345" y="1557339"/>
            <a:ext cx="6757468" cy="4528612"/>
          </a:xfrm>
          <a:prstGeom prst="rect">
            <a:avLst/>
          </a:prstGeom>
        </p:spPr>
        <p:txBody>
          <a:bodyPr wrap="square" lIns="0" tIns="0" rIns="0" bIns="0">
            <a:noAutofit/>
          </a:bodyPr>
          <a:lstStyle>
            <a:lvl1pPr marL="0" indent="0">
              <a:spcBef>
                <a:spcPts val="1200"/>
              </a:spcBef>
              <a:buNone/>
              <a:defRPr sz="1400" b="0">
                <a:solidFill>
                  <a:schemeClr val="tx2"/>
                </a:solidFill>
                <a:latin typeface="Arial" panose="020B0604020202020204" pitchFamily="34" charset="0"/>
                <a:cs typeface="Arial" panose="020B0604020202020204" pitchFamily="34" charset="0"/>
              </a:defRPr>
            </a:lvl1pPr>
          </a:lstStyle>
          <a:p>
            <a:pPr lvl="0"/>
            <a:r>
              <a:rPr lang="en-GB" noProof="0"/>
              <a:t>Body 14pt, x1.1 line spacing</a:t>
            </a:r>
          </a:p>
        </p:txBody>
      </p:sp>
      <p:pic>
        <p:nvPicPr>
          <p:cNvPr id="13" name="Picture 12">
            <a:extLst>
              <a:ext uri="{FF2B5EF4-FFF2-40B4-BE49-F238E27FC236}">
                <a16:creationId xmlns:a16="http://schemas.microsoft.com/office/drawing/2014/main" id="{521C70FD-C434-2A40-A54E-5814997F3BC1}"/>
              </a:ext>
            </a:extLst>
          </p:cNvPr>
          <p:cNvPicPr>
            <a:picLocks noChangeAspect="1"/>
          </p:cNvPicPr>
          <p:nvPr userDrawn="1"/>
        </p:nvPicPr>
        <p:blipFill>
          <a:blip r:embed="rId5"/>
          <a:stretch>
            <a:fillRect/>
          </a:stretch>
        </p:blipFill>
        <p:spPr>
          <a:xfrm>
            <a:off x="11691807" y="240422"/>
            <a:ext cx="265119" cy="260299"/>
          </a:xfrm>
          <a:prstGeom prst="rect">
            <a:avLst/>
          </a:prstGeom>
        </p:spPr>
      </p:pic>
      <p:sp>
        <p:nvSpPr>
          <p:cNvPr id="2" name="Footer Placeholder 1"/>
          <p:cNvSpPr>
            <a:spLocks noGrp="1"/>
          </p:cNvSpPr>
          <p:nvPr>
            <p:ph type="ftr" sz="quarter" idx="28"/>
          </p:nvPr>
        </p:nvSpPr>
        <p:spPr/>
        <p:txBody>
          <a:bodyPr/>
          <a:lstStyle/>
          <a:p>
            <a:pPr algn="ctr"/>
            <a:r>
              <a:rPr lang="en-GB"/>
              <a:t>Add kicker here in italics. Maximum two lines. Finish with full stop.</a:t>
            </a:r>
          </a:p>
        </p:txBody>
      </p:sp>
    </p:spTree>
    <p:extLst>
      <p:ext uri="{BB962C8B-B14F-4D97-AF65-F5344CB8AC3E}">
        <p14:creationId xmlns:p14="http://schemas.microsoft.com/office/powerpoint/2010/main" val="79843802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EXT + INTRO COLUMN + SUBHEAD">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4">
            <a:duotone>
              <a:prstClr val="black"/>
              <a:srgbClr val="000000">
                <a:lumMod val="95000"/>
                <a:lumOff val="5000"/>
                <a:tint val="45000"/>
                <a:satMod val="400000"/>
              </a:srgbClr>
            </a:duotone>
            <a:alphaModFix/>
          </a:blip>
          <a:stretch>
            <a:fillRect/>
          </a:stretch>
        </p:blipFill>
        <p:spPr>
          <a:xfrm>
            <a:off x="11746789" y="593502"/>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2824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5"/>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20" name="Title 8">
            <a:extLst>
              <a:ext uri="{FF2B5EF4-FFF2-40B4-BE49-F238E27FC236}">
                <a16:creationId xmlns:a16="http://schemas.microsoft.com/office/drawing/2014/main" id="{17F58F3D-CB64-8543-9B46-1AC2916B5E22}"/>
              </a:ext>
            </a:extLst>
          </p:cNvPr>
          <p:cNvSpPr>
            <a:spLocks noGrp="1"/>
          </p:cNvSpPr>
          <p:nvPr>
            <p:ph type="title" hasCustomPrompt="1"/>
          </p:nvPr>
        </p:nvSpPr>
        <p:spPr>
          <a:xfrm>
            <a:off x="708102" y="853206"/>
            <a:ext cx="10074741" cy="332399"/>
          </a:xfrm>
        </p:spPr>
        <p:txBody>
          <a:bodyPr/>
          <a:lstStyle>
            <a:lvl1pPr marL="0" marR="0" indent="0" algn="l" defTabSz="914400"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a:t>Intro column + one content holder</a:t>
            </a:r>
          </a:p>
        </p:txBody>
      </p:sp>
      <p:sp>
        <p:nvSpPr>
          <p:cNvPr id="21" name="Text Placeholder 5">
            <a:extLst>
              <a:ext uri="{FF2B5EF4-FFF2-40B4-BE49-F238E27FC236}">
                <a16:creationId xmlns:a16="http://schemas.microsoft.com/office/drawing/2014/main" id="{CE85D001-75D6-5443-9CEF-D9B21FED8D78}"/>
              </a:ext>
            </a:extLst>
          </p:cNvPr>
          <p:cNvSpPr>
            <a:spLocks noGrp="1"/>
          </p:cNvSpPr>
          <p:nvPr>
            <p:ph type="body" sz="quarter" idx="26" hasCustomPrompt="1"/>
          </p:nvPr>
        </p:nvSpPr>
        <p:spPr>
          <a:xfrm>
            <a:off x="704502" y="1808163"/>
            <a:ext cx="2323705" cy="4284663"/>
          </a:xfrm>
          <a:prstGeom prst="rect">
            <a:avLst/>
          </a:prstGeom>
        </p:spPr>
        <p:txBody>
          <a:bodyPr lIns="0" tIns="0" rIns="0" bIns="0"/>
          <a:lstStyle>
            <a:lvl1pPr marL="0" indent="0">
              <a:lnSpc>
                <a:spcPct val="110000"/>
              </a:lnSpc>
              <a:spcBef>
                <a:spcPts val="1600"/>
              </a:spcBef>
              <a:buFont typeface="Arial" panose="020B0604020202020204" pitchFamily="34" charset="0"/>
              <a:buNone/>
              <a:defRPr sz="1400">
                <a:solidFill>
                  <a:schemeClr val="tx1">
                    <a:lumMod val="50000"/>
                    <a:lumOff val="50000"/>
                  </a:schemeClr>
                </a:solidFill>
                <a:latin typeface="Arial" panose="020B0604020202020204" pitchFamily="34" charset="0"/>
                <a:cs typeface="Arial" panose="020B0604020202020204" pitchFamily="34" charset="0"/>
              </a:defRPr>
            </a:lvl1pPr>
            <a:lvl2pPr marL="0" indent="0">
              <a:buNone/>
              <a:defRPr/>
            </a:lvl2pPr>
            <a:lvl3pPr marL="285750" indent="-285750">
              <a:buFont typeface="Arial" panose="020B0604020202020204" pitchFamily="34" charset="0"/>
              <a:buChar char="•"/>
              <a:defRPr/>
            </a:lvl3pPr>
            <a:lvl4pPr marL="285750" indent="-285750">
              <a:buFont typeface="Arial" panose="020B0604020202020204" pitchFamily="34" charset="0"/>
              <a:buChar char="•"/>
              <a:defRPr/>
            </a:lvl4pPr>
            <a:lvl5pPr marL="0" indent="0">
              <a:buNone/>
              <a:defRPr/>
            </a:lvl5pPr>
          </a:lstStyle>
          <a:p>
            <a:pPr lvl="0"/>
            <a:r>
              <a:rPr lang="en-GB" noProof="0"/>
              <a:t>Intro</a:t>
            </a:r>
          </a:p>
        </p:txBody>
      </p:sp>
      <p:sp>
        <p:nvSpPr>
          <p:cNvPr id="22" name="Content Placeholder 4">
            <a:extLst>
              <a:ext uri="{FF2B5EF4-FFF2-40B4-BE49-F238E27FC236}">
                <a16:creationId xmlns:a16="http://schemas.microsoft.com/office/drawing/2014/main" id="{E52FA5AA-97EC-C24B-AB73-F6F250378DD8}"/>
              </a:ext>
            </a:extLst>
          </p:cNvPr>
          <p:cNvSpPr>
            <a:spLocks noGrp="1"/>
          </p:cNvSpPr>
          <p:nvPr>
            <p:ph sz="quarter" idx="27" hasCustomPrompt="1"/>
          </p:nvPr>
        </p:nvSpPr>
        <p:spPr>
          <a:xfrm>
            <a:off x="3299345" y="1808163"/>
            <a:ext cx="6757468" cy="4284662"/>
          </a:xfrm>
          <a:prstGeom prst="rect">
            <a:avLst/>
          </a:prstGeom>
        </p:spPr>
        <p:txBody>
          <a:bodyPr wrap="square" lIns="0" tIns="0" rIns="0" bIns="0">
            <a:noAutofit/>
          </a:bodyPr>
          <a:lstStyle>
            <a:lvl1pPr marL="0" indent="0">
              <a:spcBef>
                <a:spcPts val="1200"/>
              </a:spcBef>
              <a:buNone/>
              <a:defRPr sz="1400" b="0">
                <a:solidFill>
                  <a:schemeClr val="tx2"/>
                </a:solidFill>
                <a:latin typeface="Arial" panose="020B0604020202020204" pitchFamily="34" charset="0"/>
                <a:cs typeface="Arial" panose="020B0604020202020204" pitchFamily="34" charset="0"/>
              </a:defRPr>
            </a:lvl1pPr>
          </a:lstStyle>
          <a:p>
            <a:pPr lvl="0"/>
            <a:r>
              <a:rPr lang="en-GB" noProof="0"/>
              <a:t>Body 14pt, x1.1 line spacing</a:t>
            </a:r>
          </a:p>
        </p:txBody>
      </p:sp>
      <p:pic>
        <p:nvPicPr>
          <p:cNvPr id="13" name="Picture 12">
            <a:extLst>
              <a:ext uri="{FF2B5EF4-FFF2-40B4-BE49-F238E27FC236}">
                <a16:creationId xmlns:a16="http://schemas.microsoft.com/office/drawing/2014/main" id="{521C70FD-C434-2A40-A54E-5814997F3BC1}"/>
              </a:ext>
            </a:extLst>
          </p:cNvPr>
          <p:cNvPicPr>
            <a:picLocks noChangeAspect="1"/>
          </p:cNvPicPr>
          <p:nvPr userDrawn="1"/>
        </p:nvPicPr>
        <p:blipFill>
          <a:blip r:embed="rId5"/>
          <a:stretch>
            <a:fillRect/>
          </a:stretch>
        </p:blipFill>
        <p:spPr>
          <a:xfrm>
            <a:off x="11691807" y="240422"/>
            <a:ext cx="265119" cy="260299"/>
          </a:xfrm>
          <a:prstGeom prst="rect">
            <a:avLst/>
          </a:prstGeom>
        </p:spPr>
      </p:pic>
      <p:sp>
        <p:nvSpPr>
          <p:cNvPr id="14" name="Content Placeholder 4">
            <a:extLst>
              <a:ext uri="{FF2B5EF4-FFF2-40B4-BE49-F238E27FC236}">
                <a16:creationId xmlns:a16="http://schemas.microsoft.com/office/drawing/2014/main" id="{69C12906-DA44-F946-96BA-DAF01FE2B167}"/>
              </a:ext>
            </a:extLst>
          </p:cNvPr>
          <p:cNvSpPr>
            <a:spLocks noGrp="1"/>
          </p:cNvSpPr>
          <p:nvPr>
            <p:ph sz="quarter" idx="12" hasCustomPrompt="1"/>
          </p:nvPr>
        </p:nvSpPr>
        <p:spPr>
          <a:xfrm>
            <a:off x="704503" y="1260000"/>
            <a:ext cx="9360000" cy="193899"/>
          </a:xfrm>
          <a:prstGeom prst="rect">
            <a:avLst/>
          </a:prstGeom>
        </p:spPr>
        <p:txBody>
          <a:bodyPr wrap="square" lIns="0" tIns="0" rIns="0" bIns="0">
            <a:spAutoFit/>
          </a:bodyPr>
          <a:lstStyle>
            <a:lvl1pPr marL="0" indent="0">
              <a:buNone/>
              <a:defRPr sz="1400" b="0">
                <a:solidFill>
                  <a:schemeClr val="tx1">
                    <a:lumMod val="50000"/>
                    <a:lumOff val="50000"/>
                  </a:schemeClr>
                </a:solidFill>
                <a:latin typeface="Arial" panose="020B0604020202020204" pitchFamily="34" charset="0"/>
                <a:cs typeface="Arial" panose="020B0604020202020204" pitchFamily="34" charset="0"/>
              </a:defRPr>
            </a:lvl1pPr>
          </a:lstStyle>
          <a:p>
            <a:pPr lvl="0"/>
            <a:r>
              <a:rPr lang="en-GB" noProof="0"/>
              <a:t>Sub-heading 14pt, x0.9 line spacing</a:t>
            </a:r>
          </a:p>
        </p:txBody>
      </p:sp>
      <p:sp>
        <p:nvSpPr>
          <p:cNvPr id="2" name="Footer Placeholder 1"/>
          <p:cNvSpPr>
            <a:spLocks noGrp="1"/>
          </p:cNvSpPr>
          <p:nvPr>
            <p:ph type="ftr" sz="quarter" idx="28"/>
          </p:nvPr>
        </p:nvSpPr>
        <p:spPr/>
        <p:txBody>
          <a:bodyPr/>
          <a:lstStyle/>
          <a:p>
            <a:pPr algn="ctr"/>
            <a:r>
              <a:rPr lang="en-GB"/>
              <a:t>Add kicker here in italics. Maximum two lines. Finish with full stop.</a:t>
            </a:r>
          </a:p>
        </p:txBody>
      </p:sp>
    </p:spTree>
    <p:extLst>
      <p:ext uri="{BB962C8B-B14F-4D97-AF65-F5344CB8AC3E}">
        <p14:creationId xmlns:p14="http://schemas.microsoft.com/office/powerpoint/2010/main" val="2278770000"/>
      </p:ext>
    </p:extLst>
  </p:cSld>
  <p:clrMapOvr>
    <a:masterClrMapping/>
  </p:clrMapOvr>
  <p:extLst>
    <p:ext uri="{DCECCB84-F9BA-43D5-87BE-67443E8EF086}">
      <p15:sldGuideLst xmlns:p15="http://schemas.microsoft.com/office/powerpoint/2012/main">
        <p15:guide id="1" orient="horz" pos="1139"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WO TEXT COLUMNS">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4">
            <a:duotone>
              <a:prstClr val="black"/>
              <a:srgbClr val="000000">
                <a:lumMod val="95000"/>
                <a:lumOff val="5000"/>
                <a:tint val="45000"/>
                <a:satMod val="400000"/>
              </a:srgbClr>
            </a:duotone>
            <a:alphaModFix/>
          </a:blip>
          <a:stretch>
            <a:fillRect/>
          </a:stretch>
        </p:blipFill>
        <p:spPr>
          <a:xfrm>
            <a:off x="11746789" y="593502"/>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2824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5"/>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13" name="Title 8">
            <a:extLst>
              <a:ext uri="{FF2B5EF4-FFF2-40B4-BE49-F238E27FC236}">
                <a16:creationId xmlns:a16="http://schemas.microsoft.com/office/drawing/2014/main" id="{4631976D-E4CA-9F4E-B3E3-EC43C700E114}"/>
              </a:ext>
            </a:extLst>
          </p:cNvPr>
          <p:cNvSpPr>
            <a:spLocks noGrp="1"/>
          </p:cNvSpPr>
          <p:nvPr>
            <p:ph type="title" hasCustomPrompt="1"/>
          </p:nvPr>
        </p:nvSpPr>
        <p:spPr>
          <a:xfrm>
            <a:off x="708102" y="853206"/>
            <a:ext cx="10074741" cy="332399"/>
          </a:xfrm>
        </p:spPr>
        <p:txBody>
          <a:bodyPr/>
          <a:lstStyle>
            <a:lvl1pPr marL="0" marR="0" indent="0" algn="l" defTabSz="914400"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a:t>Two columns, 24pt, x0.9 line spacing</a:t>
            </a:r>
          </a:p>
        </p:txBody>
      </p:sp>
      <p:sp>
        <p:nvSpPr>
          <p:cNvPr id="15" name="Content Placeholder 4">
            <a:extLst>
              <a:ext uri="{FF2B5EF4-FFF2-40B4-BE49-F238E27FC236}">
                <a16:creationId xmlns:a16="http://schemas.microsoft.com/office/drawing/2014/main" id="{34FC70B4-EEEF-114A-A9DF-0D0F43B14243}"/>
              </a:ext>
            </a:extLst>
          </p:cNvPr>
          <p:cNvSpPr>
            <a:spLocks noGrp="1"/>
          </p:cNvSpPr>
          <p:nvPr>
            <p:ph sz="quarter" idx="27" hasCustomPrompt="1"/>
          </p:nvPr>
        </p:nvSpPr>
        <p:spPr>
          <a:xfrm>
            <a:off x="704503" y="1557338"/>
            <a:ext cx="4921274" cy="4526435"/>
          </a:xfrm>
          <a:prstGeom prst="rect">
            <a:avLst/>
          </a:prstGeom>
        </p:spPr>
        <p:txBody>
          <a:bodyPr wrap="square" lIns="0" tIns="0" rIns="0" bIns="0">
            <a:noAutofit/>
          </a:bodyPr>
          <a:lstStyle>
            <a:lvl1pPr marL="0" indent="0">
              <a:lnSpc>
                <a:spcPct val="110000"/>
              </a:lnSpc>
              <a:spcBef>
                <a:spcPts val="1200"/>
              </a:spcBef>
              <a:buNone/>
              <a:defRPr sz="1400" b="0">
                <a:solidFill>
                  <a:schemeClr val="tx2"/>
                </a:solidFill>
                <a:latin typeface="Arial" panose="020B0604020202020204" pitchFamily="34" charset="0"/>
                <a:cs typeface="Arial" panose="020B0604020202020204" pitchFamily="34" charset="0"/>
              </a:defRPr>
            </a:lvl1pPr>
          </a:lstStyle>
          <a:p>
            <a:pPr lvl="0"/>
            <a:r>
              <a:rPr lang="en-GB"/>
              <a:t>Body 14pt, x1.1 line spacing</a:t>
            </a:r>
          </a:p>
        </p:txBody>
      </p:sp>
      <p:sp>
        <p:nvSpPr>
          <p:cNvPr id="16" name="Content Placeholder 4">
            <a:extLst>
              <a:ext uri="{FF2B5EF4-FFF2-40B4-BE49-F238E27FC236}">
                <a16:creationId xmlns:a16="http://schemas.microsoft.com/office/drawing/2014/main" id="{AE3D1F65-8C55-A94D-AE3D-970488BD785A}"/>
              </a:ext>
            </a:extLst>
          </p:cNvPr>
          <p:cNvSpPr>
            <a:spLocks noGrp="1"/>
          </p:cNvSpPr>
          <p:nvPr>
            <p:ph sz="quarter" idx="28" hasCustomPrompt="1"/>
          </p:nvPr>
        </p:nvSpPr>
        <p:spPr>
          <a:xfrm>
            <a:off x="5877068" y="1557338"/>
            <a:ext cx="4935395" cy="4526435"/>
          </a:xfrm>
          <a:prstGeom prst="rect">
            <a:avLst/>
          </a:prstGeom>
        </p:spPr>
        <p:txBody>
          <a:bodyPr wrap="square" lIns="0" tIns="0" rIns="0" bIns="0">
            <a:noAutofit/>
          </a:bodyPr>
          <a:lstStyle>
            <a:lvl1pPr marL="0" indent="0">
              <a:lnSpc>
                <a:spcPct val="110000"/>
              </a:lnSpc>
              <a:spcBef>
                <a:spcPts val="1200"/>
              </a:spcBef>
              <a:buNone/>
              <a:defRPr sz="1400" b="0">
                <a:solidFill>
                  <a:schemeClr val="tx2"/>
                </a:solidFill>
                <a:latin typeface="Arial" panose="020B0604020202020204" pitchFamily="34" charset="0"/>
                <a:cs typeface="Arial" panose="020B0604020202020204" pitchFamily="34" charset="0"/>
              </a:defRPr>
            </a:lvl1pPr>
          </a:lstStyle>
          <a:p>
            <a:pPr lvl="0"/>
            <a:r>
              <a:rPr lang="en-GB" noProof="0"/>
              <a:t>Body 14pt, x1.1 line spacing</a:t>
            </a:r>
          </a:p>
        </p:txBody>
      </p:sp>
      <p:pic>
        <p:nvPicPr>
          <p:cNvPr id="18" name="Picture 17">
            <a:extLst>
              <a:ext uri="{FF2B5EF4-FFF2-40B4-BE49-F238E27FC236}">
                <a16:creationId xmlns:a16="http://schemas.microsoft.com/office/drawing/2014/main" id="{48224AA8-DE8F-7E4E-AEB0-474DB4678024}"/>
              </a:ext>
            </a:extLst>
          </p:cNvPr>
          <p:cNvPicPr>
            <a:picLocks noChangeAspect="1"/>
          </p:cNvPicPr>
          <p:nvPr userDrawn="1"/>
        </p:nvPicPr>
        <p:blipFill>
          <a:blip r:embed="rId5"/>
          <a:stretch>
            <a:fillRect/>
          </a:stretch>
        </p:blipFill>
        <p:spPr>
          <a:xfrm>
            <a:off x="11691807" y="240422"/>
            <a:ext cx="265119" cy="260299"/>
          </a:xfrm>
          <a:prstGeom prst="rect">
            <a:avLst/>
          </a:prstGeom>
        </p:spPr>
      </p:pic>
      <p:sp>
        <p:nvSpPr>
          <p:cNvPr id="2" name="Footer Placeholder 1"/>
          <p:cNvSpPr>
            <a:spLocks noGrp="1"/>
          </p:cNvSpPr>
          <p:nvPr>
            <p:ph type="ftr" sz="quarter" idx="29"/>
          </p:nvPr>
        </p:nvSpPr>
        <p:spPr/>
        <p:txBody>
          <a:bodyPr/>
          <a:lstStyle/>
          <a:p>
            <a:pPr algn="ctr"/>
            <a:r>
              <a:rPr lang="en-GB"/>
              <a:t>Add kicker here in italics. Maximum two lines. Finish with full stop.</a:t>
            </a:r>
          </a:p>
        </p:txBody>
      </p:sp>
    </p:spTree>
    <p:extLst>
      <p:ext uri="{BB962C8B-B14F-4D97-AF65-F5344CB8AC3E}">
        <p14:creationId xmlns:p14="http://schemas.microsoft.com/office/powerpoint/2010/main" val="3937524102"/>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WO TEXT COLUMNS + SUBHEAD">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4">
            <a:duotone>
              <a:prstClr val="black"/>
              <a:srgbClr val="000000">
                <a:lumMod val="95000"/>
                <a:lumOff val="5000"/>
                <a:tint val="45000"/>
                <a:satMod val="400000"/>
              </a:srgbClr>
            </a:duotone>
            <a:alphaModFix/>
          </a:blip>
          <a:stretch>
            <a:fillRect/>
          </a:stretch>
        </p:blipFill>
        <p:spPr>
          <a:xfrm>
            <a:off x="11746789" y="593502"/>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2824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5"/>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13" name="Title 8">
            <a:extLst>
              <a:ext uri="{FF2B5EF4-FFF2-40B4-BE49-F238E27FC236}">
                <a16:creationId xmlns:a16="http://schemas.microsoft.com/office/drawing/2014/main" id="{4631976D-E4CA-9F4E-B3E3-EC43C700E114}"/>
              </a:ext>
            </a:extLst>
          </p:cNvPr>
          <p:cNvSpPr>
            <a:spLocks noGrp="1"/>
          </p:cNvSpPr>
          <p:nvPr>
            <p:ph type="title" hasCustomPrompt="1"/>
          </p:nvPr>
        </p:nvSpPr>
        <p:spPr>
          <a:xfrm>
            <a:off x="708102" y="853206"/>
            <a:ext cx="10074741" cy="332399"/>
          </a:xfrm>
        </p:spPr>
        <p:txBody>
          <a:bodyPr/>
          <a:lstStyle>
            <a:lvl1pPr marL="0" marR="0" indent="0" algn="l" defTabSz="914400"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a:t>Two columns, 24pt, x0.9 line spacing</a:t>
            </a:r>
          </a:p>
        </p:txBody>
      </p:sp>
      <p:sp>
        <p:nvSpPr>
          <p:cNvPr id="15" name="Content Placeholder 4">
            <a:extLst>
              <a:ext uri="{FF2B5EF4-FFF2-40B4-BE49-F238E27FC236}">
                <a16:creationId xmlns:a16="http://schemas.microsoft.com/office/drawing/2014/main" id="{34FC70B4-EEEF-114A-A9DF-0D0F43B14243}"/>
              </a:ext>
            </a:extLst>
          </p:cNvPr>
          <p:cNvSpPr>
            <a:spLocks noGrp="1"/>
          </p:cNvSpPr>
          <p:nvPr>
            <p:ph sz="quarter" idx="27" hasCustomPrompt="1"/>
          </p:nvPr>
        </p:nvSpPr>
        <p:spPr>
          <a:xfrm>
            <a:off x="704503" y="1808163"/>
            <a:ext cx="4921274" cy="4284662"/>
          </a:xfrm>
          <a:prstGeom prst="rect">
            <a:avLst/>
          </a:prstGeom>
        </p:spPr>
        <p:txBody>
          <a:bodyPr wrap="square" lIns="0" tIns="0" rIns="0" bIns="0">
            <a:noAutofit/>
          </a:bodyPr>
          <a:lstStyle>
            <a:lvl1pPr marL="0" indent="0">
              <a:lnSpc>
                <a:spcPct val="110000"/>
              </a:lnSpc>
              <a:spcBef>
                <a:spcPts val="1200"/>
              </a:spcBef>
              <a:buNone/>
              <a:defRPr sz="1400" b="0">
                <a:solidFill>
                  <a:schemeClr val="tx2"/>
                </a:solidFill>
                <a:latin typeface="Arial" panose="020B0604020202020204" pitchFamily="34" charset="0"/>
                <a:cs typeface="Arial" panose="020B0604020202020204" pitchFamily="34" charset="0"/>
              </a:defRPr>
            </a:lvl1pPr>
          </a:lstStyle>
          <a:p>
            <a:pPr lvl="0"/>
            <a:r>
              <a:rPr lang="en-GB"/>
              <a:t>Body 14pt, x1.1 line spacing</a:t>
            </a:r>
          </a:p>
        </p:txBody>
      </p:sp>
      <p:sp>
        <p:nvSpPr>
          <p:cNvPr id="16" name="Content Placeholder 4">
            <a:extLst>
              <a:ext uri="{FF2B5EF4-FFF2-40B4-BE49-F238E27FC236}">
                <a16:creationId xmlns:a16="http://schemas.microsoft.com/office/drawing/2014/main" id="{AE3D1F65-8C55-A94D-AE3D-970488BD785A}"/>
              </a:ext>
            </a:extLst>
          </p:cNvPr>
          <p:cNvSpPr>
            <a:spLocks noGrp="1"/>
          </p:cNvSpPr>
          <p:nvPr>
            <p:ph sz="quarter" idx="28" hasCustomPrompt="1"/>
          </p:nvPr>
        </p:nvSpPr>
        <p:spPr>
          <a:xfrm>
            <a:off x="5877068" y="1808163"/>
            <a:ext cx="4935395" cy="4284662"/>
          </a:xfrm>
          <a:prstGeom prst="rect">
            <a:avLst/>
          </a:prstGeom>
        </p:spPr>
        <p:txBody>
          <a:bodyPr wrap="square" lIns="0" tIns="0" rIns="0" bIns="0">
            <a:noAutofit/>
          </a:bodyPr>
          <a:lstStyle>
            <a:lvl1pPr marL="0" indent="0">
              <a:lnSpc>
                <a:spcPct val="110000"/>
              </a:lnSpc>
              <a:spcBef>
                <a:spcPts val="1200"/>
              </a:spcBef>
              <a:buNone/>
              <a:defRPr sz="1400" b="0">
                <a:solidFill>
                  <a:schemeClr val="tx2"/>
                </a:solidFill>
                <a:latin typeface="Arial" panose="020B0604020202020204" pitchFamily="34" charset="0"/>
                <a:cs typeface="Arial" panose="020B0604020202020204" pitchFamily="34" charset="0"/>
              </a:defRPr>
            </a:lvl1pPr>
          </a:lstStyle>
          <a:p>
            <a:pPr lvl="0"/>
            <a:r>
              <a:rPr lang="en-GB" noProof="0"/>
              <a:t>Body 14pt, x1.1 line spacing</a:t>
            </a:r>
          </a:p>
        </p:txBody>
      </p:sp>
      <p:sp>
        <p:nvSpPr>
          <p:cNvPr id="17" name="Content Placeholder 4">
            <a:extLst>
              <a:ext uri="{FF2B5EF4-FFF2-40B4-BE49-F238E27FC236}">
                <a16:creationId xmlns:a16="http://schemas.microsoft.com/office/drawing/2014/main" id="{78B96AE0-585D-8948-AE6D-D83CD4F11BC7}"/>
              </a:ext>
            </a:extLst>
          </p:cNvPr>
          <p:cNvSpPr>
            <a:spLocks noGrp="1"/>
          </p:cNvSpPr>
          <p:nvPr>
            <p:ph sz="quarter" idx="12" hasCustomPrompt="1"/>
          </p:nvPr>
        </p:nvSpPr>
        <p:spPr>
          <a:xfrm>
            <a:off x="704503" y="1260000"/>
            <a:ext cx="9360000" cy="193899"/>
          </a:xfrm>
          <a:prstGeom prst="rect">
            <a:avLst/>
          </a:prstGeom>
        </p:spPr>
        <p:txBody>
          <a:bodyPr wrap="square" lIns="0" tIns="0" rIns="0" bIns="0">
            <a:spAutoFit/>
          </a:bodyPr>
          <a:lstStyle>
            <a:lvl1pPr marL="0" indent="0">
              <a:buNone/>
              <a:defRPr sz="1400" b="0">
                <a:solidFill>
                  <a:schemeClr val="bg1">
                    <a:lumMod val="65000"/>
                  </a:schemeClr>
                </a:solidFill>
                <a:latin typeface="Arial" panose="020B0604020202020204" pitchFamily="34" charset="0"/>
                <a:cs typeface="Arial" panose="020B0604020202020204" pitchFamily="34" charset="0"/>
              </a:defRPr>
            </a:lvl1pPr>
          </a:lstStyle>
          <a:p>
            <a:pPr lvl="0"/>
            <a:r>
              <a:rPr lang="en-GB"/>
              <a:t>Sub-heading 14pt, x0.9 line spacing</a:t>
            </a:r>
          </a:p>
        </p:txBody>
      </p:sp>
      <p:pic>
        <p:nvPicPr>
          <p:cNvPr id="18" name="Picture 17">
            <a:extLst>
              <a:ext uri="{FF2B5EF4-FFF2-40B4-BE49-F238E27FC236}">
                <a16:creationId xmlns:a16="http://schemas.microsoft.com/office/drawing/2014/main" id="{48224AA8-DE8F-7E4E-AEB0-474DB4678024}"/>
              </a:ext>
            </a:extLst>
          </p:cNvPr>
          <p:cNvPicPr>
            <a:picLocks noChangeAspect="1"/>
          </p:cNvPicPr>
          <p:nvPr userDrawn="1"/>
        </p:nvPicPr>
        <p:blipFill>
          <a:blip r:embed="rId5"/>
          <a:stretch>
            <a:fillRect/>
          </a:stretch>
        </p:blipFill>
        <p:spPr>
          <a:xfrm>
            <a:off x="11691807" y="240422"/>
            <a:ext cx="265119" cy="260299"/>
          </a:xfrm>
          <a:prstGeom prst="rect">
            <a:avLst/>
          </a:prstGeom>
        </p:spPr>
      </p:pic>
      <p:sp>
        <p:nvSpPr>
          <p:cNvPr id="2" name="Footer Placeholder 1"/>
          <p:cNvSpPr>
            <a:spLocks noGrp="1"/>
          </p:cNvSpPr>
          <p:nvPr>
            <p:ph type="ftr" sz="quarter" idx="29"/>
          </p:nvPr>
        </p:nvSpPr>
        <p:spPr/>
        <p:txBody>
          <a:bodyPr/>
          <a:lstStyle/>
          <a:p>
            <a:pPr algn="ctr"/>
            <a:r>
              <a:rPr lang="en-GB"/>
              <a:t>Add kicker here in italics. Maximum two lines. Finish with full stop.</a:t>
            </a:r>
          </a:p>
        </p:txBody>
      </p:sp>
    </p:spTree>
    <p:extLst>
      <p:ext uri="{BB962C8B-B14F-4D97-AF65-F5344CB8AC3E}">
        <p14:creationId xmlns:p14="http://schemas.microsoft.com/office/powerpoint/2010/main" val="1258364253"/>
      </p:ext>
    </p:extLst>
  </p:cSld>
  <p:clrMapOvr>
    <a:masterClrMapping/>
  </p:clrMapOvr>
  <p:extLst>
    <p:ext uri="{DCECCB84-F9BA-43D5-87BE-67443E8EF086}">
      <p15:sldGuideLst xmlns:p15="http://schemas.microsoft.com/office/powerpoint/2012/main">
        <p15:guide id="1" orient="horz" pos="113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HREE TEXT COLUMNS">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4">
            <a:duotone>
              <a:prstClr val="black"/>
              <a:srgbClr val="000000">
                <a:lumMod val="95000"/>
                <a:lumOff val="5000"/>
                <a:tint val="45000"/>
                <a:satMod val="400000"/>
              </a:srgbClr>
            </a:duotone>
            <a:alphaModFix/>
          </a:blip>
          <a:stretch>
            <a:fillRect/>
          </a:stretch>
        </p:blipFill>
        <p:spPr>
          <a:xfrm>
            <a:off x="11746789" y="593502"/>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2824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5"/>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13" name="Title 8">
            <a:extLst>
              <a:ext uri="{FF2B5EF4-FFF2-40B4-BE49-F238E27FC236}">
                <a16:creationId xmlns:a16="http://schemas.microsoft.com/office/drawing/2014/main" id="{E7061F88-0691-B24C-8C23-8149DE80FF48}"/>
              </a:ext>
            </a:extLst>
          </p:cNvPr>
          <p:cNvSpPr>
            <a:spLocks noGrp="1"/>
          </p:cNvSpPr>
          <p:nvPr>
            <p:ph type="title" hasCustomPrompt="1"/>
          </p:nvPr>
        </p:nvSpPr>
        <p:spPr>
          <a:xfrm>
            <a:off x="708102" y="853206"/>
            <a:ext cx="10074741" cy="332399"/>
          </a:xfrm>
        </p:spPr>
        <p:txBody>
          <a:bodyPr/>
          <a:lstStyle>
            <a:lvl1pPr marL="0" marR="0" indent="0" algn="l" defTabSz="914400"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a:t>Three columns, 24pt, x0.9 line spacing</a:t>
            </a:r>
          </a:p>
        </p:txBody>
      </p:sp>
      <p:sp>
        <p:nvSpPr>
          <p:cNvPr id="15" name="Content Placeholder 4">
            <a:extLst>
              <a:ext uri="{FF2B5EF4-FFF2-40B4-BE49-F238E27FC236}">
                <a16:creationId xmlns:a16="http://schemas.microsoft.com/office/drawing/2014/main" id="{EAE6A089-759F-4346-8208-81B690D027E5}"/>
              </a:ext>
            </a:extLst>
          </p:cNvPr>
          <p:cNvSpPr>
            <a:spLocks noGrp="1"/>
          </p:cNvSpPr>
          <p:nvPr>
            <p:ph sz="quarter" idx="27" hasCustomPrompt="1"/>
          </p:nvPr>
        </p:nvSpPr>
        <p:spPr>
          <a:xfrm>
            <a:off x="704503" y="1557338"/>
            <a:ext cx="3204000" cy="4528724"/>
          </a:xfrm>
          <a:prstGeom prst="rect">
            <a:avLst/>
          </a:prstGeom>
        </p:spPr>
        <p:txBody>
          <a:bodyPr wrap="square" lIns="0" tIns="0" rIns="0" bIns="0">
            <a:noAutofit/>
          </a:bodyPr>
          <a:lstStyle>
            <a:lvl1pPr marL="180000" indent="-180000">
              <a:lnSpc>
                <a:spcPct val="110000"/>
              </a:lnSpc>
              <a:spcBef>
                <a:spcPts val="1200"/>
              </a:spcBef>
              <a:buNone/>
              <a:defRPr sz="1400" b="0">
                <a:solidFill>
                  <a:schemeClr val="tx2"/>
                </a:solidFill>
                <a:latin typeface="Arial" panose="020B0604020202020204" pitchFamily="34" charset="0"/>
                <a:cs typeface="Arial" panose="020B0604020202020204" pitchFamily="34" charset="0"/>
              </a:defRPr>
            </a:lvl1pPr>
          </a:lstStyle>
          <a:p>
            <a:pPr lvl="0"/>
            <a:r>
              <a:rPr lang="en-GB"/>
              <a:t>Body 14pt, x1.1 line spacing</a:t>
            </a:r>
          </a:p>
        </p:txBody>
      </p:sp>
      <p:sp>
        <p:nvSpPr>
          <p:cNvPr id="16" name="Content Placeholder 4">
            <a:extLst>
              <a:ext uri="{FF2B5EF4-FFF2-40B4-BE49-F238E27FC236}">
                <a16:creationId xmlns:a16="http://schemas.microsoft.com/office/drawing/2014/main" id="{A2AACBFD-8855-154A-8E5E-3E0E09E93377}"/>
              </a:ext>
            </a:extLst>
          </p:cNvPr>
          <p:cNvSpPr>
            <a:spLocks noGrp="1"/>
          </p:cNvSpPr>
          <p:nvPr>
            <p:ph sz="quarter" idx="28" hasCustomPrompt="1"/>
          </p:nvPr>
        </p:nvSpPr>
        <p:spPr>
          <a:xfrm>
            <a:off x="4158284" y="1557338"/>
            <a:ext cx="3204000" cy="4528724"/>
          </a:xfrm>
          <a:prstGeom prst="rect">
            <a:avLst/>
          </a:prstGeom>
        </p:spPr>
        <p:txBody>
          <a:bodyPr wrap="square" lIns="0" tIns="0" rIns="0" bIns="0">
            <a:noAutofit/>
          </a:bodyPr>
          <a:lstStyle>
            <a:lvl1pPr marL="180000" indent="-180000">
              <a:lnSpc>
                <a:spcPct val="110000"/>
              </a:lnSpc>
              <a:spcBef>
                <a:spcPts val="1200"/>
              </a:spcBef>
              <a:buNone/>
              <a:defRPr sz="1400" b="0">
                <a:solidFill>
                  <a:schemeClr val="tx2"/>
                </a:solidFill>
                <a:latin typeface="Arial" panose="020B0604020202020204" pitchFamily="34" charset="0"/>
                <a:cs typeface="Arial" panose="020B0604020202020204" pitchFamily="34" charset="0"/>
              </a:defRPr>
            </a:lvl1pPr>
          </a:lstStyle>
          <a:p>
            <a:pPr lvl="0"/>
            <a:r>
              <a:rPr lang="en-GB" noProof="0"/>
              <a:t>Body 14pt, x1.1 line spacing</a:t>
            </a:r>
          </a:p>
        </p:txBody>
      </p:sp>
      <p:sp>
        <p:nvSpPr>
          <p:cNvPr id="17" name="Content Placeholder 4">
            <a:extLst>
              <a:ext uri="{FF2B5EF4-FFF2-40B4-BE49-F238E27FC236}">
                <a16:creationId xmlns:a16="http://schemas.microsoft.com/office/drawing/2014/main" id="{5ACA356A-899C-AA46-A0FA-42ECBC1C24EA}"/>
              </a:ext>
            </a:extLst>
          </p:cNvPr>
          <p:cNvSpPr>
            <a:spLocks noGrp="1"/>
          </p:cNvSpPr>
          <p:nvPr>
            <p:ph sz="quarter" idx="29" hasCustomPrompt="1"/>
          </p:nvPr>
        </p:nvSpPr>
        <p:spPr>
          <a:xfrm>
            <a:off x="7612195" y="1557338"/>
            <a:ext cx="3204000" cy="4528724"/>
          </a:xfrm>
          <a:prstGeom prst="rect">
            <a:avLst/>
          </a:prstGeom>
        </p:spPr>
        <p:txBody>
          <a:bodyPr wrap="square" lIns="0" tIns="0" rIns="0" bIns="0">
            <a:noAutofit/>
          </a:bodyPr>
          <a:lstStyle>
            <a:lvl1pPr marL="180000" indent="-180000">
              <a:lnSpc>
                <a:spcPct val="110000"/>
              </a:lnSpc>
              <a:spcBef>
                <a:spcPts val="1200"/>
              </a:spcBef>
              <a:buNone/>
              <a:defRPr sz="1400" b="0">
                <a:solidFill>
                  <a:schemeClr val="tx2"/>
                </a:solidFill>
                <a:latin typeface="Arial" panose="020B0604020202020204" pitchFamily="34" charset="0"/>
                <a:cs typeface="Arial" panose="020B0604020202020204" pitchFamily="34" charset="0"/>
              </a:defRPr>
            </a:lvl1pPr>
          </a:lstStyle>
          <a:p>
            <a:pPr lvl="0"/>
            <a:r>
              <a:rPr lang="en-GB"/>
              <a:t>Body 14pt, x1.1 line spacing</a:t>
            </a:r>
          </a:p>
        </p:txBody>
      </p:sp>
      <p:pic>
        <p:nvPicPr>
          <p:cNvPr id="19" name="Picture 18">
            <a:extLst>
              <a:ext uri="{FF2B5EF4-FFF2-40B4-BE49-F238E27FC236}">
                <a16:creationId xmlns:a16="http://schemas.microsoft.com/office/drawing/2014/main" id="{CC0DAE35-564F-6140-BF1B-CFA954B51BCF}"/>
              </a:ext>
            </a:extLst>
          </p:cNvPr>
          <p:cNvPicPr>
            <a:picLocks noChangeAspect="1"/>
          </p:cNvPicPr>
          <p:nvPr userDrawn="1"/>
        </p:nvPicPr>
        <p:blipFill>
          <a:blip r:embed="rId5"/>
          <a:stretch>
            <a:fillRect/>
          </a:stretch>
        </p:blipFill>
        <p:spPr>
          <a:xfrm>
            <a:off x="11691807" y="240422"/>
            <a:ext cx="265119" cy="260299"/>
          </a:xfrm>
          <a:prstGeom prst="rect">
            <a:avLst/>
          </a:prstGeom>
        </p:spPr>
      </p:pic>
      <p:sp>
        <p:nvSpPr>
          <p:cNvPr id="2" name="Footer Placeholder 1"/>
          <p:cNvSpPr>
            <a:spLocks noGrp="1"/>
          </p:cNvSpPr>
          <p:nvPr>
            <p:ph type="ftr" sz="quarter" idx="30"/>
          </p:nvPr>
        </p:nvSpPr>
        <p:spPr/>
        <p:txBody>
          <a:bodyPr/>
          <a:lstStyle/>
          <a:p>
            <a:pPr algn="ctr"/>
            <a:r>
              <a:rPr lang="en-GB"/>
              <a:t>Add kicker here in italics. Maximum two lines. Finish with full stop.</a:t>
            </a:r>
          </a:p>
        </p:txBody>
      </p:sp>
    </p:spTree>
    <p:extLst>
      <p:ext uri="{BB962C8B-B14F-4D97-AF65-F5344CB8AC3E}">
        <p14:creationId xmlns:p14="http://schemas.microsoft.com/office/powerpoint/2010/main" val="2555141682"/>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FOUR TEXT BOXES">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4">
            <a:duotone>
              <a:prstClr val="black"/>
              <a:srgbClr val="000000">
                <a:lumMod val="95000"/>
                <a:lumOff val="5000"/>
                <a:tint val="45000"/>
                <a:satMod val="400000"/>
              </a:srgbClr>
            </a:duotone>
            <a:alphaModFix/>
          </a:blip>
          <a:stretch>
            <a:fillRect/>
          </a:stretch>
        </p:blipFill>
        <p:spPr>
          <a:xfrm>
            <a:off x="11746789" y="593502"/>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2824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a:t>
            </a:r>
            <a:r>
              <a:rPr lang="en-GB" sz="700" baseline="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a:t>
            </a: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5"/>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13" name="Title 8">
            <a:extLst>
              <a:ext uri="{FF2B5EF4-FFF2-40B4-BE49-F238E27FC236}">
                <a16:creationId xmlns:a16="http://schemas.microsoft.com/office/drawing/2014/main" id="{2E488550-0FC4-A04A-81AD-5377480ACE6B}"/>
              </a:ext>
            </a:extLst>
          </p:cNvPr>
          <p:cNvSpPr>
            <a:spLocks noGrp="1"/>
          </p:cNvSpPr>
          <p:nvPr>
            <p:ph type="title" hasCustomPrompt="1"/>
          </p:nvPr>
        </p:nvSpPr>
        <p:spPr>
          <a:xfrm>
            <a:off x="708102" y="853206"/>
            <a:ext cx="10074741" cy="332399"/>
          </a:xfrm>
        </p:spPr>
        <p:txBody>
          <a:bodyPr/>
          <a:lstStyle>
            <a:lvl1pPr marL="0" marR="0" indent="0" algn="l" defTabSz="914400"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a:t>Four columns, 24pt, x0.9 line spacing</a:t>
            </a:r>
          </a:p>
        </p:txBody>
      </p:sp>
      <p:sp>
        <p:nvSpPr>
          <p:cNvPr id="15" name="Content Placeholder 4">
            <a:extLst>
              <a:ext uri="{FF2B5EF4-FFF2-40B4-BE49-F238E27FC236}">
                <a16:creationId xmlns:a16="http://schemas.microsoft.com/office/drawing/2014/main" id="{75B67093-B5C0-BF44-BD16-5D0E2EDAEE05}"/>
              </a:ext>
            </a:extLst>
          </p:cNvPr>
          <p:cNvSpPr>
            <a:spLocks noGrp="1"/>
          </p:cNvSpPr>
          <p:nvPr>
            <p:ph sz="quarter" idx="27" hasCustomPrompt="1"/>
          </p:nvPr>
        </p:nvSpPr>
        <p:spPr>
          <a:xfrm>
            <a:off x="3299346" y="1557338"/>
            <a:ext cx="2354086" cy="4533410"/>
          </a:xfrm>
          <a:prstGeom prst="rect">
            <a:avLst/>
          </a:prstGeom>
        </p:spPr>
        <p:txBody>
          <a:bodyPr wrap="square" lIns="0" tIns="0" rIns="0" bIns="0">
            <a:noAutofit/>
          </a:bodyPr>
          <a:lstStyle>
            <a:lvl1pPr marL="0" indent="0">
              <a:lnSpc>
                <a:spcPct val="110000"/>
              </a:lnSpc>
              <a:spcBef>
                <a:spcPts val="1200"/>
              </a:spcBef>
              <a:buNone/>
              <a:defRPr sz="1400" b="0">
                <a:solidFill>
                  <a:schemeClr val="tx2"/>
                </a:solidFill>
                <a:latin typeface="Arial" panose="020B0604020202020204" pitchFamily="34" charset="0"/>
                <a:cs typeface="Arial" panose="020B0604020202020204" pitchFamily="34" charset="0"/>
              </a:defRPr>
            </a:lvl1pPr>
          </a:lstStyle>
          <a:p>
            <a:pPr lvl="0"/>
            <a:r>
              <a:rPr lang="en-GB"/>
              <a:t>Body 14pt, x1.1 line spacing</a:t>
            </a:r>
          </a:p>
        </p:txBody>
      </p:sp>
      <p:sp>
        <p:nvSpPr>
          <p:cNvPr id="16" name="Content Placeholder 4">
            <a:extLst>
              <a:ext uri="{FF2B5EF4-FFF2-40B4-BE49-F238E27FC236}">
                <a16:creationId xmlns:a16="http://schemas.microsoft.com/office/drawing/2014/main" id="{DA225BAB-8030-6442-B682-1CAA7A5A6041}"/>
              </a:ext>
            </a:extLst>
          </p:cNvPr>
          <p:cNvSpPr>
            <a:spLocks noGrp="1"/>
          </p:cNvSpPr>
          <p:nvPr>
            <p:ph sz="quarter" idx="28" hasCustomPrompt="1"/>
          </p:nvPr>
        </p:nvSpPr>
        <p:spPr>
          <a:xfrm>
            <a:off x="5878893" y="1557338"/>
            <a:ext cx="2354086" cy="4533410"/>
          </a:xfrm>
          <a:prstGeom prst="rect">
            <a:avLst/>
          </a:prstGeom>
        </p:spPr>
        <p:txBody>
          <a:bodyPr wrap="square" lIns="0" tIns="0" rIns="0" bIns="0">
            <a:noAutofit/>
          </a:bodyPr>
          <a:lstStyle>
            <a:lvl1pPr marL="0" indent="0">
              <a:lnSpc>
                <a:spcPct val="110000"/>
              </a:lnSpc>
              <a:spcBef>
                <a:spcPts val="1200"/>
              </a:spcBef>
              <a:buNone/>
              <a:defRPr sz="1400" b="0">
                <a:solidFill>
                  <a:schemeClr val="tx2"/>
                </a:solidFill>
                <a:latin typeface="Arial" panose="020B0604020202020204" pitchFamily="34" charset="0"/>
                <a:cs typeface="Arial" panose="020B0604020202020204" pitchFamily="34" charset="0"/>
              </a:defRPr>
            </a:lvl1pPr>
          </a:lstStyle>
          <a:p>
            <a:pPr lvl="0"/>
            <a:r>
              <a:rPr lang="en-GB"/>
              <a:t>Body 14pt, x1.1 line spacing</a:t>
            </a:r>
          </a:p>
        </p:txBody>
      </p:sp>
      <p:sp>
        <p:nvSpPr>
          <p:cNvPr id="17" name="Content Placeholder 4">
            <a:extLst>
              <a:ext uri="{FF2B5EF4-FFF2-40B4-BE49-F238E27FC236}">
                <a16:creationId xmlns:a16="http://schemas.microsoft.com/office/drawing/2014/main" id="{A9D40509-9D8E-B344-813F-92DE9A0A9326}"/>
              </a:ext>
            </a:extLst>
          </p:cNvPr>
          <p:cNvSpPr>
            <a:spLocks noGrp="1"/>
          </p:cNvSpPr>
          <p:nvPr>
            <p:ph sz="quarter" idx="29" hasCustomPrompt="1"/>
          </p:nvPr>
        </p:nvSpPr>
        <p:spPr>
          <a:xfrm>
            <a:off x="8458377" y="1557338"/>
            <a:ext cx="2354086" cy="4533410"/>
          </a:xfrm>
          <a:prstGeom prst="rect">
            <a:avLst/>
          </a:prstGeom>
        </p:spPr>
        <p:txBody>
          <a:bodyPr wrap="square" lIns="0" tIns="0" rIns="0" bIns="0">
            <a:noAutofit/>
          </a:bodyPr>
          <a:lstStyle>
            <a:lvl1pPr marL="0" indent="0">
              <a:lnSpc>
                <a:spcPct val="110000"/>
              </a:lnSpc>
              <a:spcBef>
                <a:spcPts val="1200"/>
              </a:spcBef>
              <a:buNone/>
              <a:defRPr sz="1400" b="0">
                <a:solidFill>
                  <a:schemeClr val="tx2"/>
                </a:solidFill>
                <a:latin typeface="Arial" panose="020B0604020202020204" pitchFamily="34" charset="0"/>
                <a:cs typeface="Arial" panose="020B0604020202020204" pitchFamily="34" charset="0"/>
              </a:defRPr>
            </a:lvl1pPr>
          </a:lstStyle>
          <a:p>
            <a:pPr lvl="0"/>
            <a:r>
              <a:rPr lang="en-GB"/>
              <a:t>Body 14pt, x1.1 line spacing</a:t>
            </a:r>
          </a:p>
        </p:txBody>
      </p:sp>
      <p:sp>
        <p:nvSpPr>
          <p:cNvPr id="18" name="Content Placeholder 4">
            <a:extLst>
              <a:ext uri="{FF2B5EF4-FFF2-40B4-BE49-F238E27FC236}">
                <a16:creationId xmlns:a16="http://schemas.microsoft.com/office/drawing/2014/main" id="{D50BC172-5A8B-8645-9CEA-3B8F36D8F0BF}"/>
              </a:ext>
            </a:extLst>
          </p:cNvPr>
          <p:cNvSpPr>
            <a:spLocks noGrp="1"/>
          </p:cNvSpPr>
          <p:nvPr>
            <p:ph sz="quarter" idx="30" hasCustomPrompt="1"/>
          </p:nvPr>
        </p:nvSpPr>
        <p:spPr>
          <a:xfrm>
            <a:off x="704503" y="1557338"/>
            <a:ext cx="2354086" cy="4533410"/>
          </a:xfrm>
          <a:prstGeom prst="rect">
            <a:avLst/>
          </a:prstGeom>
        </p:spPr>
        <p:txBody>
          <a:bodyPr wrap="square" lIns="0" tIns="0" rIns="0" bIns="0">
            <a:noAutofit/>
          </a:bodyPr>
          <a:lstStyle>
            <a:lvl1pPr marL="0" indent="0">
              <a:lnSpc>
                <a:spcPct val="110000"/>
              </a:lnSpc>
              <a:spcBef>
                <a:spcPts val="1200"/>
              </a:spcBef>
              <a:buNone/>
              <a:defRPr sz="1400" b="0">
                <a:solidFill>
                  <a:schemeClr val="tx2"/>
                </a:solidFill>
                <a:latin typeface="Arial" panose="020B0604020202020204" pitchFamily="34" charset="0"/>
                <a:cs typeface="Arial" panose="020B0604020202020204" pitchFamily="34" charset="0"/>
              </a:defRPr>
            </a:lvl1pPr>
          </a:lstStyle>
          <a:p>
            <a:pPr lvl="0"/>
            <a:r>
              <a:rPr lang="en-GB"/>
              <a:t>Body 14pt, x1.1 line spacing</a:t>
            </a:r>
          </a:p>
        </p:txBody>
      </p:sp>
      <p:pic>
        <p:nvPicPr>
          <p:cNvPr id="20" name="Picture 19">
            <a:extLst>
              <a:ext uri="{FF2B5EF4-FFF2-40B4-BE49-F238E27FC236}">
                <a16:creationId xmlns:a16="http://schemas.microsoft.com/office/drawing/2014/main" id="{76A8FE0F-1C86-1345-91DC-9A39F6C87BD8}"/>
              </a:ext>
            </a:extLst>
          </p:cNvPr>
          <p:cNvPicPr>
            <a:picLocks noChangeAspect="1"/>
          </p:cNvPicPr>
          <p:nvPr userDrawn="1"/>
        </p:nvPicPr>
        <p:blipFill>
          <a:blip r:embed="rId5"/>
          <a:stretch>
            <a:fillRect/>
          </a:stretch>
        </p:blipFill>
        <p:spPr>
          <a:xfrm>
            <a:off x="11691807" y="240422"/>
            <a:ext cx="265119" cy="260299"/>
          </a:xfrm>
          <a:prstGeom prst="rect">
            <a:avLst/>
          </a:prstGeom>
        </p:spPr>
      </p:pic>
      <p:sp>
        <p:nvSpPr>
          <p:cNvPr id="2" name="Footer Placeholder 1"/>
          <p:cNvSpPr>
            <a:spLocks noGrp="1"/>
          </p:cNvSpPr>
          <p:nvPr>
            <p:ph type="ftr" sz="quarter" idx="31"/>
          </p:nvPr>
        </p:nvSpPr>
        <p:spPr/>
        <p:txBody>
          <a:bodyPr/>
          <a:lstStyle/>
          <a:p>
            <a:pPr algn="ctr"/>
            <a:r>
              <a:rPr lang="en-GB"/>
              <a:t>Add kicker here in italics. Maximum two lines. Finish with full stop.</a:t>
            </a:r>
          </a:p>
        </p:txBody>
      </p:sp>
    </p:spTree>
    <p:extLst>
      <p:ext uri="{BB962C8B-B14F-4D97-AF65-F5344CB8AC3E}">
        <p14:creationId xmlns:p14="http://schemas.microsoft.com/office/powerpoint/2010/main" val="1606183866"/>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EXT + IMAGE">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4">
            <a:duotone>
              <a:prstClr val="black"/>
              <a:srgbClr val="000000">
                <a:lumMod val="95000"/>
                <a:lumOff val="5000"/>
                <a:tint val="45000"/>
                <a:satMod val="400000"/>
              </a:srgbClr>
            </a:duotone>
            <a:alphaModFix/>
          </a:blip>
          <a:stretch>
            <a:fillRect/>
          </a:stretch>
        </p:blipFill>
        <p:spPr>
          <a:xfrm>
            <a:off x="11746789" y="593502"/>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2824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5"/>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13" name="Picture Placeholder 3">
            <a:extLst>
              <a:ext uri="{FF2B5EF4-FFF2-40B4-BE49-F238E27FC236}">
                <a16:creationId xmlns:a16="http://schemas.microsoft.com/office/drawing/2014/main" id="{62A96B20-88BB-8548-AF2F-7C54A41A193D}"/>
              </a:ext>
            </a:extLst>
          </p:cNvPr>
          <p:cNvSpPr>
            <a:spLocks noGrp="1"/>
          </p:cNvSpPr>
          <p:nvPr>
            <p:ph type="pic" sz="quarter" idx="15"/>
          </p:nvPr>
        </p:nvSpPr>
        <p:spPr>
          <a:xfrm>
            <a:off x="6838341" y="1563951"/>
            <a:ext cx="3974122" cy="4147174"/>
          </a:xfrm>
          <a:prstGeom prst="rect">
            <a:avLst/>
          </a:prstGeom>
        </p:spPr>
        <p:txBody>
          <a:bodyPr/>
          <a:lstStyle>
            <a:lvl1pPr>
              <a:defRPr sz="1400">
                <a:solidFill>
                  <a:schemeClr val="tx2"/>
                </a:solidFill>
                <a:latin typeface="Arial" panose="020B0604020202020204" pitchFamily="34" charset="0"/>
                <a:cs typeface="Arial" panose="020B0604020202020204" pitchFamily="34" charset="0"/>
              </a:defRPr>
            </a:lvl1pPr>
          </a:lstStyle>
          <a:p>
            <a:endParaRPr lang="en-US"/>
          </a:p>
        </p:txBody>
      </p:sp>
      <p:sp>
        <p:nvSpPr>
          <p:cNvPr id="15" name="Title 8">
            <a:extLst>
              <a:ext uri="{FF2B5EF4-FFF2-40B4-BE49-F238E27FC236}">
                <a16:creationId xmlns:a16="http://schemas.microsoft.com/office/drawing/2014/main" id="{E5F8C57A-F976-3D49-BF31-DEEDE100FB52}"/>
              </a:ext>
            </a:extLst>
          </p:cNvPr>
          <p:cNvSpPr>
            <a:spLocks noGrp="1"/>
          </p:cNvSpPr>
          <p:nvPr>
            <p:ph type="title" hasCustomPrompt="1"/>
          </p:nvPr>
        </p:nvSpPr>
        <p:spPr>
          <a:xfrm>
            <a:off x="708102" y="853206"/>
            <a:ext cx="10074741" cy="332399"/>
          </a:xfrm>
        </p:spPr>
        <p:txBody>
          <a:bodyPr/>
          <a:lstStyle>
            <a:lvl1pPr marL="0" marR="0" indent="0" algn="l" defTabSz="914400"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a:t>One image layout, 24pt, x0.9 line spacing</a:t>
            </a:r>
          </a:p>
        </p:txBody>
      </p:sp>
      <p:sp>
        <p:nvSpPr>
          <p:cNvPr id="16" name="Content Placeholder 4">
            <a:extLst>
              <a:ext uri="{FF2B5EF4-FFF2-40B4-BE49-F238E27FC236}">
                <a16:creationId xmlns:a16="http://schemas.microsoft.com/office/drawing/2014/main" id="{0F2D3B96-BE63-E241-9295-17DE54BC10B1}"/>
              </a:ext>
            </a:extLst>
          </p:cNvPr>
          <p:cNvSpPr>
            <a:spLocks noGrp="1"/>
          </p:cNvSpPr>
          <p:nvPr>
            <p:ph sz="quarter" idx="19" hasCustomPrompt="1"/>
          </p:nvPr>
        </p:nvSpPr>
        <p:spPr>
          <a:xfrm>
            <a:off x="6838339" y="5824099"/>
            <a:ext cx="3960001" cy="138499"/>
          </a:xfrm>
          <a:prstGeom prst="rect">
            <a:avLst/>
          </a:prstGeom>
        </p:spPr>
        <p:txBody>
          <a:bodyPr wrap="square" lIns="0" tIns="0" rIns="0" bIns="0">
            <a:spAutoFit/>
          </a:bodyPr>
          <a:lstStyle>
            <a:lvl1pPr marL="0" indent="0">
              <a:buNone/>
              <a:defRPr sz="1000" b="0">
                <a:solidFill>
                  <a:schemeClr val="tx2"/>
                </a:solidFill>
                <a:latin typeface="Arial" panose="020B0604020202020204" pitchFamily="34" charset="0"/>
                <a:cs typeface="Arial" panose="020B0604020202020204" pitchFamily="34" charset="0"/>
              </a:defRPr>
            </a:lvl1pPr>
          </a:lstStyle>
          <a:p>
            <a:pPr lvl="0"/>
            <a:r>
              <a:rPr lang="en-GB" noProof="0"/>
              <a:t>Caption</a:t>
            </a:r>
          </a:p>
        </p:txBody>
      </p:sp>
      <p:pic>
        <p:nvPicPr>
          <p:cNvPr id="19" name="Picture 18">
            <a:extLst>
              <a:ext uri="{FF2B5EF4-FFF2-40B4-BE49-F238E27FC236}">
                <a16:creationId xmlns:a16="http://schemas.microsoft.com/office/drawing/2014/main" id="{BCE88333-8263-3544-80C8-AECC5517E1F1}"/>
              </a:ext>
            </a:extLst>
          </p:cNvPr>
          <p:cNvPicPr>
            <a:picLocks noChangeAspect="1"/>
          </p:cNvPicPr>
          <p:nvPr userDrawn="1"/>
        </p:nvPicPr>
        <p:blipFill>
          <a:blip r:embed="rId5"/>
          <a:stretch>
            <a:fillRect/>
          </a:stretch>
        </p:blipFill>
        <p:spPr>
          <a:xfrm>
            <a:off x="11691807" y="240422"/>
            <a:ext cx="265119" cy="260299"/>
          </a:xfrm>
          <a:prstGeom prst="rect">
            <a:avLst/>
          </a:prstGeom>
        </p:spPr>
      </p:pic>
      <p:sp>
        <p:nvSpPr>
          <p:cNvPr id="17" name="Text Placeholder 2">
            <a:extLst>
              <a:ext uri="{FF2B5EF4-FFF2-40B4-BE49-F238E27FC236}">
                <a16:creationId xmlns:a16="http://schemas.microsoft.com/office/drawing/2014/main" id="{103F26AE-40FC-B84A-8332-B794852FC9E1}"/>
              </a:ext>
            </a:extLst>
          </p:cNvPr>
          <p:cNvSpPr>
            <a:spLocks noGrp="1"/>
          </p:cNvSpPr>
          <p:nvPr>
            <p:ph type="body" sz="quarter" idx="10"/>
          </p:nvPr>
        </p:nvSpPr>
        <p:spPr>
          <a:xfrm>
            <a:off x="695325" y="1557338"/>
            <a:ext cx="5713713" cy="4543725"/>
          </a:xfrm>
          <a:prstGeom prst="rect">
            <a:avLst/>
          </a:prstGeom>
        </p:spPr>
        <p:txBody>
          <a:bodyPr lIns="0" tIns="0" rIns="0" bIns="0"/>
          <a:lstStyle>
            <a:lvl1pPr>
              <a:lnSpc>
                <a:spcPct val="110000"/>
              </a:lnSpc>
              <a:spcBef>
                <a:spcPts val="1200"/>
              </a:spcBef>
              <a:defRPr sz="1400" b="1">
                <a:solidFill>
                  <a:schemeClr val="tx2"/>
                </a:solidFill>
                <a:latin typeface="Arial" panose="020B0604020202020204" pitchFamily="34" charset="0"/>
                <a:cs typeface="Arial" panose="020B0604020202020204" pitchFamily="34" charset="0"/>
              </a:defRPr>
            </a:lvl1pPr>
            <a:lvl2pPr>
              <a:lnSpc>
                <a:spcPct val="110000"/>
              </a:lnSpc>
              <a:defRPr sz="1400">
                <a:solidFill>
                  <a:schemeClr val="tx2"/>
                </a:solidFill>
                <a:latin typeface="Arial" panose="020B0604020202020204" pitchFamily="34" charset="0"/>
                <a:cs typeface="Arial" panose="020B0604020202020204" pitchFamily="34" charset="0"/>
              </a:defRPr>
            </a:lvl2pPr>
            <a:lvl3pPr>
              <a:lnSpc>
                <a:spcPct val="110000"/>
              </a:lnSpc>
              <a:buClr>
                <a:schemeClr val="bg1">
                  <a:lumMod val="50000"/>
                </a:schemeClr>
              </a:buClr>
              <a:defRPr>
                <a:solidFill>
                  <a:schemeClr val="bg1">
                    <a:lumMod val="50000"/>
                  </a:schemeClr>
                </a:solidFill>
                <a:latin typeface="Arial" panose="020B0604020202020204" pitchFamily="34" charset="0"/>
                <a:cs typeface="Arial" panose="020B0604020202020204" pitchFamily="34" charset="0"/>
              </a:defRPr>
            </a:lvl3pPr>
            <a:lvl4pPr>
              <a:lnSpc>
                <a:spcPct val="110000"/>
              </a:lnSpc>
              <a:defRPr sz="1300">
                <a:solidFill>
                  <a:schemeClr val="bg1">
                    <a:lumMod val="65000"/>
                  </a:schemeClr>
                </a:solidFill>
                <a:latin typeface="Arial" panose="020B0604020202020204" pitchFamily="34" charset="0"/>
                <a:cs typeface="Arial" panose="020B0604020202020204" pitchFamily="34" charset="0"/>
              </a:defRPr>
            </a:lvl4pPr>
            <a:lvl5pPr>
              <a:lnSpc>
                <a:spcPct val="110000"/>
              </a:lnSpc>
              <a:defRPr>
                <a:solidFill>
                  <a:schemeClr val="bg1">
                    <a:lumMod val="65000"/>
                  </a:schemeClr>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p:cNvSpPr>
            <a:spLocks noGrp="1"/>
          </p:cNvSpPr>
          <p:nvPr>
            <p:ph type="ftr" sz="quarter" idx="20"/>
          </p:nvPr>
        </p:nvSpPr>
        <p:spPr/>
        <p:txBody>
          <a:bodyPr/>
          <a:lstStyle/>
          <a:p>
            <a:pPr algn="ctr"/>
            <a:r>
              <a:rPr lang="en-GB"/>
              <a:t>Add kicker here in italics. Maximum two lines. Finish with full stop.</a:t>
            </a:r>
          </a:p>
        </p:txBody>
      </p:sp>
    </p:spTree>
    <p:extLst>
      <p:ext uri="{BB962C8B-B14F-4D97-AF65-F5344CB8AC3E}">
        <p14:creationId xmlns:p14="http://schemas.microsoft.com/office/powerpoint/2010/main" val="344896471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GREY DIVIDER with ENSO">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3F389E2-B03C-5749-ACC7-DBBBB4859CA7}"/>
              </a:ext>
            </a:extLst>
          </p:cNvPr>
          <p:cNvPicPr>
            <a:picLocks noChangeAspect="1"/>
          </p:cNvPicPr>
          <p:nvPr userDrawn="1"/>
        </p:nvPicPr>
        <p:blipFill>
          <a:blip r:embed="rId2">
            <a:lum bright="70000" contrast="-70000"/>
            <a:alphaModFix amt="16000"/>
          </a:blip>
          <a:stretch>
            <a:fillRect/>
          </a:stretch>
        </p:blipFill>
        <p:spPr>
          <a:xfrm>
            <a:off x="4715933" y="2500365"/>
            <a:ext cx="7476067" cy="4357635"/>
          </a:xfrm>
          <a:prstGeom prst="rect">
            <a:avLst/>
          </a:prstGeom>
        </p:spPr>
      </p:pic>
      <p:sp>
        <p:nvSpPr>
          <p:cNvPr id="12" name="Text Placeholder 11">
            <a:extLst>
              <a:ext uri="{FF2B5EF4-FFF2-40B4-BE49-F238E27FC236}">
                <a16:creationId xmlns:a16="http://schemas.microsoft.com/office/drawing/2014/main" id="{84AEDC11-CF78-EC47-95C0-31321AA3DEB9}"/>
              </a:ext>
            </a:extLst>
          </p:cNvPr>
          <p:cNvSpPr>
            <a:spLocks noGrp="1"/>
          </p:cNvSpPr>
          <p:nvPr>
            <p:ph type="body" sz="quarter" idx="10" hasCustomPrompt="1"/>
          </p:nvPr>
        </p:nvSpPr>
        <p:spPr>
          <a:xfrm>
            <a:off x="710823" y="2681103"/>
            <a:ext cx="7204784" cy="1495794"/>
          </a:xfrm>
          <a:prstGeom prst="rect">
            <a:avLst/>
          </a:prstGeom>
        </p:spPr>
        <p:txBody>
          <a:bodyPr lIns="0" tIns="0" rIns="0" bIns="0" anchor="b" anchorCtr="0"/>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kumimoji="0" lang="en-GB" sz="3600" b="1" i="0" u="none" strike="noStrike" kern="1200" cap="none" spc="0" normalizeH="0" baseline="0" noProof="0">
                <a:ln>
                  <a:noFill/>
                </a:ln>
                <a:solidFill>
                  <a:schemeClr val="bg1"/>
                </a:solidFill>
                <a:effectLst/>
                <a:uLnTx/>
                <a:uFillTx/>
                <a:latin typeface="Arial" panose="020B0604020202020204" pitchFamily="34" charset="0"/>
                <a:ea typeface="Helvetica Neue Medium" panose="02000503000000020004" pitchFamily="2" charset="0"/>
                <a:cs typeface="Arial" panose="020B0604020202020204" pitchFamily="34" charset="0"/>
              </a:defRPr>
            </a:lvl1pPr>
          </a:lstStyle>
          <a:p>
            <a:pPr lvl="0"/>
            <a:r>
              <a:rPr lang="en-GB" noProof="0"/>
              <a:t>Changes to Pre-CAP</a:t>
            </a:r>
            <a:br>
              <a:rPr lang="en-GB" noProof="0"/>
            </a:br>
            <a:br>
              <a:rPr lang="en-GB" noProof="0"/>
            </a:br>
            <a:endParaRPr lang="en-GB" noProof="0"/>
          </a:p>
        </p:txBody>
      </p:sp>
      <p:pic>
        <p:nvPicPr>
          <p:cNvPr id="11" name="Graphic 10">
            <a:extLst>
              <a:ext uri="{FF2B5EF4-FFF2-40B4-BE49-F238E27FC236}">
                <a16:creationId xmlns:a16="http://schemas.microsoft.com/office/drawing/2014/main" id="{7CDEBD75-6807-324A-A156-18AAC1B3F40F}"/>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23600" y="6456396"/>
            <a:ext cx="796218" cy="115608"/>
          </a:xfrm>
          <a:prstGeom prst="rect">
            <a:avLst/>
          </a:prstGeom>
        </p:spPr>
      </p:pic>
      <p:pic>
        <p:nvPicPr>
          <p:cNvPr id="16" name="Picture 15">
            <a:extLst>
              <a:ext uri="{FF2B5EF4-FFF2-40B4-BE49-F238E27FC236}">
                <a16:creationId xmlns:a16="http://schemas.microsoft.com/office/drawing/2014/main" id="{C7958157-0555-3C44-AAB7-42C08D104388}"/>
              </a:ext>
            </a:extLst>
          </p:cNvPr>
          <p:cNvPicPr>
            <a:picLocks noChangeAspect="1"/>
          </p:cNvPicPr>
          <p:nvPr userDrawn="1"/>
        </p:nvPicPr>
        <p:blipFill>
          <a:blip r:embed="rId5"/>
          <a:stretch>
            <a:fillRect/>
          </a:stretch>
        </p:blipFill>
        <p:spPr>
          <a:xfrm>
            <a:off x="11757208" y="593502"/>
            <a:ext cx="153821" cy="1377401"/>
          </a:xfrm>
          <a:prstGeom prst="rect">
            <a:avLst/>
          </a:prstGeom>
        </p:spPr>
      </p:pic>
      <p:pic>
        <p:nvPicPr>
          <p:cNvPr id="17" name="Picture 16">
            <a:extLst>
              <a:ext uri="{FF2B5EF4-FFF2-40B4-BE49-F238E27FC236}">
                <a16:creationId xmlns:a16="http://schemas.microsoft.com/office/drawing/2014/main" id="{7EC39C3B-515C-4E46-ADFE-E4D90FAE5207}"/>
              </a:ext>
            </a:extLst>
          </p:cNvPr>
          <p:cNvPicPr>
            <a:picLocks noChangeAspect="1"/>
          </p:cNvPicPr>
          <p:nvPr userDrawn="1"/>
        </p:nvPicPr>
        <p:blipFill>
          <a:blip r:embed="rId6"/>
          <a:stretch>
            <a:fillRect/>
          </a:stretch>
        </p:blipFill>
        <p:spPr>
          <a:xfrm>
            <a:off x="11701559" y="240422"/>
            <a:ext cx="265119" cy="260299"/>
          </a:xfrm>
          <a:prstGeom prst="rect">
            <a:avLst/>
          </a:prstGeom>
        </p:spPr>
      </p:pic>
    </p:spTree>
    <p:extLst>
      <p:ext uri="{BB962C8B-B14F-4D97-AF65-F5344CB8AC3E}">
        <p14:creationId xmlns:p14="http://schemas.microsoft.com/office/powerpoint/2010/main" val="484738294"/>
      </p:ext>
    </p:extLst>
  </p:cSld>
  <p:clrMapOvr>
    <a:masterClrMapping/>
  </p:clrMapOvr>
  <p:extLst>
    <p:ext uri="{DCECCB84-F9BA-43D5-87BE-67443E8EF086}">
      <p15:sldGuideLst xmlns:p15="http://schemas.microsoft.com/office/powerpoint/2012/main">
        <p15:guide id="2" pos="438">
          <p15:clr>
            <a:srgbClr val="FBAE40"/>
          </p15:clr>
        </p15:guide>
        <p15:guide id="3" orient="horz" pos="2636" userDrawn="1">
          <p15:clr>
            <a:srgbClr val="FBAE40"/>
          </p15:clr>
        </p15:guide>
        <p15:guide id="4" orient="horz" pos="295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WO IMAGES">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4">
            <a:duotone>
              <a:prstClr val="black"/>
              <a:srgbClr val="000000">
                <a:lumMod val="95000"/>
                <a:lumOff val="5000"/>
                <a:tint val="45000"/>
                <a:satMod val="400000"/>
              </a:srgbClr>
            </a:duotone>
            <a:alphaModFix/>
          </a:blip>
          <a:stretch>
            <a:fillRect/>
          </a:stretch>
        </p:blipFill>
        <p:spPr>
          <a:xfrm>
            <a:off x="11746789" y="593502"/>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2824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5"/>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13" name="Title 8">
            <a:extLst>
              <a:ext uri="{FF2B5EF4-FFF2-40B4-BE49-F238E27FC236}">
                <a16:creationId xmlns:a16="http://schemas.microsoft.com/office/drawing/2014/main" id="{595B0D8B-464A-5644-B640-6A6246CCA3D1}"/>
              </a:ext>
            </a:extLst>
          </p:cNvPr>
          <p:cNvSpPr>
            <a:spLocks noGrp="1"/>
          </p:cNvSpPr>
          <p:nvPr>
            <p:ph type="title" hasCustomPrompt="1"/>
          </p:nvPr>
        </p:nvSpPr>
        <p:spPr>
          <a:xfrm>
            <a:off x="708102" y="853206"/>
            <a:ext cx="10104361" cy="332399"/>
          </a:xfrm>
        </p:spPr>
        <p:txBody>
          <a:bodyPr/>
          <a:lstStyle>
            <a:lvl1pPr marL="0" marR="0" indent="0" algn="l" defTabSz="914400"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noProof="0"/>
              <a:t>Two image layout, 24pt, x0.9 line spacing</a:t>
            </a:r>
          </a:p>
        </p:txBody>
      </p:sp>
      <p:sp>
        <p:nvSpPr>
          <p:cNvPr id="15" name="Picture Placeholder 3">
            <a:extLst>
              <a:ext uri="{FF2B5EF4-FFF2-40B4-BE49-F238E27FC236}">
                <a16:creationId xmlns:a16="http://schemas.microsoft.com/office/drawing/2014/main" id="{14E7A141-0476-3D46-85EE-6CC216B459CC}"/>
              </a:ext>
            </a:extLst>
          </p:cNvPr>
          <p:cNvSpPr>
            <a:spLocks noGrp="1"/>
          </p:cNvSpPr>
          <p:nvPr>
            <p:ph type="pic" sz="quarter" idx="14"/>
          </p:nvPr>
        </p:nvSpPr>
        <p:spPr>
          <a:xfrm>
            <a:off x="704501" y="1557338"/>
            <a:ext cx="5760000" cy="4442499"/>
          </a:xfrm>
          <a:prstGeom prst="rect">
            <a:avLst/>
          </a:prstGeom>
        </p:spPr>
        <p:txBody>
          <a:bodyPr/>
          <a:lstStyle>
            <a:lvl1pPr>
              <a:defRPr sz="1400">
                <a:solidFill>
                  <a:schemeClr val="tx2"/>
                </a:solidFill>
                <a:latin typeface="Arial" panose="020B0604020202020204" pitchFamily="34" charset="0"/>
                <a:cs typeface="Arial" panose="020B0604020202020204" pitchFamily="34" charset="0"/>
              </a:defRPr>
            </a:lvl1pPr>
          </a:lstStyle>
          <a:p>
            <a:endParaRPr lang="en-GB" noProof="0"/>
          </a:p>
        </p:txBody>
      </p:sp>
      <p:sp>
        <p:nvSpPr>
          <p:cNvPr id="16" name="Picture Placeholder 3">
            <a:extLst>
              <a:ext uri="{FF2B5EF4-FFF2-40B4-BE49-F238E27FC236}">
                <a16:creationId xmlns:a16="http://schemas.microsoft.com/office/drawing/2014/main" id="{B617C764-6B30-134C-ADAE-AE02A813FEBD}"/>
              </a:ext>
            </a:extLst>
          </p:cNvPr>
          <p:cNvSpPr>
            <a:spLocks noGrp="1"/>
          </p:cNvSpPr>
          <p:nvPr>
            <p:ph type="pic" sz="quarter" idx="15"/>
          </p:nvPr>
        </p:nvSpPr>
        <p:spPr>
          <a:xfrm>
            <a:off x="6838341" y="1627214"/>
            <a:ext cx="3974122" cy="2525401"/>
          </a:xfrm>
          <a:prstGeom prst="rect">
            <a:avLst/>
          </a:prstGeom>
        </p:spPr>
        <p:txBody>
          <a:bodyPr/>
          <a:lstStyle>
            <a:lvl1pPr>
              <a:defRPr sz="1400">
                <a:solidFill>
                  <a:schemeClr val="tx2"/>
                </a:solidFill>
                <a:latin typeface="Arial" panose="020B0604020202020204" pitchFamily="34" charset="0"/>
                <a:cs typeface="Arial" panose="020B0604020202020204" pitchFamily="34" charset="0"/>
              </a:defRPr>
            </a:lvl1pPr>
          </a:lstStyle>
          <a:p>
            <a:endParaRPr lang="en-GB" noProof="0"/>
          </a:p>
        </p:txBody>
      </p:sp>
      <p:sp>
        <p:nvSpPr>
          <p:cNvPr id="17" name="Content Placeholder 4">
            <a:extLst>
              <a:ext uri="{FF2B5EF4-FFF2-40B4-BE49-F238E27FC236}">
                <a16:creationId xmlns:a16="http://schemas.microsoft.com/office/drawing/2014/main" id="{5F0FE2B9-027F-344A-92FD-5ED2BFC4EDF2}"/>
              </a:ext>
            </a:extLst>
          </p:cNvPr>
          <p:cNvSpPr>
            <a:spLocks noGrp="1"/>
          </p:cNvSpPr>
          <p:nvPr>
            <p:ph sz="quarter" idx="19" hasCustomPrompt="1"/>
          </p:nvPr>
        </p:nvSpPr>
        <p:spPr>
          <a:xfrm>
            <a:off x="6838339" y="4298863"/>
            <a:ext cx="3960001" cy="138499"/>
          </a:xfrm>
          <a:prstGeom prst="rect">
            <a:avLst/>
          </a:prstGeom>
        </p:spPr>
        <p:txBody>
          <a:bodyPr wrap="square" lIns="0" tIns="0" rIns="0" bIns="0">
            <a:spAutoFit/>
          </a:bodyPr>
          <a:lstStyle>
            <a:lvl1pPr marL="0" indent="0">
              <a:buNone/>
              <a:defRPr sz="1000" b="0">
                <a:solidFill>
                  <a:schemeClr val="tx2"/>
                </a:solidFill>
                <a:latin typeface="Arial" panose="020B0604020202020204" pitchFamily="34" charset="0"/>
                <a:cs typeface="Arial" panose="020B0604020202020204" pitchFamily="34" charset="0"/>
              </a:defRPr>
            </a:lvl1pPr>
          </a:lstStyle>
          <a:p>
            <a:pPr lvl="0"/>
            <a:r>
              <a:rPr lang="en-GB" noProof="0"/>
              <a:t>Caption</a:t>
            </a:r>
          </a:p>
        </p:txBody>
      </p:sp>
      <p:pic>
        <p:nvPicPr>
          <p:cNvPr id="19" name="Picture 18">
            <a:extLst>
              <a:ext uri="{FF2B5EF4-FFF2-40B4-BE49-F238E27FC236}">
                <a16:creationId xmlns:a16="http://schemas.microsoft.com/office/drawing/2014/main" id="{3A2B509F-7ACA-C54D-91D4-173995509CAB}"/>
              </a:ext>
            </a:extLst>
          </p:cNvPr>
          <p:cNvPicPr>
            <a:picLocks noChangeAspect="1"/>
          </p:cNvPicPr>
          <p:nvPr userDrawn="1"/>
        </p:nvPicPr>
        <p:blipFill>
          <a:blip r:embed="rId5"/>
          <a:stretch>
            <a:fillRect/>
          </a:stretch>
        </p:blipFill>
        <p:spPr>
          <a:xfrm>
            <a:off x="11691807" y="240422"/>
            <a:ext cx="265119" cy="260299"/>
          </a:xfrm>
          <a:prstGeom prst="rect">
            <a:avLst/>
          </a:prstGeom>
        </p:spPr>
      </p:pic>
      <p:sp>
        <p:nvSpPr>
          <p:cNvPr id="2" name="Footer Placeholder 1"/>
          <p:cNvSpPr>
            <a:spLocks noGrp="1"/>
          </p:cNvSpPr>
          <p:nvPr>
            <p:ph type="ftr" sz="quarter" idx="20"/>
          </p:nvPr>
        </p:nvSpPr>
        <p:spPr/>
        <p:txBody>
          <a:bodyPr/>
          <a:lstStyle/>
          <a:p>
            <a:pPr algn="ctr"/>
            <a:r>
              <a:rPr lang="en-GB"/>
              <a:t>Add kicker here in italics. Maximum two lines. Finish with full stop.</a:t>
            </a:r>
          </a:p>
        </p:txBody>
      </p:sp>
    </p:spTree>
    <p:extLst>
      <p:ext uri="{BB962C8B-B14F-4D97-AF65-F5344CB8AC3E}">
        <p14:creationId xmlns:p14="http://schemas.microsoft.com/office/powerpoint/2010/main" val="3559234697"/>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HART + TEXT">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4">
            <a:duotone>
              <a:prstClr val="black"/>
              <a:srgbClr val="000000">
                <a:lumMod val="95000"/>
                <a:lumOff val="5000"/>
                <a:tint val="45000"/>
                <a:satMod val="400000"/>
              </a:srgbClr>
            </a:duotone>
            <a:alphaModFix/>
          </a:blip>
          <a:stretch>
            <a:fillRect/>
          </a:stretch>
        </p:blipFill>
        <p:spPr>
          <a:xfrm>
            <a:off x="11746789" y="593502"/>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2824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5"/>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13" name="Title 8">
            <a:extLst>
              <a:ext uri="{FF2B5EF4-FFF2-40B4-BE49-F238E27FC236}">
                <a16:creationId xmlns:a16="http://schemas.microsoft.com/office/drawing/2014/main" id="{62BC92FD-CA44-CF4B-9295-3485B36AD3D4}"/>
              </a:ext>
            </a:extLst>
          </p:cNvPr>
          <p:cNvSpPr>
            <a:spLocks noGrp="1"/>
          </p:cNvSpPr>
          <p:nvPr>
            <p:ph type="title" hasCustomPrompt="1"/>
          </p:nvPr>
        </p:nvSpPr>
        <p:spPr>
          <a:xfrm>
            <a:off x="708102" y="853206"/>
            <a:ext cx="10074741" cy="332399"/>
          </a:xfrm>
        </p:spPr>
        <p:txBody>
          <a:bodyPr/>
          <a:lstStyle>
            <a:lvl1pPr marL="0" marR="0" indent="0" algn="l" defTabSz="914400"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a:t>Chart with title only</a:t>
            </a:r>
          </a:p>
        </p:txBody>
      </p:sp>
      <p:sp>
        <p:nvSpPr>
          <p:cNvPr id="15" name="Chart Placeholder 2">
            <a:extLst>
              <a:ext uri="{FF2B5EF4-FFF2-40B4-BE49-F238E27FC236}">
                <a16:creationId xmlns:a16="http://schemas.microsoft.com/office/drawing/2014/main" id="{79ECB336-2CCF-A346-8CE6-D65549C3A4C7}"/>
              </a:ext>
            </a:extLst>
          </p:cNvPr>
          <p:cNvSpPr>
            <a:spLocks noGrp="1"/>
          </p:cNvSpPr>
          <p:nvPr>
            <p:ph type="chart" sz="quarter" idx="19"/>
          </p:nvPr>
        </p:nvSpPr>
        <p:spPr>
          <a:xfrm>
            <a:off x="704504" y="1549100"/>
            <a:ext cx="5940000" cy="4543725"/>
          </a:xfrm>
          <a:prstGeom prst="rect">
            <a:avLst/>
          </a:prstGeom>
        </p:spPr>
        <p:txBody>
          <a:bodyPr/>
          <a:lstStyle>
            <a:lvl1pPr>
              <a:defRPr sz="1400">
                <a:latin typeface="Arial" panose="020B0604020202020204" pitchFamily="34" charset="0"/>
                <a:cs typeface="Arial" panose="020B0604020202020204" pitchFamily="34" charset="0"/>
              </a:defRPr>
            </a:lvl1pPr>
          </a:lstStyle>
          <a:p>
            <a:endParaRPr lang="en-GB" noProof="0"/>
          </a:p>
        </p:txBody>
      </p:sp>
      <p:pic>
        <p:nvPicPr>
          <p:cNvPr id="18" name="Picture 17">
            <a:extLst>
              <a:ext uri="{FF2B5EF4-FFF2-40B4-BE49-F238E27FC236}">
                <a16:creationId xmlns:a16="http://schemas.microsoft.com/office/drawing/2014/main" id="{2767B6FC-63A6-C445-AAF0-19438072F52B}"/>
              </a:ext>
            </a:extLst>
          </p:cNvPr>
          <p:cNvPicPr>
            <a:picLocks noChangeAspect="1"/>
          </p:cNvPicPr>
          <p:nvPr userDrawn="1"/>
        </p:nvPicPr>
        <p:blipFill>
          <a:blip r:embed="rId5"/>
          <a:stretch>
            <a:fillRect/>
          </a:stretch>
        </p:blipFill>
        <p:spPr>
          <a:xfrm>
            <a:off x="11691807" y="240422"/>
            <a:ext cx="265119" cy="260299"/>
          </a:xfrm>
          <a:prstGeom prst="rect">
            <a:avLst/>
          </a:prstGeom>
        </p:spPr>
      </p:pic>
      <p:sp>
        <p:nvSpPr>
          <p:cNvPr id="16" name="Text Placeholder 2">
            <a:extLst>
              <a:ext uri="{FF2B5EF4-FFF2-40B4-BE49-F238E27FC236}">
                <a16:creationId xmlns:a16="http://schemas.microsoft.com/office/drawing/2014/main" id="{27BA97D6-3888-6843-AEB8-543EF0A0B0E2}"/>
              </a:ext>
            </a:extLst>
          </p:cNvPr>
          <p:cNvSpPr>
            <a:spLocks noGrp="1"/>
          </p:cNvSpPr>
          <p:nvPr>
            <p:ph type="body" sz="quarter" idx="10"/>
          </p:nvPr>
        </p:nvSpPr>
        <p:spPr>
          <a:xfrm>
            <a:off x="6960973" y="1557338"/>
            <a:ext cx="3095840" cy="4543725"/>
          </a:xfrm>
          <a:prstGeom prst="rect">
            <a:avLst/>
          </a:prstGeom>
        </p:spPr>
        <p:txBody>
          <a:bodyPr lIns="0" tIns="0" rIns="0" bIns="0"/>
          <a:lstStyle>
            <a:lvl1pPr>
              <a:lnSpc>
                <a:spcPct val="110000"/>
              </a:lnSpc>
              <a:spcBef>
                <a:spcPts val="1200"/>
              </a:spcBef>
              <a:defRPr sz="1400" b="1">
                <a:solidFill>
                  <a:schemeClr val="tx2"/>
                </a:solidFill>
                <a:latin typeface="Arial" panose="020B0604020202020204" pitchFamily="34" charset="0"/>
                <a:cs typeface="Arial" panose="020B0604020202020204" pitchFamily="34" charset="0"/>
              </a:defRPr>
            </a:lvl1pPr>
            <a:lvl2pPr>
              <a:lnSpc>
                <a:spcPct val="110000"/>
              </a:lnSpc>
              <a:defRPr sz="1400">
                <a:solidFill>
                  <a:schemeClr val="tx2"/>
                </a:solidFill>
                <a:latin typeface="Arial" panose="020B0604020202020204" pitchFamily="34" charset="0"/>
                <a:cs typeface="Arial" panose="020B0604020202020204" pitchFamily="34" charset="0"/>
              </a:defRPr>
            </a:lvl2pPr>
            <a:lvl3pPr>
              <a:lnSpc>
                <a:spcPct val="110000"/>
              </a:lnSpc>
              <a:buClr>
                <a:schemeClr val="bg1">
                  <a:lumMod val="50000"/>
                </a:schemeClr>
              </a:buClr>
              <a:defRPr>
                <a:solidFill>
                  <a:schemeClr val="bg1">
                    <a:lumMod val="50000"/>
                  </a:schemeClr>
                </a:solidFill>
                <a:latin typeface="Arial" panose="020B0604020202020204" pitchFamily="34" charset="0"/>
                <a:cs typeface="Arial" panose="020B0604020202020204" pitchFamily="34" charset="0"/>
              </a:defRPr>
            </a:lvl3pPr>
            <a:lvl4pPr>
              <a:lnSpc>
                <a:spcPct val="110000"/>
              </a:lnSpc>
              <a:defRPr sz="1300">
                <a:solidFill>
                  <a:schemeClr val="bg1">
                    <a:lumMod val="65000"/>
                  </a:schemeClr>
                </a:solidFill>
                <a:latin typeface="Arial" panose="020B0604020202020204" pitchFamily="34" charset="0"/>
                <a:cs typeface="Arial" panose="020B0604020202020204" pitchFamily="34" charset="0"/>
              </a:defRPr>
            </a:lvl4pPr>
            <a:lvl5pPr>
              <a:lnSpc>
                <a:spcPct val="110000"/>
              </a:lnSpc>
              <a:defRPr>
                <a:solidFill>
                  <a:schemeClr val="bg1">
                    <a:lumMod val="65000"/>
                  </a:schemeClr>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p:cNvSpPr>
            <a:spLocks noGrp="1"/>
          </p:cNvSpPr>
          <p:nvPr>
            <p:ph type="ftr" sz="quarter" idx="20"/>
          </p:nvPr>
        </p:nvSpPr>
        <p:spPr/>
        <p:txBody>
          <a:bodyPr/>
          <a:lstStyle/>
          <a:p>
            <a:pPr algn="ctr"/>
            <a:r>
              <a:rPr lang="en-GB"/>
              <a:t>Add kicker here in italics. Maximum two lines. Finish with full stop.</a:t>
            </a:r>
          </a:p>
        </p:txBody>
      </p:sp>
    </p:spTree>
    <p:extLst>
      <p:ext uri="{BB962C8B-B14F-4D97-AF65-F5344CB8AC3E}">
        <p14:creationId xmlns:p14="http://schemas.microsoft.com/office/powerpoint/2010/main" val="2245331506"/>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HART + TEXT + SUBHEAD">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4">
            <a:duotone>
              <a:prstClr val="black"/>
              <a:srgbClr val="000000">
                <a:lumMod val="95000"/>
                <a:lumOff val="5000"/>
                <a:tint val="45000"/>
                <a:satMod val="400000"/>
              </a:srgbClr>
            </a:duotone>
            <a:alphaModFix/>
          </a:blip>
          <a:stretch>
            <a:fillRect/>
          </a:stretch>
        </p:blipFill>
        <p:spPr>
          <a:xfrm>
            <a:off x="11746789" y="593502"/>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2824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5"/>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13" name="Title 8">
            <a:extLst>
              <a:ext uri="{FF2B5EF4-FFF2-40B4-BE49-F238E27FC236}">
                <a16:creationId xmlns:a16="http://schemas.microsoft.com/office/drawing/2014/main" id="{62BC92FD-CA44-CF4B-9295-3485B36AD3D4}"/>
              </a:ext>
            </a:extLst>
          </p:cNvPr>
          <p:cNvSpPr>
            <a:spLocks noGrp="1"/>
          </p:cNvSpPr>
          <p:nvPr>
            <p:ph type="title" hasCustomPrompt="1"/>
          </p:nvPr>
        </p:nvSpPr>
        <p:spPr>
          <a:xfrm>
            <a:off x="708102" y="853206"/>
            <a:ext cx="10074741" cy="332399"/>
          </a:xfrm>
        </p:spPr>
        <p:txBody>
          <a:bodyPr/>
          <a:lstStyle>
            <a:lvl1pPr marL="0" marR="0" indent="0" algn="l" defTabSz="914400"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a:t>Chart with title and subhead</a:t>
            </a:r>
          </a:p>
        </p:txBody>
      </p:sp>
      <p:sp>
        <p:nvSpPr>
          <p:cNvPr id="15" name="Chart Placeholder 2">
            <a:extLst>
              <a:ext uri="{FF2B5EF4-FFF2-40B4-BE49-F238E27FC236}">
                <a16:creationId xmlns:a16="http://schemas.microsoft.com/office/drawing/2014/main" id="{79ECB336-2CCF-A346-8CE6-D65549C3A4C7}"/>
              </a:ext>
            </a:extLst>
          </p:cNvPr>
          <p:cNvSpPr>
            <a:spLocks noGrp="1"/>
          </p:cNvSpPr>
          <p:nvPr>
            <p:ph type="chart" sz="quarter" idx="19"/>
          </p:nvPr>
        </p:nvSpPr>
        <p:spPr>
          <a:xfrm>
            <a:off x="704504" y="1808163"/>
            <a:ext cx="5940000" cy="4284662"/>
          </a:xfrm>
          <a:prstGeom prst="rect">
            <a:avLst/>
          </a:prstGeom>
        </p:spPr>
        <p:txBody>
          <a:bodyPr/>
          <a:lstStyle>
            <a:lvl1pPr>
              <a:defRPr sz="1400">
                <a:latin typeface="Arial" panose="020B0604020202020204" pitchFamily="34" charset="0"/>
                <a:cs typeface="Arial" panose="020B0604020202020204" pitchFamily="34" charset="0"/>
              </a:defRPr>
            </a:lvl1pPr>
          </a:lstStyle>
          <a:p>
            <a:endParaRPr lang="en-GB" noProof="0"/>
          </a:p>
        </p:txBody>
      </p:sp>
      <p:sp>
        <p:nvSpPr>
          <p:cNvPr id="16" name="Content Placeholder 4">
            <a:extLst>
              <a:ext uri="{FF2B5EF4-FFF2-40B4-BE49-F238E27FC236}">
                <a16:creationId xmlns:a16="http://schemas.microsoft.com/office/drawing/2014/main" id="{2EC3F107-93A0-2B47-B8B3-53592B09AB77}"/>
              </a:ext>
            </a:extLst>
          </p:cNvPr>
          <p:cNvSpPr>
            <a:spLocks noGrp="1"/>
          </p:cNvSpPr>
          <p:nvPr>
            <p:ph sz="quarter" idx="12" hasCustomPrompt="1"/>
          </p:nvPr>
        </p:nvSpPr>
        <p:spPr>
          <a:xfrm>
            <a:off x="704503" y="1260000"/>
            <a:ext cx="9360000" cy="193899"/>
          </a:xfrm>
          <a:prstGeom prst="rect">
            <a:avLst/>
          </a:prstGeom>
        </p:spPr>
        <p:txBody>
          <a:bodyPr wrap="square" lIns="0" tIns="0" rIns="0" bIns="0">
            <a:spAutoFit/>
          </a:bodyPr>
          <a:lstStyle>
            <a:lvl1pPr marL="0" indent="0">
              <a:buNone/>
              <a:defRPr sz="1400" b="0">
                <a:solidFill>
                  <a:schemeClr val="bg1">
                    <a:lumMod val="65000"/>
                  </a:schemeClr>
                </a:solidFill>
                <a:latin typeface="Arial" panose="020B0604020202020204" pitchFamily="34" charset="0"/>
                <a:cs typeface="Arial" panose="020B0604020202020204" pitchFamily="34" charset="0"/>
              </a:defRPr>
            </a:lvl1pPr>
          </a:lstStyle>
          <a:p>
            <a:pPr lvl="0"/>
            <a:r>
              <a:rPr lang="en-GB"/>
              <a:t>Sub-heading</a:t>
            </a:r>
          </a:p>
        </p:txBody>
      </p:sp>
      <p:pic>
        <p:nvPicPr>
          <p:cNvPr id="18" name="Picture 17">
            <a:extLst>
              <a:ext uri="{FF2B5EF4-FFF2-40B4-BE49-F238E27FC236}">
                <a16:creationId xmlns:a16="http://schemas.microsoft.com/office/drawing/2014/main" id="{2767B6FC-63A6-C445-AAF0-19438072F52B}"/>
              </a:ext>
            </a:extLst>
          </p:cNvPr>
          <p:cNvPicPr>
            <a:picLocks noChangeAspect="1"/>
          </p:cNvPicPr>
          <p:nvPr userDrawn="1"/>
        </p:nvPicPr>
        <p:blipFill>
          <a:blip r:embed="rId5"/>
          <a:stretch>
            <a:fillRect/>
          </a:stretch>
        </p:blipFill>
        <p:spPr>
          <a:xfrm>
            <a:off x="11691807" y="240422"/>
            <a:ext cx="265119" cy="260299"/>
          </a:xfrm>
          <a:prstGeom prst="rect">
            <a:avLst/>
          </a:prstGeom>
        </p:spPr>
      </p:pic>
      <p:sp>
        <p:nvSpPr>
          <p:cNvPr id="17" name="Text Placeholder 2">
            <a:extLst>
              <a:ext uri="{FF2B5EF4-FFF2-40B4-BE49-F238E27FC236}">
                <a16:creationId xmlns:a16="http://schemas.microsoft.com/office/drawing/2014/main" id="{4B321902-AE97-0449-AD07-6EA9F6F1886E}"/>
              </a:ext>
            </a:extLst>
          </p:cNvPr>
          <p:cNvSpPr>
            <a:spLocks noGrp="1"/>
          </p:cNvSpPr>
          <p:nvPr>
            <p:ph type="body" sz="quarter" idx="10"/>
          </p:nvPr>
        </p:nvSpPr>
        <p:spPr>
          <a:xfrm>
            <a:off x="6960973" y="1816401"/>
            <a:ext cx="3095840" cy="4284662"/>
          </a:xfrm>
          <a:prstGeom prst="rect">
            <a:avLst/>
          </a:prstGeom>
        </p:spPr>
        <p:txBody>
          <a:bodyPr lIns="0" tIns="0" rIns="0" bIns="0"/>
          <a:lstStyle>
            <a:lvl1pPr>
              <a:lnSpc>
                <a:spcPct val="110000"/>
              </a:lnSpc>
              <a:spcBef>
                <a:spcPts val="1200"/>
              </a:spcBef>
              <a:defRPr sz="1400" b="1">
                <a:solidFill>
                  <a:schemeClr val="tx2"/>
                </a:solidFill>
                <a:latin typeface="Arial" panose="020B0604020202020204" pitchFamily="34" charset="0"/>
                <a:cs typeface="Arial" panose="020B0604020202020204" pitchFamily="34" charset="0"/>
              </a:defRPr>
            </a:lvl1pPr>
            <a:lvl2pPr>
              <a:lnSpc>
                <a:spcPct val="110000"/>
              </a:lnSpc>
              <a:defRPr sz="1400">
                <a:solidFill>
                  <a:schemeClr val="tx2"/>
                </a:solidFill>
                <a:latin typeface="Arial" panose="020B0604020202020204" pitchFamily="34" charset="0"/>
                <a:cs typeface="Arial" panose="020B0604020202020204" pitchFamily="34" charset="0"/>
              </a:defRPr>
            </a:lvl2pPr>
            <a:lvl3pPr>
              <a:lnSpc>
                <a:spcPct val="110000"/>
              </a:lnSpc>
              <a:buClr>
                <a:schemeClr val="bg1">
                  <a:lumMod val="50000"/>
                </a:schemeClr>
              </a:buClr>
              <a:defRPr>
                <a:solidFill>
                  <a:schemeClr val="bg1">
                    <a:lumMod val="50000"/>
                  </a:schemeClr>
                </a:solidFill>
                <a:latin typeface="Arial" panose="020B0604020202020204" pitchFamily="34" charset="0"/>
                <a:cs typeface="Arial" panose="020B0604020202020204" pitchFamily="34" charset="0"/>
              </a:defRPr>
            </a:lvl3pPr>
            <a:lvl4pPr>
              <a:lnSpc>
                <a:spcPct val="110000"/>
              </a:lnSpc>
              <a:defRPr sz="1300">
                <a:solidFill>
                  <a:schemeClr val="bg1">
                    <a:lumMod val="65000"/>
                  </a:schemeClr>
                </a:solidFill>
                <a:latin typeface="Arial" panose="020B0604020202020204" pitchFamily="34" charset="0"/>
                <a:cs typeface="Arial" panose="020B0604020202020204" pitchFamily="34" charset="0"/>
              </a:defRPr>
            </a:lvl4pPr>
            <a:lvl5pPr>
              <a:lnSpc>
                <a:spcPct val="110000"/>
              </a:lnSpc>
              <a:defRPr>
                <a:solidFill>
                  <a:schemeClr val="bg1">
                    <a:lumMod val="65000"/>
                  </a:schemeClr>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p:cNvSpPr>
            <a:spLocks noGrp="1"/>
          </p:cNvSpPr>
          <p:nvPr>
            <p:ph type="ftr" sz="quarter" idx="20"/>
          </p:nvPr>
        </p:nvSpPr>
        <p:spPr/>
        <p:txBody>
          <a:bodyPr/>
          <a:lstStyle/>
          <a:p>
            <a:pPr algn="ctr"/>
            <a:r>
              <a:rPr lang="en-GB"/>
              <a:t>Add kicker here in italics. Maximum two lines. Finish with full stop.</a:t>
            </a:r>
          </a:p>
        </p:txBody>
      </p:sp>
    </p:spTree>
    <p:extLst>
      <p:ext uri="{BB962C8B-B14F-4D97-AF65-F5344CB8AC3E}">
        <p14:creationId xmlns:p14="http://schemas.microsoft.com/office/powerpoint/2010/main" val="2624219992"/>
      </p:ext>
    </p:extLst>
  </p:cSld>
  <p:clrMapOvr>
    <a:masterClrMapping/>
  </p:clrMapOvr>
  <p:extLst>
    <p:ext uri="{DCECCB84-F9BA-43D5-87BE-67443E8EF086}">
      <p15:sldGuideLst xmlns:p15="http://schemas.microsoft.com/office/powerpoint/2012/main">
        <p15:guide id="1" orient="horz" pos="1139"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DIAGRAM + TEXT">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4">
            <a:duotone>
              <a:prstClr val="black"/>
              <a:srgbClr val="000000">
                <a:lumMod val="95000"/>
                <a:lumOff val="5000"/>
                <a:tint val="45000"/>
                <a:satMod val="400000"/>
              </a:srgbClr>
            </a:duotone>
            <a:alphaModFix/>
          </a:blip>
          <a:stretch>
            <a:fillRect/>
          </a:stretch>
        </p:blipFill>
        <p:spPr>
          <a:xfrm>
            <a:off x="11746789" y="593502"/>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2824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5"/>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18" name="Title 8">
            <a:extLst>
              <a:ext uri="{FF2B5EF4-FFF2-40B4-BE49-F238E27FC236}">
                <a16:creationId xmlns:a16="http://schemas.microsoft.com/office/drawing/2014/main" id="{C99B461D-0EBC-434E-8364-FEBA65C333D2}"/>
              </a:ext>
            </a:extLst>
          </p:cNvPr>
          <p:cNvSpPr>
            <a:spLocks noGrp="1"/>
          </p:cNvSpPr>
          <p:nvPr>
            <p:ph type="title" hasCustomPrompt="1"/>
          </p:nvPr>
        </p:nvSpPr>
        <p:spPr>
          <a:xfrm>
            <a:off x="708102" y="853206"/>
            <a:ext cx="10074741" cy="332399"/>
          </a:xfrm>
        </p:spPr>
        <p:txBody>
          <a:bodyPr/>
          <a:lstStyle>
            <a:lvl1pPr marL="0" marR="0" indent="0" algn="l" defTabSz="914400"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a:t>Diagram layout with title only</a:t>
            </a:r>
          </a:p>
        </p:txBody>
      </p:sp>
      <p:sp>
        <p:nvSpPr>
          <p:cNvPr id="19" name="SmartArt Placeholder 5">
            <a:extLst>
              <a:ext uri="{FF2B5EF4-FFF2-40B4-BE49-F238E27FC236}">
                <a16:creationId xmlns:a16="http://schemas.microsoft.com/office/drawing/2014/main" id="{18A1ADD3-82F6-774A-84F8-7290437E6AA3}"/>
              </a:ext>
            </a:extLst>
          </p:cNvPr>
          <p:cNvSpPr>
            <a:spLocks noGrp="1"/>
          </p:cNvSpPr>
          <p:nvPr>
            <p:ph type="dgm" sz="quarter" idx="18"/>
          </p:nvPr>
        </p:nvSpPr>
        <p:spPr>
          <a:xfrm>
            <a:off x="4936697" y="1549100"/>
            <a:ext cx="5875765" cy="4543725"/>
          </a:xfrm>
          <a:prstGeom prst="rect">
            <a:avLst/>
          </a:prstGeom>
        </p:spPr>
        <p:txBody>
          <a:bodyPr/>
          <a:lstStyle>
            <a:lvl1pPr>
              <a:defRPr sz="1400">
                <a:solidFill>
                  <a:schemeClr val="tx2"/>
                </a:solidFill>
                <a:latin typeface="Arial" panose="020B0604020202020204" pitchFamily="34" charset="0"/>
                <a:cs typeface="Arial" panose="020B0604020202020204" pitchFamily="34" charset="0"/>
              </a:defRPr>
            </a:lvl1pPr>
          </a:lstStyle>
          <a:p>
            <a:endParaRPr lang="en-GB" noProof="0"/>
          </a:p>
        </p:txBody>
      </p:sp>
      <p:pic>
        <p:nvPicPr>
          <p:cNvPr id="13" name="Picture 12">
            <a:extLst>
              <a:ext uri="{FF2B5EF4-FFF2-40B4-BE49-F238E27FC236}">
                <a16:creationId xmlns:a16="http://schemas.microsoft.com/office/drawing/2014/main" id="{FB8C490E-1AC4-9B4F-A4F8-D74BC69DD386}"/>
              </a:ext>
            </a:extLst>
          </p:cNvPr>
          <p:cNvPicPr>
            <a:picLocks noChangeAspect="1"/>
          </p:cNvPicPr>
          <p:nvPr userDrawn="1"/>
        </p:nvPicPr>
        <p:blipFill>
          <a:blip r:embed="rId5"/>
          <a:stretch>
            <a:fillRect/>
          </a:stretch>
        </p:blipFill>
        <p:spPr>
          <a:xfrm>
            <a:off x="11691807" y="240422"/>
            <a:ext cx="265119" cy="260299"/>
          </a:xfrm>
          <a:prstGeom prst="rect">
            <a:avLst/>
          </a:prstGeom>
        </p:spPr>
      </p:pic>
      <p:sp>
        <p:nvSpPr>
          <p:cNvPr id="16" name="Text Placeholder 2">
            <a:extLst>
              <a:ext uri="{FF2B5EF4-FFF2-40B4-BE49-F238E27FC236}">
                <a16:creationId xmlns:a16="http://schemas.microsoft.com/office/drawing/2014/main" id="{5902771E-22D7-B544-BED2-F8CF293D7AD4}"/>
              </a:ext>
            </a:extLst>
          </p:cNvPr>
          <p:cNvSpPr>
            <a:spLocks noGrp="1"/>
          </p:cNvSpPr>
          <p:nvPr>
            <p:ph type="body" sz="quarter" idx="10"/>
          </p:nvPr>
        </p:nvSpPr>
        <p:spPr>
          <a:xfrm>
            <a:off x="695324" y="1557338"/>
            <a:ext cx="3868437" cy="4543725"/>
          </a:xfrm>
          <a:prstGeom prst="rect">
            <a:avLst/>
          </a:prstGeom>
        </p:spPr>
        <p:txBody>
          <a:bodyPr lIns="0" tIns="0" rIns="0" bIns="0"/>
          <a:lstStyle>
            <a:lvl1pPr>
              <a:lnSpc>
                <a:spcPct val="110000"/>
              </a:lnSpc>
              <a:spcBef>
                <a:spcPts val="1200"/>
              </a:spcBef>
              <a:defRPr sz="1400" b="1">
                <a:solidFill>
                  <a:schemeClr val="tx2"/>
                </a:solidFill>
                <a:latin typeface="Arial" panose="020B0604020202020204" pitchFamily="34" charset="0"/>
                <a:cs typeface="Arial" panose="020B0604020202020204" pitchFamily="34" charset="0"/>
              </a:defRPr>
            </a:lvl1pPr>
            <a:lvl2pPr>
              <a:lnSpc>
                <a:spcPct val="110000"/>
              </a:lnSpc>
              <a:defRPr sz="1400">
                <a:solidFill>
                  <a:schemeClr val="tx2"/>
                </a:solidFill>
                <a:latin typeface="Arial" panose="020B0604020202020204" pitchFamily="34" charset="0"/>
                <a:cs typeface="Arial" panose="020B0604020202020204" pitchFamily="34" charset="0"/>
              </a:defRPr>
            </a:lvl2pPr>
            <a:lvl3pPr>
              <a:lnSpc>
                <a:spcPct val="110000"/>
              </a:lnSpc>
              <a:buClr>
                <a:schemeClr val="bg1">
                  <a:lumMod val="50000"/>
                </a:schemeClr>
              </a:buClr>
              <a:defRPr>
                <a:solidFill>
                  <a:schemeClr val="bg1">
                    <a:lumMod val="50000"/>
                  </a:schemeClr>
                </a:solidFill>
                <a:latin typeface="Arial" panose="020B0604020202020204" pitchFamily="34" charset="0"/>
                <a:cs typeface="Arial" panose="020B0604020202020204" pitchFamily="34" charset="0"/>
              </a:defRPr>
            </a:lvl3pPr>
            <a:lvl4pPr>
              <a:lnSpc>
                <a:spcPct val="110000"/>
              </a:lnSpc>
              <a:defRPr sz="1300">
                <a:solidFill>
                  <a:schemeClr val="bg1">
                    <a:lumMod val="65000"/>
                  </a:schemeClr>
                </a:solidFill>
                <a:latin typeface="Arial" panose="020B0604020202020204" pitchFamily="34" charset="0"/>
                <a:cs typeface="Arial" panose="020B0604020202020204" pitchFamily="34" charset="0"/>
              </a:defRPr>
            </a:lvl4pPr>
            <a:lvl5pPr>
              <a:lnSpc>
                <a:spcPct val="110000"/>
              </a:lnSpc>
              <a:defRPr>
                <a:solidFill>
                  <a:schemeClr val="bg1">
                    <a:lumMod val="65000"/>
                  </a:schemeClr>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p:cNvSpPr>
            <a:spLocks noGrp="1"/>
          </p:cNvSpPr>
          <p:nvPr>
            <p:ph type="ftr" sz="quarter" idx="19"/>
          </p:nvPr>
        </p:nvSpPr>
        <p:spPr/>
        <p:txBody>
          <a:bodyPr/>
          <a:lstStyle/>
          <a:p>
            <a:pPr algn="ctr"/>
            <a:r>
              <a:rPr lang="en-GB"/>
              <a:t>Add kicker here in italics. Maximum two lines. Finish with full stop.</a:t>
            </a:r>
          </a:p>
        </p:txBody>
      </p:sp>
    </p:spTree>
    <p:extLst>
      <p:ext uri="{BB962C8B-B14F-4D97-AF65-F5344CB8AC3E}">
        <p14:creationId xmlns:p14="http://schemas.microsoft.com/office/powerpoint/2010/main" val="1444304656"/>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DIAGRAM + TEXT + SUBHEAD">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4">
            <a:duotone>
              <a:prstClr val="black"/>
              <a:srgbClr val="000000">
                <a:lumMod val="95000"/>
                <a:lumOff val="5000"/>
                <a:tint val="45000"/>
                <a:satMod val="400000"/>
              </a:srgbClr>
            </a:duotone>
            <a:alphaModFix/>
          </a:blip>
          <a:stretch>
            <a:fillRect/>
          </a:stretch>
        </p:blipFill>
        <p:spPr>
          <a:xfrm>
            <a:off x="11746789" y="593502"/>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2824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5"/>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18" name="Title 8">
            <a:extLst>
              <a:ext uri="{FF2B5EF4-FFF2-40B4-BE49-F238E27FC236}">
                <a16:creationId xmlns:a16="http://schemas.microsoft.com/office/drawing/2014/main" id="{C99B461D-0EBC-434E-8364-FEBA65C333D2}"/>
              </a:ext>
            </a:extLst>
          </p:cNvPr>
          <p:cNvSpPr>
            <a:spLocks noGrp="1"/>
          </p:cNvSpPr>
          <p:nvPr>
            <p:ph type="title" hasCustomPrompt="1"/>
          </p:nvPr>
        </p:nvSpPr>
        <p:spPr>
          <a:xfrm>
            <a:off x="708102" y="853206"/>
            <a:ext cx="10074741" cy="332399"/>
          </a:xfrm>
        </p:spPr>
        <p:txBody>
          <a:bodyPr/>
          <a:lstStyle>
            <a:lvl1pPr marL="0" marR="0" indent="0" algn="l" defTabSz="914400"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a:t>Diagram layout with title and subhead</a:t>
            </a:r>
          </a:p>
        </p:txBody>
      </p:sp>
      <p:sp>
        <p:nvSpPr>
          <p:cNvPr id="19" name="SmartArt Placeholder 5">
            <a:extLst>
              <a:ext uri="{FF2B5EF4-FFF2-40B4-BE49-F238E27FC236}">
                <a16:creationId xmlns:a16="http://schemas.microsoft.com/office/drawing/2014/main" id="{18A1ADD3-82F6-774A-84F8-7290437E6AA3}"/>
              </a:ext>
            </a:extLst>
          </p:cNvPr>
          <p:cNvSpPr>
            <a:spLocks noGrp="1"/>
          </p:cNvSpPr>
          <p:nvPr>
            <p:ph type="dgm" sz="quarter" idx="18"/>
          </p:nvPr>
        </p:nvSpPr>
        <p:spPr>
          <a:xfrm>
            <a:off x="4936697" y="1816616"/>
            <a:ext cx="5875765" cy="4276209"/>
          </a:xfrm>
          <a:prstGeom prst="rect">
            <a:avLst/>
          </a:prstGeom>
        </p:spPr>
        <p:txBody>
          <a:bodyPr/>
          <a:lstStyle>
            <a:lvl1pPr>
              <a:defRPr sz="1400">
                <a:solidFill>
                  <a:schemeClr val="tx2"/>
                </a:solidFill>
                <a:latin typeface="Arial" panose="020B0604020202020204" pitchFamily="34" charset="0"/>
                <a:cs typeface="Arial" panose="020B0604020202020204" pitchFamily="34" charset="0"/>
              </a:defRPr>
            </a:lvl1pPr>
          </a:lstStyle>
          <a:p>
            <a:endParaRPr lang="en-GB" noProof="0"/>
          </a:p>
        </p:txBody>
      </p:sp>
      <p:sp>
        <p:nvSpPr>
          <p:cNvPr id="21" name="Content Placeholder 4">
            <a:extLst>
              <a:ext uri="{FF2B5EF4-FFF2-40B4-BE49-F238E27FC236}">
                <a16:creationId xmlns:a16="http://schemas.microsoft.com/office/drawing/2014/main" id="{ECB2CA92-7327-AE4E-96D0-1A3E349CAD5E}"/>
              </a:ext>
            </a:extLst>
          </p:cNvPr>
          <p:cNvSpPr>
            <a:spLocks noGrp="1"/>
          </p:cNvSpPr>
          <p:nvPr>
            <p:ph sz="quarter" idx="12" hasCustomPrompt="1"/>
          </p:nvPr>
        </p:nvSpPr>
        <p:spPr>
          <a:xfrm>
            <a:off x="704503" y="1260000"/>
            <a:ext cx="9360000" cy="193899"/>
          </a:xfrm>
          <a:prstGeom prst="rect">
            <a:avLst/>
          </a:prstGeom>
        </p:spPr>
        <p:txBody>
          <a:bodyPr wrap="square" lIns="0" tIns="0" rIns="0" bIns="0">
            <a:spAutoFit/>
          </a:bodyPr>
          <a:lstStyle>
            <a:lvl1pPr marL="0" indent="0">
              <a:buNone/>
              <a:defRPr sz="1400" b="0">
                <a:solidFill>
                  <a:schemeClr val="bg1">
                    <a:lumMod val="65000"/>
                  </a:schemeClr>
                </a:solidFill>
                <a:latin typeface="Arial" panose="020B0604020202020204" pitchFamily="34" charset="0"/>
                <a:cs typeface="Arial" panose="020B0604020202020204" pitchFamily="34" charset="0"/>
              </a:defRPr>
            </a:lvl1pPr>
          </a:lstStyle>
          <a:p>
            <a:pPr lvl="0"/>
            <a:r>
              <a:rPr lang="en-GB"/>
              <a:t>Sub-heading 14pt, x0.9 line spacing</a:t>
            </a:r>
          </a:p>
        </p:txBody>
      </p:sp>
      <p:pic>
        <p:nvPicPr>
          <p:cNvPr id="13" name="Picture 12">
            <a:extLst>
              <a:ext uri="{FF2B5EF4-FFF2-40B4-BE49-F238E27FC236}">
                <a16:creationId xmlns:a16="http://schemas.microsoft.com/office/drawing/2014/main" id="{FB8C490E-1AC4-9B4F-A4F8-D74BC69DD386}"/>
              </a:ext>
            </a:extLst>
          </p:cNvPr>
          <p:cNvPicPr>
            <a:picLocks noChangeAspect="1"/>
          </p:cNvPicPr>
          <p:nvPr userDrawn="1"/>
        </p:nvPicPr>
        <p:blipFill>
          <a:blip r:embed="rId5"/>
          <a:stretch>
            <a:fillRect/>
          </a:stretch>
        </p:blipFill>
        <p:spPr>
          <a:xfrm>
            <a:off x="11691807" y="240422"/>
            <a:ext cx="265119" cy="260299"/>
          </a:xfrm>
          <a:prstGeom prst="rect">
            <a:avLst/>
          </a:prstGeom>
        </p:spPr>
      </p:pic>
      <p:sp>
        <p:nvSpPr>
          <p:cNvPr id="16" name="Text Placeholder 2">
            <a:extLst>
              <a:ext uri="{FF2B5EF4-FFF2-40B4-BE49-F238E27FC236}">
                <a16:creationId xmlns:a16="http://schemas.microsoft.com/office/drawing/2014/main" id="{89819583-A26A-2543-BE46-6C3560CE065F}"/>
              </a:ext>
            </a:extLst>
          </p:cNvPr>
          <p:cNvSpPr>
            <a:spLocks noGrp="1"/>
          </p:cNvSpPr>
          <p:nvPr>
            <p:ph type="body" sz="quarter" idx="10"/>
          </p:nvPr>
        </p:nvSpPr>
        <p:spPr>
          <a:xfrm>
            <a:off x="695324" y="1808164"/>
            <a:ext cx="3868437" cy="4292900"/>
          </a:xfrm>
          <a:prstGeom prst="rect">
            <a:avLst/>
          </a:prstGeom>
        </p:spPr>
        <p:txBody>
          <a:bodyPr lIns="0" tIns="0" rIns="0" bIns="0"/>
          <a:lstStyle>
            <a:lvl1pPr>
              <a:lnSpc>
                <a:spcPct val="110000"/>
              </a:lnSpc>
              <a:spcBef>
                <a:spcPts val="1200"/>
              </a:spcBef>
              <a:defRPr sz="1400" b="1">
                <a:solidFill>
                  <a:schemeClr val="tx2"/>
                </a:solidFill>
                <a:latin typeface="Arial" panose="020B0604020202020204" pitchFamily="34" charset="0"/>
                <a:cs typeface="Arial" panose="020B0604020202020204" pitchFamily="34" charset="0"/>
              </a:defRPr>
            </a:lvl1pPr>
            <a:lvl2pPr>
              <a:lnSpc>
                <a:spcPct val="110000"/>
              </a:lnSpc>
              <a:defRPr sz="1400">
                <a:solidFill>
                  <a:schemeClr val="tx2"/>
                </a:solidFill>
                <a:latin typeface="Arial" panose="020B0604020202020204" pitchFamily="34" charset="0"/>
                <a:cs typeface="Arial" panose="020B0604020202020204" pitchFamily="34" charset="0"/>
              </a:defRPr>
            </a:lvl2pPr>
            <a:lvl3pPr>
              <a:lnSpc>
                <a:spcPct val="110000"/>
              </a:lnSpc>
              <a:buClr>
                <a:schemeClr val="bg1">
                  <a:lumMod val="50000"/>
                </a:schemeClr>
              </a:buClr>
              <a:defRPr>
                <a:solidFill>
                  <a:schemeClr val="bg1">
                    <a:lumMod val="50000"/>
                  </a:schemeClr>
                </a:solidFill>
                <a:latin typeface="Arial" panose="020B0604020202020204" pitchFamily="34" charset="0"/>
                <a:cs typeface="Arial" panose="020B0604020202020204" pitchFamily="34" charset="0"/>
              </a:defRPr>
            </a:lvl3pPr>
            <a:lvl4pPr>
              <a:lnSpc>
                <a:spcPct val="110000"/>
              </a:lnSpc>
              <a:defRPr sz="1300">
                <a:solidFill>
                  <a:schemeClr val="bg1">
                    <a:lumMod val="65000"/>
                  </a:schemeClr>
                </a:solidFill>
                <a:latin typeface="Arial" panose="020B0604020202020204" pitchFamily="34" charset="0"/>
                <a:cs typeface="Arial" panose="020B0604020202020204" pitchFamily="34" charset="0"/>
              </a:defRPr>
            </a:lvl4pPr>
            <a:lvl5pPr>
              <a:lnSpc>
                <a:spcPct val="110000"/>
              </a:lnSpc>
              <a:defRPr>
                <a:solidFill>
                  <a:schemeClr val="bg1">
                    <a:lumMod val="65000"/>
                  </a:schemeClr>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p:cNvSpPr>
            <a:spLocks noGrp="1"/>
          </p:cNvSpPr>
          <p:nvPr>
            <p:ph type="ftr" sz="quarter" idx="19"/>
          </p:nvPr>
        </p:nvSpPr>
        <p:spPr/>
        <p:txBody>
          <a:bodyPr/>
          <a:lstStyle/>
          <a:p>
            <a:pPr algn="ctr"/>
            <a:r>
              <a:rPr lang="en-GB"/>
              <a:t>Add kicker here in italics. Maximum two lines. Finish with full stop.</a:t>
            </a:r>
          </a:p>
        </p:txBody>
      </p:sp>
    </p:spTree>
    <p:extLst>
      <p:ext uri="{BB962C8B-B14F-4D97-AF65-F5344CB8AC3E}">
        <p14:creationId xmlns:p14="http://schemas.microsoft.com/office/powerpoint/2010/main" val="2027173661"/>
      </p:ext>
    </p:extLst>
  </p:cSld>
  <p:clrMapOvr>
    <a:masterClrMapping/>
  </p:clrMapOvr>
  <p:extLst>
    <p:ext uri="{DCECCB84-F9BA-43D5-87BE-67443E8EF086}">
      <p15:sldGuideLst xmlns:p15="http://schemas.microsoft.com/office/powerpoint/2012/main">
        <p15:guide id="1" orient="horz" pos="1139"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ABLE">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4">
            <a:duotone>
              <a:prstClr val="black"/>
              <a:srgbClr val="000000">
                <a:lumMod val="95000"/>
                <a:lumOff val="5000"/>
                <a:tint val="45000"/>
                <a:satMod val="400000"/>
              </a:srgbClr>
            </a:duotone>
            <a:alphaModFix/>
          </a:blip>
          <a:stretch>
            <a:fillRect/>
          </a:stretch>
        </p:blipFill>
        <p:spPr>
          <a:xfrm>
            <a:off x="11746789" y="593502"/>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2824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5"/>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13" name="Table Placeholder 9">
            <a:extLst>
              <a:ext uri="{FF2B5EF4-FFF2-40B4-BE49-F238E27FC236}">
                <a16:creationId xmlns:a16="http://schemas.microsoft.com/office/drawing/2014/main" id="{3F466B31-EE8C-4C49-B6DF-C353DEDE61C9}"/>
              </a:ext>
            </a:extLst>
          </p:cNvPr>
          <p:cNvSpPr>
            <a:spLocks noGrp="1"/>
          </p:cNvSpPr>
          <p:nvPr>
            <p:ph type="tbl" sz="quarter" idx="18"/>
          </p:nvPr>
        </p:nvSpPr>
        <p:spPr>
          <a:xfrm>
            <a:off x="704499" y="1557338"/>
            <a:ext cx="10107964" cy="4535487"/>
          </a:xfrm>
          <a:prstGeom prst="rect">
            <a:avLst/>
          </a:prstGeom>
        </p:spPr>
        <p:txBody>
          <a:bodyPr/>
          <a:lstStyle>
            <a:lvl1pPr>
              <a:defRPr sz="1400">
                <a:latin typeface="Arial" panose="020B0604020202020204" pitchFamily="34" charset="0"/>
                <a:cs typeface="Arial" panose="020B0604020202020204" pitchFamily="34" charset="0"/>
              </a:defRPr>
            </a:lvl1pPr>
          </a:lstStyle>
          <a:p>
            <a:endParaRPr lang="en-GB" noProof="0"/>
          </a:p>
        </p:txBody>
      </p:sp>
      <p:sp>
        <p:nvSpPr>
          <p:cNvPr id="15" name="Title 8">
            <a:extLst>
              <a:ext uri="{FF2B5EF4-FFF2-40B4-BE49-F238E27FC236}">
                <a16:creationId xmlns:a16="http://schemas.microsoft.com/office/drawing/2014/main" id="{99974BB1-2D87-8844-970A-BCECDCE49F74}"/>
              </a:ext>
            </a:extLst>
          </p:cNvPr>
          <p:cNvSpPr>
            <a:spLocks noGrp="1"/>
          </p:cNvSpPr>
          <p:nvPr>
            <p:ph type="title" hasCustomPrompt="1"/>
          </p:nvPr>
        </p:nvSpPr>
        <p:spPr>
          <a:xfrm>
            <a:off x="708102" y="853206"/>
            <a:ext cx="10074741" cy="332399"/>
          </a:xfrm>
        </p:spPr>
        <p:txBody>
          <a:bodyPr/>
          <a:lstStyle>
            <a:lvl1pPr marL="0" marR="0" indent="0" algn="l" defTabSz="914400"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a:t>Table styles, 24pt, x0.9 line spacing</a:t>
            </a:r>
          </a:p>
        </p:txBody>
      </p:sp>
      <p:pic>
        <p:nvPicPr>
          <p:cNvPr id="18" name="Picture 17">
            <a:extLst>
              <a:ext uri="{FF2B5EF4-FFF2-40B4-BE49-F238E27FC236}">
                <a16:creationId xmlns:a16="http://schemas.microsoft.com/office/drawing/2014/main" id="{E32C5F6E-41EA-C44B-B0ED-A5873680C80E}"/>
              </a:ext>
            </a:extLst>
          </p:cNvPr>
          <p:cNvPicPr>
            <a:picLocks noChangeAspect="1"/>
          </p:cNvPicPr>
          <p:nvPr userDrawn="1"/>
        </p:nvPicPr>
        <p:blipFill>
          <a:blip r:embed="rId5"/>
          <a:stretch>
            <a:fillRect/>
          </a:stretch>
        </p:blipFill>
        <p:spPr>
          <a:xfrm>
            <a:off x="11691807" y="240422"/>
            <a:ext cx="265119" cy="260299"/>
          </a:xfrm>
          <a:prstGeom prst="rect">
            <a:avLst/>
          </a:prstGeom>
        </p:spPr>
      </p:pic>
      <p:sp>
        <p:nvSpPr>
          <p:cNvPr id="2" name="Footer Placeholder 1"/>
          <p:cNvSpPr>
            <a:spLocks noGrp="1"/>
          </p:cNvSpPr>
          <p:nvPr>
            <p:ph type="ftr" sz="quarter" idx="19"/>
          </p:nvPr>
        </p:nvSpPr>
        <p:spPr/>
        <p:txBody>
          <a:bodyPr/>
          <a:lstStyle/>
          <a:p>
            <a:pPr algn="ctr"/>
            <a:r>
              <a:rPr lang="en-GB"/>
              <a:t>Add kicker here in italics. Maximum two lines. Finish with full stop.</a:t>
            </a:r>
          </a:p>
        </p:txBody>
      </p:sp>
    </p:spTree>
    <p:extLst>
      <p:ext uri="{BB962C8B-B14F-4D97-AF65-F5344CB8AC3E}">
        <p14:creationId xmlns:p14="http://schemas.microsoft.com/office/powerpoint/2010/main" val="1914757169"/>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HALF PAGE CUT">
    <p:bg>
      <p:bgPr>
        <a:solidFill>
          <a:schemeClr val="bg1"/>
        </a:solidFill>
        <a:effectLst/>
      </p:bgPr>
    </p:bg>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23600" y="6456396"/>
            <a:ext cx="796218" cy="115608"/>
          </a:xfrm>
          <a:prstGeom prst="rect">
            <a:avLst/>
          </a:prstGeom>
        </p:spPr>
      </p:pic>
      <p:sp>
        <p:nvSpPr>
          <p:cNvPr id="19" name="Picture Placeholder 3">
            <a:extLst>
              <a:ext uri="{FF2B5EF4-FFF2-40B4-BE49-F238E27FC236}">
                <a16:creationId xmlns:a16="http://schemas.microsoft.com/office/drawing/2014/main" id="{16DF9BD8-2AA4-7A48-B978-E292E64B335F}"/>
              </a:ext>
            </a:extLst>
          </p:cNvPr>
          <p:cNvSpPr>
            <a:spLocks noGrp="1"/>
          </p:cNvSpPr>
          <p:nvPr>
            <p:ph type="pic" sz="quarter" idx="15"/>
          </p:nvPr>
        </p:nvSpPr>
        <p:spPr>
          <a:xfrm>
            <a:off x="6178798" y="0"/>
            <a:ext cx="6013201" cy="6858000"/>
          </a:xfrm>
          <a:prstGeom prst="rect">
            <a:avLst/>
          </a:prstGeom>
        </p:spPr>
        <p:txBody>
          <a:bodyPr/>
          <a:lstStyle>
            <a:lvl1pPr>
              <a:defRPr sz="1400">
                <a:latin typeface="Arial" panose="020B0604020202020204" pitchFamily="34" charset="0"/>
                <a:cs typeface="Arial" panose="020B0604020202020204" pitchFamily="34" charset="0"/>
              </a:defRPr>
            </a:lvl1pPr>
          </a:lstStyle>
          <a:p>
            <a:endParaRPr lang="en-US"/>
          </a:p>
        </p:txBody>
      </p:sp>
      <p:sp>
        <p:nvSpPr>
          <p:cNvPr id="20" name="Title 8">
            <a:extLst>
              <a:ext uri="{FF2B5EF4-FFF2-40B4-BE49-F238E27FC236}">
                <a16:creationId xmlns:a16="http://schemas.microsoft.com/office/drawing/2014/main" id="{5E060DE7-ECBD-2D41-9C5F-C22E0B882EF7}"/>
              </a:ext>
            </a:extLst>
          </p:cNvPr>
          <p:cNvSpPr>
            <a:spLocks noGrp="1"/>
          </p:cNvSpPr>
          <p:nvPr>
            <p:ph type="title" hasCustomPrompt="1"/>
          </p:nvPr>
        </p:nvSpPr>
        <p:spPr>
          <a:xfrm>
            <a:off x="723600" y="853206"/>
            <a:ext cx="5040000" cy="332399"/>
          </a:xfrm>
        </p:spPr>
        <p:txBody>
          <a:bodyPr/>
          <a:lstStyle>
            <a:lvl1pPr marL="0" marR="0" indent="0" algn="l" defTabSz="914400"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a:t>Half page cut</a:t>
            </a:r>
          </a:p>
        </p:txBody>
      </p:sp>
      <p:sp>
        <p:nvSpPr>
          <p:cNvPr id="15" name="Text Placeholder 2">
            <a:extLst>
              <a:ext uri="{FF2B5EF4-FFF2-40B4-BE49-F238E27FC236}">
                <a16:creationId xmlns:a16="http://schemas.microsoft.com/office/drawing/2014/main" id="{012E983D-0644-CB48-8101-071B6C08AC6A}"/>
              </a:ext>
            </a:extLst>
          </p:cNvPr>
          <p:cNvSpPr>
            <a:spLocks noGrp="1"/>
          </p:cNvSpPr>
          <p:nvPr>
            <p:ph type="body" sz="quarter" idx="10"/>
          </p:nvPr>
        </p:nvSpPr>
        <p:spPr>
          <a:xfrm>
            <a:off x="695324" y="1557338"/>
            <a:ext cx="3868437" cy="4543725"/>
          </a:xfrm>
          <a:prstGeom prst="rect">
            <a:avLst/>
          </a:prstGeom>
        </p:spPr>
        <p:txBody>
          <a:bodyPr lIns="0" tIns="0" rIns="0" bIns="0"/>
          <a:lstStyle>
            <a:lvl1pPr>
              <a:lnSpc>
                <a:spcPct val="110000"/>
              </a:lnSpc>
              <a:spcBef>
                <a:spcPts val="1200"/>
              </a:spcBef>
              <a:defRPr sz="1400" b="1">
                <a:solidFill>
                  <a:schemeClr val="tx2"/>
                </a:solidFill>
                <a:latin typeface="Arial" panose="020B0604020202020204" pitchFamily="34" charset="0"/>
                <a:cs typeface="Arial" panose="020B0604020202020204" pitchFamily="34" charset="0"/>
              </a:defRPr>
            </a:lvl1pPr>
            <a:lvl2pPr>
              <a:lnSpc>
                <a:spcPct val="110000"/>
              </a:lnSpc>
              <a:defRPr sz="1400">
                <a:solidFill>
                  <a:schemeClr val="tx2"/>
                </a:solidFill>
                <a:latin typeface="Arial" panose="020B0604020202020204" pitchFamily="34" charset="0"/>
                <a:cs typeface="Arial" panose="020B0604020202020204" pitchFamily="34" charset="0"/>
              </a:defRPr>
            </a:lvl2pPr>
            <a:lvl3pPr>
              <a:lnSpc>
                <a:spcPct val="110000"/>
              </a:lnSpc>
              <a:buClr>
                <a:schemeClr val="bg1">
                  <a:lumMod val="50000"/>
                </a:schemeClr>
              </a:buClr>
              <a:defRPr>
                <a:solidFill>
                  <a:schemeClr val="bg1">
                    <a:lumMod val="50000"/>
                  </a:schemeClr>
                </a:solidFill>
                <a:latin typeface="Arial" panose="020B0604020202020204" pitchFamily="34" charset="0"/>
                <a:cs typeface="Arial" panose="020B0604020202020204" pitchFamily="34" charset="0"/>
              </a:defRPr>
            </a:lvl3pPr>
            <a:lvl4pPr>
              <a:lnSpc>
                <a:spcPct val="110000"/>
              </a:lnSpc>
              <a:defRPr sz="1300">
                <a:solidFill>
                  <a:schemeClr val="bg1">
                    <a:lumMod val="65000"/>
                  </a:schemeClr>
                </a:solidFill>
                <a:latin typeface="Arial" panose="020B0604020202020204" pitchFamily="34" charset="0"/>
                <a:cs typeface="Arial" panose="020B0604020202020204" pitchFamily="34" charset="0"/>
              </a:defRPr>
            </a:lvl4pPr>
            <a:lvl5pPr>
              <a:lnSpc>
                <a:spcPct val="110000"/>
              </a:lnSpc>
              <a:defRPr>
                <a:solidFill>
                  <a:schemeClr val="bg1">
                    <a:lumMod val="65000"/>
                  </a:schemeClr>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7821100"/>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HALF PAGE CUT + SUBHEAD">
    <p:bg>
      <p:bgPr>
        <a:solidFill>
          <a:schemeClr val="bg1"/>
        </a:solidFill>
        <a:effectLst/>
      </p:bgPr>
    </p:bg>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23600" y="6456396"/>
            <a:ext cx="796218" cy="115608"/>
          </a:xfrm>
          <a:prstGeom prst="rect">
            <a:avLst/>
          </a:prstGeom>
        </p:spPr>
      </p:pic>
      <p:sp>
        <p:nvSpPr>
          <p:cNvPr id="19" name="Picture Placeholder 3">
            <a:extLst>
              <a:ext uri="{FF2B5EF4-FFF2-40B4-BE49-F238E27FC236}">
                <a16:creationId xmlns:a16="http://schemas.microsoft.com/office/drawing/2014/main" id="{16DF9BD8-2AA4-7A48-B978-E292E64B335F}"/>
              </a:ext>
            </a:extLst>
          </p:cNvPr>
          <p:cNvSpPr>
            <a:spLocks noGrp="1"/>
          </p:cNvSpPr>
          <p:nvPr>
            <p:ph type="pic" sz="quarter" idx="15"/>
          </p:nvPr>
        </p:nvSpPr>
        <p:spPr>
          <a:xfrm>
            <a:off x="6178798" y="0"/>
            <a:ext cx="6013201" cy="6858000"/>
          </a:xfrm>
          <a:prstGeom prst="rect">
            <a:avLst/>
          </a:prstGeom>
        </p:spPr>
        <p:txBody>
          <a:bodyPr/>
          <a:lstStyle>
            <a:lvl1pPr>
              <a:defRPr sz="1400">
                <a:latin typeface="Arial" panose="020B0604020202020204" pitchFamily="34" charset="0"/>
                <a:cs typeface="Arial" panose="020B0604020202020204" pitchFamily="34" charset="0"/>
              </a:defRPr>
            </a:lvl1pPr>
          </a:lstStyle>
          <a:p>
            <a:endParaRPr lang="en-US"/>
          </a:p>
        </p:txBody>
      </p:sp>
      <p:sp>
        <p:nvSpPr>
          <p:cNvPr id="20" name="Title 8">
            <a:extLst>
              <a:ext uri="{FF2B5EF4-FFF2-40B4-BE49-F238E27FC236}">
                <a16:creationId xmlns:a16="http://schemas.microsoft.com/office/drawing/2014/main" id="{5E060DE7-ECBD-2D41-9C5F-C22E0B882EF7}"/>
              </a:ext>
            </a:extLst>
          </p:cNvPr>
          <p:cNvSpPr>
            <a:spLocks noGrp="1"/>
          </p:cNvSpPr>
          <p:nvPr>
            <p:ph type="title" hasCustomPrompt="1"/>
          </p:nvPr>
        </p:nvSpPr>
        <p:spPr>
          <a:xfrm>
            <a:off x="723600" y="853206"/>
            <a:ext cx="5040000" cy="332399"/>
          </a:xfrm>
        </p:spPr>
        <p:txBody>
          <a:bodyPr/>
          <a:lstStyle>
            <a:lvl1pPr marL="0" marR="0" indent="0" algn="l" defTabSz="914400"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a:t>Half page cut with subhead</a:t>
            </a:r>
          </a:p>
        </p:txBody>
      </p:sp>
      <p:sp>
        <p:nvSpPr>
          <p:cNvPr id="15" name="Text Placeholder 2">
            <a:extLst>
              <a:ext uri="{FF2B5EF4-FFF2-40B4-BE49-F238E27FC236}">
                <a16:creationId xmlns:a16="http://schemas.microsoft.com/office/drawing/2014/main" id="{6A9E2691-937B-9541-9766-CE70F4EA124D}"/>
              </a:ext>
            </a:extLst>
          </p:cNvPr>
          <p:cNvSpPr>
            <a:spLocks noGrp="1"/>
          </p:cNvSpPr>
          <p:nvPr>
            <p:ph type="body" sz="quarter" idx="10"/>
          </p:nvPr>
        </p:nvSpPr>
        <p:spPr>
          <a:xfrm>
            <a:off x="695324" y="1557339"/>
            <a:ext cx="3868437" cy="4543724"/>
          </a:xfrm>
          <a:prstGeom prst="rect">
            <a:avLst/>
          </a:prstGeom>
        </p:spPr>
        <p:txBody>
          <a:bodyPr lIns="0" tIns="0" rIns="0" bIns="0"/>
          <a:lstStyle>
            <a:lvl1pPr>
              <a:lnSpc>
                <a:spcPct val="110000"/>
              </a:lnSpc>
              <a:spcBef>
                <a:spcPts val="1200"/>
              </a:spcBef>
              <a:defRPr sz="1400" b="1">
                <a:solidFill>
                  <a:schemeClr val="tx2"/>
                </a:solidFill>
                <a:latin typeface="Arial" panose="020B0604020202020204" pitchFamily="34" charset="0"/>
                <a:cs typeface="Arial" panose="020B0604020202020204" pitchFamily="34" charset="0"/>
              </a:defRPr>
            </a:lvl1pPr>
            <a:lvl2pPr>
              <a:lnSpc>
                <a:spcPct val="110000"/>
              </a:lnSpc>
              <a:defRPr sz="1400">
                <a:solidFill>
                  <a:schemeClr val="tx2"/>
                </a:solidFill>
                <a:latin typeface="Arial" panose="020B0604020202020204" pitchFamily="34" charset="0"/>
                <a:cs typeface="Arial" panose="020B0604020202020204" pitchFamily="34" charset="0"/>
              </a:defRPr>
            </a:lvl2pPr>
            <a:lvl3pPr>
              <a:lnSpc>
                <a:spcPct val="110000"/>
              </a:lnSpc>
              <a:buClr>
                <a:schemeClr val="bg1">
                  <a:lumMod val="50000"/>
                </a:schemeClr>
              </a:buClr>
              <a:defRPr>
                <a:solidFill>
                  <a:schemeClr val="bg1">
                    <a:lumMod val="50000"/>
                  </a:schemeClr>
                </a:solidFill>
                <a:latin typeface="Arial" panose="020B0604020202020204" pitchFamily="34" charset="0"/>
                <a:cs typeface="Arial" panose="020B0604020202020204" pitchFamily="34" charset="0"/>
              </a:defRPr>
            </a:lvl3pPr>
            <a:lvl4pPr>
              <a:lnSpc>
                <a:spcPct val="110000"/>
              </a:lnSpc>
              <a:defRPr sz="1300">
                <a:solidFill>
                  <a:schemeClr val="bg1">
                    <a:lumMod val="65000"/>
                  </a:schemeClr>
                </a:solidFill>
                <a:latin typeface="Arial" panose="020B0604020202020204" pitchFamily="34" charset="0"/>
                <a:cs typeface="Arial" panose="020B0604020202020204" pitchFamily="34" charset="0"/>
              </a:defRPr>
            </a:lvl4pPr>
            <a:lvl5pPr>
              <a:lnSpc>
                <a:spcPct val="110000"/>
              </a:lnSpc>
              <a:defRPr>
                <a:solidFill>
                  <a:schemeClr val="bg1">
                    <a:lumMod val="65000"/>
                  </a:schemeClr>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319270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139"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28C3DC1-C5A1-4D76-9566-1AA022342C04}" type="datetime1">
              <a:rPr lang="en-GB" smtClean="0">
                <a:solidFill>
                  <a:prstClr val="black">
                    <a:tint val="75000"/>
                  </a:prstClr>
                </a:solidFill>
              </a:rPr>
              <a:pPr/>
              <a:t>27/06/2023</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r>
              <a:rPr lang="en-GB">
                <a:solidFill>
                  <a:prstClr val="black">
                    <a:tint val="75000"/>
                  </a:prstClr>
                </a:solidFill>
              </a:rPr>
              <a:t>Official Sensitive</a:t>
            </a:r>
          </a:p>
        </p:txBody>
      </p:sp>
      <p:sp>
        <p:nvSpPr>
          <p:cNvPr id="6" name="Slide Number Placeholder 5"/>
          <p:cNvSpPr>
            <a:spLocks noGrp="1"/>
          </p:cNvSpPr>
          <p:nvPr>
            <p:ph type="sldNum" sz="quarter" idx="12"/>
          </p:nvPr>
        </p:nvSpPr>
        <p:spPr/>
        <p:txBody>
          <a:bodyPr/>
          <a:lstStyle/>
          <a:p>
            <a:fld id="{926ED7AC-B928-4B49-A110-BF53C585E35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3218148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NTT DATA IMPAC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DA25960-E960-A147-90EE-AAA90706A685}"/>
              </a:ext>
            </a:extLst>
          </p:cNvPr>
          <p:cNvSpPr txBox="1">
            <a:spLocks/>
          </p:cNvSpPr>
          <p:nvPr userDrawn="1"/>
        </p:nvSpPr>
        <p:spPr>
          <a:xfrm>
            <a:off x="715761" y="3154300"/>
            <a:ext cx="4059439" cy="498598"/>
          </a:xfrm>
          <a:prstGeom prst="rect">
            <a:avLst/>
          </a:prstGeom>
        </p:spPr>
        <p:txBody>
          <a:bodyPr vert="horz" wrap="square" lIns="0" tIns="0" rIns="0" bIns="0" rtlCol="0" anchor="ctr" anchorCtr="0">
            <a:sp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3600" b="0" i="0" kern="1200">
                <a:solidFill>
                  <a:schemeClr val="tx1"/>
                </a:solidFill>
                <a:latin typeface="Helvetica Neue Medium" panose="02000503000000020004" pitchFamily="2" charset="0"/>
                <a:ea typeface="Helvetica Neue Medium" panose="02000503000000020004" pitchFamily="2" charset="0"/>
                <a:cs typeface="Helvetica Neue Medium" panose="02000503000000020004" pitchFamily="2" charset="0"/>
              </a:defRPr>
            </a:lvl1pPr>
          </a:lstStyle>
          <a:p>
            <a:pPr>
              <a:defRPr/>
            </a:pPr>
            <a:r>
              <a:rPr lang="en-GB" b="1" i="0">
                <a:solidFill>
                  <a:schemeClr val="bg1"/>
                </a:solidFill>
                <a:latin typeface="Arial" panose="020B0604020202020204" pitchFamily="34" charset="0"/>
                <a:ea typeface="Helvetica Neue Medium" panose="02000503000000020004" pitchFamily="2" charset="0"/>
                <a:cs typeface="Arial" panose="020B0604020202020204" pitchFamily="34" charset="0"/>
              </a:rPr>
              <a:t>Thank you</a:t>
            </a:r>
          </a:p>
        </p:txBody>
      </p:sp>
      <p:sp>
        <p:nvSpPr>
          <p:cNvPr id="5" name="Text Placeholder 15">
            <a:extLst>
              <a:ext uri="{FF2B5EF4-FFF2-40B4-BE49-F238E27FC236}">
                <a16:creationId xmlns:a16="http://schemas.microsoft.com/office/drawing/2014/main" id="{74898162-421F-D44F-B439-967418DC2C80}"/>
              </a:ext>
            </a:extLst>
          </p:cNvPr>
          <p:cNvSpPr>
            <a:spLocks noGrp="1"/>
          </p:cNvSpPr>
          <p:nvPr>
            <p:ph type="body" sz="quarter" idx="16" hasCustomPrompt="1"/>
          </p:nvPr>
        </p:nvSpPr>
        <p:spPr>
          <a:xfrm>
            <a:off x="715761" y="3899897"/>
            <a:ext cx="7115905" cy="221599"/>
          </a:xfrm>
          <a:prstGeom prst="rect">
            <a:avLst/>
          </a:prstGeom>
        </p:spPr>
        <p:txBody>
          <a:bodyPr wrap="square" lIns="0" tIns="0" rIns="0" bIns="0">
            <a:spAutoFit/>
          </a:bodyPr>
          <a:lstStyle>
            <a:lvl1pPr>
              <a:defRPr sz="1600" b="0" i="0">
                <a:solidFill>
                  <a:schemeClr val="bg1"/>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n-US"/>
              <a:t>Presenter name 16pt Bold, Title 16pt Regular</a:t>
            </a:r>
          </a:p>
        </p:txBody>
      </p:sp>
      <p:sp>
        <p:nvSpPr>
          <p:cNvPr id="6" name="Text Placeholder 15">
            <a:extLst>
              <a:ext uri="{FF2B5EF4-FFF2-40B4-BE49-F238E27FC236}">
                <a16:creationId xmlns:a16="http://schemas.microsoft.com/office/drawing/2014/main" id="{13E233C1-FED4-9D47-8A6A-63BDCF67A11B}"/>
              </a:ext>
            </a:extLst>
          </p:cNvPr>
          <p:cNvSpPr>
            <a:spLocks noGrp="1"/>
          </p:cNvSpPr>
          <p:nvPr>
            <p:ph type="body" sz="quarter" idx="18" hasCustomPrompt="1"/>
          </p:nvPr>
        </p:nvSpPr>
        <p:spPr>
          <a:xfrm>
            <a:off x="715762" y="4289898"/>
            <a:ext cx="2120572" cy="152349"/>
          </a:xfrm>
          <a:prstGeom prst="rect">
            <a:avLst/>
          </a:prstGeom>
        </p:spPr>
        <p:txBody>
          <a:bodyPr wrap="square" lIns="0" tIns="0" rIns="0" bIns="0">
            <a:spAutoFit/>
          </a:bodyPr>
          <a:lstStyle>
            <a:lvl1pPr>
              <a:defRPr sz="1100" b="0" i="0">
                <a:solidFill>
                  <a:schemeClr val="bg1"/>
                </a:solidFill>
                <a:latin typeface="Arial" panose="020B0604020202020204" pitchFamily="34" charset="0"/>
                <a:ea typeface="Helvetica Neue" panose="02000503000000020004" pitchFamily="2" charset="0"/>
                <a:cs typeface="Arial" panose="020B0604020202020204" pitchFamily="34" charset="0"/>
              </a:defRPr>
            </a:lvl1pPr>
          </a:lstStyle>
          <a:p>
            <a:pPr lvl="0"/>
            <a:fld id="{4D831678-3E16-465F-9C9A-8D6610D77588}" type="datetime3">
              <a:rPr lang="en-US" smtClean="0"/>
              <a:t>13 May 2019</a:t>
            </a:fld>
            <a:endParaRPr lang="en-US"/>
          </a:p>
        </p:txBody>
      </p:sp>
    </p:spTree>
    <p:extLst>
      <p:ext uri="{BB962C8B-B14F-4D97-AF65-F5344CB8AC3E}">
        <p14:creationId xmlns:p14="http://schemas.microsoft.com/office/powerpoint/2010/main" val="607905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LUE DIVIDER with ENSO">
    <p:bg>
      <p:bgPr>
        <a:solidFill>
          <a:schemeClr val="tx2"/>
        </a:solidFill>
        <a:effectLst/>
      </p:bgPr>
    </p:bg>
    <p:spTree>
      <p:nvGrpSpPr>
        <p:cNvPr id="1" name=""/>
        <p:cNvGrpSpPr/>
        <p:nvPr/>
      </p:nvGrpSpPr>
      <p:grpSpPr>
        <a:xfrm>
          <a:off x="0" y="0"/>
          <a:ext cx="0" cy="0"/>
          <a:chOff x="0" y="0"/>
          <a:chExt cx="0" cy="0"/>
        </a:xfrm>
      </p:grpSpPr>
      <p:sp>
        <p:nvSpPr>
          <p:cNvPr id="4" name="Text Placeholder 11">
            <a:extLst>
              <a:ext uri="{FF2B5EF4-FFF2-40B4-BE49-F238E27FC236}">
                <a16:creationId xmlns:a16="http://schemas.microsoft.com/office/drawing/2014/main" id="{79A80EE4-5968-804C-9D66-204B302F6112}"/>
              </a:ext>
            </a:extLst>
          </p:cNvPr>
          <p:cNvSpPr>
            <a:spLocks noGrp="1"/>
          </p:cNvSpPr>
          <p:nvPr>
            <p:ph type="body" sz="quarter" idx="10" hasCustomPrompt="1"/>
          </p:nvPr>
        </p:nvSpPr>
        <p:spPr>
          <a:xfrm>
            <a:off x="708013" y="2681103"/>
            <a:ext cx="7204784" cy="1495794"/>
          </a:xfrm>
          <a:prstGeom prst="rect">
            <a:avLst/>
          </a:prstGeom>
        </p:spPr>
        <p:txBody>
          <a:bodyPr lIns="0" tIns="0" rIns="0" bIns="0" anchor="b" anchorCtr="0"/>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kumimoji="0" lang="en-GB" sz="3600" b="1" i="0" u="none" strike="noStrike" kern="1200" cap="none" spc="0" normalizeH="0" baseline="0" noProof="0">
                <a:ln>
                  <a:noFill/>
                </a:ln>
                <a:solidFill>
                  <a:schemeClr val="bg1"/>
                </a:solidFill>
                <a:effectLst/>
                <a:uLnTx/>
                <a:uFillTx/>
                <a:latin typeface="Arial" panose="020B0604020202020204" pitchFamily="34" charset="0"/>
                <a:ea typeface="Helvetica Neue Medium" panose="02000503000000020004" pitchFamily="2" charset="0"/>
                <a:cs typeface="Arial" panose="020B0604020202020204" pitchFamily="34" charset="0"/>
              </a:defRPr>
            </a:lvl1pPr>
          </a:lstStyle>
          <a:p>
            <a:pPr lvl="0"/>
            <a:r>
              <a:rPr lang="en-GB" noProof="0"/>
              <a:t>General: </a:t>
            </a:r>
            <a:br>
              <a:rPr lang="en-GB" noProof="0"/>
            </a:br>
            <a:r>
              <a:rPr lang="en-GB" noProof="0"/>
              <a:t>36pt size</a:t>
            </a:r>
            <a:br>
              <a:rPr lang="en-GB" noProof="0"/>
            </a:br>
            <a:r>
              <a:rPr lang="en-GB" noProof="0"/>
              <a:t>x0.9 line spacing</a:t>
            </a:r>
          </a:p>
        </p:txBody>
      </p:sp>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23600" y="6456396"/>
            <a:ext cx="796218" cy="115608"/>
          </a:xfrm>
          <a:prstGeom prst="rect">
            <a:avLst/>
          </a:prstGeom>
        </p:spPr>
      </p:pic>
      <p:sp>
        <p:nvSpPr>
          <p:cNvPr id="8" name="Text Placeholder 11">
            <a:extLst>
              <a:ext uri="{FF2B5EF4-FFF2-40B4-BE49-F238E27FC236}">
                <a16:creationId xmlns:a16="http://schemas.microsoft.com/office/drawing/2014/main" id="{FA259540-FDFC-CD4D-9716-4A7DBE70FBDB}"/>
              </a:ext>
            </a:extLst>
          </p:cNvPr>
          <p:cNvSpPr>
            <a:spLocks noGrp="1"/>
          </p:cNvSpPr>
          <p:nvPr>
            <p:ph type="body" sz="quarter" idx="15" hasCustomPrompt="1"/>
          </p:nvPr>
        </p:nvSpPr>
        <p:spPr>
          <a:xfrm>
            <a:off x="708012" y="4312251"/>
            <a:ext cx="6895771" cy="370533"/>
          </a:xfrm>
          <a:prstGeom prst="rect">
            <a:avLst/>
          </a:prstGeom>
        </p:spPr>
        <p:txBody>
          <a:bodyPr lIns="0" tIns="0" rIns="0" bIns="0"/>
          <a:lstStyle>
            <a:lvl1pPr marL="0" indent="0">
              <a:lnSpc>
                <a:spcPct val="110000"/>
              </a:lnSpc>
              <a:buNone/>
              <a:defRPr sz="2000" b="0" i="0">
                <a:solidFill>
                  <a:schemeClr val="bg2"/>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n-GB" noProof="0"/>
              <a:t>Sub-heading 20pt, x1.1 line spacing</a:t>
            </a:r>
          </a:p>
        </p:txBody>
      </p:sp>
      <p:pic>
        <p:nvPicPr>
          <p:cNvPr id="13" name="Picture 12">
            <a:extLst>
              <a:ext uri="{FF2B5EF4-FFF2-40B4-BE49-F238E27FC236}">
                <a16:creationId xmlns:a16="http://schemas.microsoft.com/office/drawing/2014/main" id="{B6F6B25B-13A1-B84F-9993-5DCD80B8736E}"/>
              </a:ext>
            </a:extLst>
          </p:cNvPr>
          <p:cNvPicPr>
            <a:picLocks noChangeAspect="1"/>
          </p:cNvPicPr>
          <p:nvPr userDrawn="1"/>
        </p:nvPicPr>
        <p:blipFill>
          <a:blip r:embed="rId4"/>
          <a:stretch>
            <a:fillRect/>
          </a:stretch>
        </p:blipFill>
        <p:spPr>
          <a:xfrm>
            <a:off x="11757208" y="593502"/>
            <a:ext cx="153821" cy="1377401"/>
          </a:xfrm>
          <a:prstGeom prst="rect">
            <a:avLst/>
          </a:prstGeom>
        </p:spPr>
      </p:pic>
      <p:pic>
        <p:nvPicPr>
          <p:cNvPr id="14" name="Picture 13">
            <a:extLst>
              <a:ext uri="{FF2B5EF4-FFF2-40B4-BE49-F238E27FC236}">
                <a16:creationId xmlns:a16="http://schemas.microsoft.com/office/drawing/2014/main" id="{DB80B06D-EC75-9943-99EC-A73B2EE8D2EC}"/>
              </a:ext>
            </a:extLst>
          </p:cNvPr>
          <p:cNvPicPr>
            <a:picLocks noChangeAspect="1"/>
          </p:cNvPicPr>
          <p:nvPr userDrawn="1"/>
        </p:nvPicPr>
        <p:blipFill>
          <a:blip r:embed="rId5"/>
          <a:stretch>
            <a:fillRect/>
          </a:stretch>
        </p:blipFill>
        <p:spPr>
          <a:xfrm>
            <a:off x="11701559" y="240422"/>
            <a:ext cx="265119" cy="260299"/>
          </a:xfrm>
          <a:prstGeom prst="rect">
            <a:avLst/>
          </a:prstGeom>
        </p:spPr>
      </p:pic>
      <p:pic>
        <p:nvPicPr>
          <p:cNvPr id="15" name="Picture 14">
            <a:extLst>
              <a:ext uri="{FF2B5EF4-FFF2-40B4-BE49-F238E27FC236}">
                <a16:creationId xmlns:a16="http://schemas.microsoft.com/office/drawing/2014/main" id="{D62C2333-F52C-204F-A8E2-5CB4FAC73ECF}"/>
              </a:ext>
            </a:extLst>
          </p:cNvPr>
          <p:cNvPicPr>
            <a:picLocks noChangeAspect="1"/>
          </p:cNvPicPr>
          <p:nvPr userDrawn="1"/>
        </p:nvPicPr>
        <p:blipFill>
          <a:blip r:embed="rId6">
            <a:duotone>
              <a:schemeClr val="bg2">
                <a:shade val="45000"/>
                <a:satMod val="135000"/>
              </a:schemeClr>
              <a:prstClr val="white"/>
            </a:duotone>
            <a:alphaModFix amt="35000"/>
          </a:blip>
          <a:stretch>
            <a:fillRect/>
          </a:stretch>
        </p:blipFill>
        <p:spPr>
          <a:xfrm>
            <a:off x="4715933" y="2500365"/>
            <a:ext cx="7476067" cy="4357635"/>
          </a:xfrm>
          <a:prstGeom prst="rect">
            <a:avLst/>
          </a:prstGeom>
        </p:spPr>
      </p:pic>
    </p:spTree>
    <p:extLst>
      <p:ext uri="{BB962C8B-B14F-4D97-AF65-F5344CB8AC3E}">
        <p14:creationId xmlns:p14="http://schemas.microsoft.com/office/powerpoint/2010/main" val="4003317067"/>
      </p:ext>
    </p:extLst>
  </p:cSld>
  <p:clrMapOvr>
    <a:masterClrMapping/>
  </p:clrMapOvr>
  <p:extLst>
    <p:ext uri="{DCECCB84-F9BA-43D5-87BE-67443E8EF086}">
      <p15:sldGuideLst xmlns:p15="http://schemas.microsoft.com/office/powerpoint/2012/main">
        <p15:guide id="1" orient="horz" pos="2636" userDrawn="1">
          <p15:clr>
            <a:srgbClr val="FBAE40"/>
          </p15:clr>
        </p15:guide>
        <p15:guide id="2" orient="horz" pos="2954"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4">
            <a:duotone>
              <a:prstClr val="black"/>
              <a:srgbClr val="000000">
                <a:lumMod val="95000"/>
                <a:lumOff val="5000"/>
                <a:tint val="45000"/>
                <a:satMod val="400000"/>
              </a:srgbClr>
            </a:duotone>
            <a:alphaModFix/>
          </a:blip>
          <a:stretch>
            <a:fillRect/>
          </a:stretch>
        </p:blipFill>
        <p:spPr>
          <a:xfrm>
            <a:off x="11746789" y="593502"/>
            <a:ext cx="153821" cy="1377401"/>
          </a:xfrm>
          <a:prstGeom prst="rect">
            <a:avLst/>
          </a:prstGeom>
        </p:spPr>
      </p:pic>
      <p:sp>
        <p:nvSpPr>
          <p:cNvPr id="11" name="TextBox 10">
            <a:extLst>
              <a:ext uri="{FF2B5EF4-FFF2-40B4-BE49-F238E27FC236}">
                <a16:creationId xmlns:a16="http://schemas.microsoft.com/office/drawing/2014/main" id="{9F15BEAF-3BD7-0D44-9280-9C941E893C0F}"/>
              </a:ext>
            </a:extLst>
          </p:cNvPr>
          <p:cNvSpPr txBox="1"/>
          <p:nvPr userDrawn="1"/>
        </p:nvSpPr>
        <p:spPr>
          <a:xfrm>
            <a:off x="9265955" y="6476195"/>
            <a:ext cx="2215329" cy="11657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3" name="Slide Number Placeholder 1">
            <a:extLst>
              <a:ext uri="{FF2B5EF4-FFF2-40B4-BE49-F238E27FC236}">
                <a16:creationId xmlns:a16="http://schemas.microsoft.com/office/drawing/2014/main" id="{C3F16236-9598-7349-8FC4-A40DABA1287E}"/>
              </a:ext>
            </a:extLst>
          </p:cNvPr>
          <p:cNvSpPr>
            <a:spLocks noGrp="1"/>
          </p:cNvSpPr>
          <p:nvPr>
            <p:ph type="sldNum" sz="quarter" idx="4"/>
          </p:nvPr>
        </p:nvSpPr>
        <p:spPr>
          <a:xfrm>
            <a:off x="11578618" y="6427925"/>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pic>
        <p:nvPicPr>
          <p:cNvPr id="8" name="Picture 7">
            <a:extLst>
              <a:ext uri="{FF2B5EF4-FFF2-40B4-BE49-F238E27FC236}">
                <a16:creationId xmlns:a16="http://schemas.microsoft.com/office/drawing/2014/main" id="{0682C988-3762-E74C-B606-05FFBDCE0A39}"/>
              </a:ext>
            </a:extLst>
          </p:cNvPr>
          <p:cNvPicPr>
            <a:picLocks noChangeAspect="1"/>
          </p:cNvPicPr>
          <p:nvPr userDrawn="1"/>
        </p:nvPicPr>
        <p:blipFill>
          <a:blip r:embed="rId5"/>
          <a:stretch>
            <a:fillRect/>
          </a:stretch>
        </p:blipFill>
        <p:spPr>
          <a:xfrm>
            <a:off x="11691807" y="240422"/>
            <a:ext cx="265119" cy="260299"/>
          </a:xfrm>
          <a:prstGeom prst="rect">
            <a:avLst/>
          </a:prstGeom>
        </p:spPr>
      </p:pic>
    </p:spTree>
    <p:extLst>
      <p:ext uri="{BB962C8B-B14F-4D97-AF65-F5344CB8AC3E}">
        <p14:creationId xmlns:p14="http://schemas.microsoft.com/office/powerpoint/2010/main" val="894270369"/>
      </p:ext>
    </p:extLst>
  </p:cSld>
  <p:clrMapOvr>
    <a:masterClrMapping/>
  </p:clrMapOvr>
  <p:extLst>
    <p:ext uri="{DCECCB84-F9BA-43D5-87BE-67443E8EF086}">
      <p15:sldGuideLst xmlns:p15="http://schemas.microsoft.com/office/powerpoint/2012/main">
        <p15:guide id="1" orient="horz" pos="57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4">
            <a:duotone>
              <a:prstClr val="black"/>
              <a:srgbClr val="000000">
                <a:lumMod val="95000"/>
                <a:lumOff val="5000"/>
                <a:tint val="45000"/>
                <a:satMod val="400000"/>
              </a:srgbClr>
            </a:duotone>
            <a:alphaModFix/>
          </a:blip>
          <a:stretch>
            <a:fillRect/>
          </a:stretch>
        </p:blipFill>
        <p:spPr>
          <a:xfrm>
            <a:off x="11746789" y="593502"/>
            <a:ext cx="153821" cy="1377401"/>
          </a:xfrm>
          <a:prstGeom prst="rect">
            <a:avLst/>
          </a:prstGeom>
        </p:spPr>
      </p:pic>
      <p:sp>
        <p:nvSpPr>
          <p:cNvPr id="6" name="Title 8">
            <a:extLst>
              <a:ext uri="{FF2B5EF4-FFF2-40B4-BE49-F238E27FC236}">
                <a16:creationId xmlns:a16="http://schemas.microsoft.com/office/drawing/2014/main" id="{DD891614-3722-6E4C-9535-16D5508CC8C2}"/>
              </a:ext>
            </a:extLst>
          </p:cNvPr>
          <p:cNvSpPr>
            <a:spLocks noGrp="1"/>
          </p:cNvSpPr>
          <p:nvPr>
            <p:ph type="title" hasCustomPrompt="1"/>
          </p:nvPr>
        </p:nvSpPr>
        <p:spPr>
          <a:xfrm>
            <a:off x="708102" y="853206"/>
            <a:ext cx="10074741" cy="332399"/>
          </a:xfrm>
        </p:spPr>
        <p:txBody>
          <a:bodyPr/>
          <a:lstStyle>
            <a:lvl1pPr marL="0" marR="0" indent="0" algn="l" defTabSz="914400"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noProof="0"/>
              <a:t>Title only, 24pt, x0.9 line spacing</a:t>
            </a:r>
          </a:p>
        </p:txBody>
      </p:sp>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1657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5"/>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pic>
        <p:nvPicPr>
          <p:cNvPr id="13" name="Picture 12">
            <a:extLst>
              <a:ext uri="{FF2B5EF4-FFF2-40B4-BE49-F238E27FC236}">
                <a16:creationId xmlns:a16="http://schemas.microsoft.com/office/drawing/2014/main" id="{36D06DB3-1E1D-3447-9435-B6BC5F4CC066}"/>
              </a:ext>
            </a:extLst>
          </p:cNvPr>
          <p:cNvPicPr>
            <a:picLocks noChangeAspect="1"/>
          </p:cNvPicPr>
          <p:nvPr userDrawn="1"/>
        </p:nvPicPr>
        <p:blipFill>
          <a:blip r:embed="rId5"/>
          <a:stretch>
            <a:fillRect/>
          </a:stretch>
        </p:blipFill>
        <p:spPr>
          <a:xfrm>
            <a:off x="11691807" y="240422"/>
            <a:ext cx="265119" cy="260299"/>
          </a:xfrm>
          <a:prstGeom prst="rect">
            <a:avLst/>
          </a:prstGeom>
        </p:spPr>
      </p:pic>
      <p:sp>
        <p:nvSpPr>
          <p:cNvPr id="2" name="Footer Placeholder 1"/>
          <p:cNvSpPr>
            <a:spLocks noGrp="1"/>
          </p:cNvSpPr>
          <p:nvPr>
            <p:ph type="ftr" sz="quarter" idx="10"/>
          </p:nvPr>
        </p:nvSpPr>
        <p:spPr/>
        <p:txBody>
          <a:bodyPr/>
          <a:lstStyle/>
          <a:p>
            <a:pPr algn="ctr"/>
            <a:r>
              <a:rPr lang="en-GB"/>
              <a:t>Add kicker here in italics. Maximum two lines. Finish with full stop.</a:t>
            </a:r>
          </a:p>
        </p:txBody>
      </p:sp>
    </p:spTree>
    <p:extLst>
      <p:ext uri="{BB962C8B-B14F-4D97-AF65-F5344CB8AC3E}">
        <p14:creationId xmlns:p14="http://schemas.microsoft.com/office/powerpoint/2010/main" val="2227909759"/>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amp; SUBHEAD">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4">
            <a:duotone>
              <a:prstClr val="black"/>
              <a:srgbClr val="000000">
                <a:lumMod val="95000"/>
                <a:lumOff val="5000"/>
                <a:tint val="45000"/>
                <a:satMod val="400000"/>
              </a:srgbClr>
            </a:duotone>
            <a:alphaModFix/>
          </a:blip>
          <a:stretch>
            <a:fillRect/>
          </a:stretch>
        </p:blipFill>
        <p:spPr>
          <a:xfrm>
            <a:off x="11746789" y="593502"/>
            <a:ext cx="153821" cy="1377401"/>
          </a:xfrm>
          <a:prstGeom prst="rect">
            <a:avLst/>
          </a:prstGeom>
        </p:spPr>
      </p:pic>
      <p:sp>
        <p:nvSpPr>
          <p:cNvPr id="6" name="Title 8">
            <a:extLst>
              <a:ext uri="{FF2B5EF4-FFF2-40B4-BE49-F238E27FC236}">
                <a16:creationId xmlns:a16="http://schemas.microsoft.com/office/drawing/2014/main" id="{DD891614-3722-6E4C-9535-16D5508CC8C2}"/>
              </a:ext>
            </a:extLst>
          </p:cNvPr>
          <p:cNvSpPr>
            <a:spLocks noGrp="1"/>
          </p:cNvSpPr>
          <p:nvPr>
            <p:ph type="title" hasCustomPrompt="1"/>
          </p:nvPr>
        </p:nvSpPr>
        <p:spPr>
          <a:xfrm>
            <a:off x="708102" y="853206"/>
            <a:ext cx="10074741" cy="332399"/>
          </a:xfrm>
        </p:spPr>
        <p:txBody>
          <a:bodyPr/>
          <a:lstStyle>
            <a:lvl1pPr marL="0" marR="0" indent="0" algn="l" defTabSz="914400"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noProof="0"/>
              <a:t>Title &amp; subheading, 24pt, x0.9 line spacing</a:t>
            </a:r>
          </a:p>
        </p:txBody>
      </p:sp>
      <p:sp>
        <p:nvSpPr>
          <p:cNvPr id="7" name="Content Placeholder 4">
            <a:extLst>
              <a:ext uri="{FF2B5EF4-FFF2-40B4-BE49-F238E27FC236}">
                <a16:creationId xmlns:a16="http://schemas.microsoft.com/office/drawing/2014/main" id="{734E9A17-9350-9249-AE4A-DDD6CEA97EC1}"/>
              </a:ext>
            </a:extLst>
          </p:cNvPr>
          <p:cNvSpPr>
            <a:spLocks noGrp="1"/>
          </p:cNvSpPr>
          <p:nvPr>
            <p:ph sz="quarter" idx="12" hasCustomPrompt="1"/>
          </p:nvPr>
        </p:nvSpPr>
        <p:spPr>
          <a:xfrm>
            <a:off x="704503" y="1260000"/>
            <a:ext cx="9360000" cy="193899"/>
          </a:xfrm>
          <a:prstGeom prst="rect">
            <a:avLst/>
          </a:prstGeom>
        </p:spPr>
        <p:txBody>
          <a:bodyPr wrap="square" lIns="0" tIns="0" rIns="0" bIns="0">
            <a:spAutoFit/>
          </a:bodyPr>
          <a:lstStyle>
            <a:lvl1pPr marL="0" indent="0">
              <a:buNone/>
              <a:defRPr sz="1400" b="0">
                <a:solidFill>
                  <a:schemeClr val="tx1">
                    <a:lumMod val="50000"/>
                    <a:lumOff val="50000"/>
                  </a:schemeClr>
                </a:solidFill>
                <a:latin typeface="Arial" panose="020B0604020202020204" pitchFamily="34" charset="0"/>
                <a:cs typeface="Arial" panose="020B0604020202020204" pitchFamily="34" charset="0"/>
              </a:defRPr>
            </a:lvl1pPr>
          </a:lstStyle>
          <a:p>
            <a:pPr lvl="0"/>
            <a:r>
              <a:rPr lang="en-GB" noProof="0"/>
              <a:t>Sub-heading 14pt, x0.9 line spacing</a:t>
            </a:r>
          </a:p>
        </p:txBody>
      </p:sp>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1657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5"/>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pic>
        <p:nvPicPr>
          <p:cNvPr id="13" name="Picture 12">
            <a:extLst>
              <a:ext uri="{FF2B5EF4-FFF2-40B4-BE49-F238E27FC236}">
                <a16:creationId xmlns:a16="http://schemas.microsoft.com/office/drawing/2014/main" id="{36D06DB3-1E1D-3447-9435-B6BC5F4CC066}"/>
              </a:ext>
            </a:extLst>
          </p:cNvPr>
          <p:cNvPicPr>
            <a:picLocks noChangeAspect="1"/>
          </p:cNvPicPr>
          <p:nvPr userDrawn="1"/>
        </p:nvPicPr>
        <p:blipFill>
          <a:blip r:embed="rId5"/>
          <a:stretch>
            <a:fillRect/>
          </a:stretch>
        </p:blipFill>
        <p:spPr>
          <a:xfrm>
            <a:off x="11691807" y="240422"/>
            <a:ext cx="265119" cy="260299"/>
          </a:xfrm>
          <a:prstGeom prst="rect">
            <a:avLst/>
          </a:prstGeom>
        </p:spPr>
      </p:pic>
      <p:sp>
        <p:nvSpPr>
          <p:cNvPr id="2" name="Footer Placeholder 1"/>
          <p:cNvSpPr>
            <a:spLocks noGrp="1"/>
          </p:cNvSpPr>
          <p:nvPr>
            <p:ph type="ftr" sz="quarter" idx="13"/>
          </p:nvPr>
        </p:nvSpPr>
        <p:spPr/>
        <p:txBody>
          <a:bodyPr/>
          <a:lstStyle/>
          <a:p>
            <a:pPr algn="ctr"/>
            <a:r>
              <a:rPr lang="en-GB"/>
              <a:t>Add kicker here in italics. Maximum two lines. Finish with full stop.</a:t>
            </a:r>
          </a:p>
        </p:txBody>
      </p:sp>
    </p:spTree>
    <p:extLst>
      <p:ext uri="{BB962C8B-B14F-4D97-AF65-F5344CB8AC3E}">
        <p14:creationId xmlns:p14="http://schemas.microsoft.com/office/powerpoint/2010/main" val="2548401661"/>
      </p:ext>
    </p:extLst>
  </p:cSld>
  <p:clrMapOvr>
    <a:masterClrMapping/>
  </p:clrMapOvr>
  <p:extLst>
    <p:ext uri="{DCECCB84-F9BA-43D5-87BE-67443E8EF086}">
      <p15:sldGuideLst xmlns:p15="http://schemas.microsoft.com/office/powerpoint/2012/main">
        <p15:guide id="1" orient="horz" pos="113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4">
            <a:duotone>
              <a:prstClr val="black"/>
              <a:srgbClr val="000000">
                <a:lumMod val="95000"/>
                <a:lumOff val="5000"/>
                <a:tint val="45000"/>
                <a:satMod val="400000"/>
              </a:srgbClr>
            </a:duotone>
            <a:alphaModFix/>
          </a:blip>
          <a:stretch>
            <a:fillRect/>
          </a:stretch>
        </p:blipFill>
        <p:spPr>
          <a:xfrm>
            <a:off x="11746789" y="593502"/>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1657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5"/>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15" name="Title 8">
            <a:extLst>
              <a:ext uri="{FF2B5EF4-FFF2-40B4-BE49-F238E27FC236}">
                <a16:creationId xmlns:a16="http://schemas.microsoft.com/office/drawing/2014/main" id="{DE17B1A0-7F3D-9F40-8842-A0BE049CBA6D}"/>
              </a:ext>
            </a:extLst>
          </p:cNvPr>
          <p:cNvSpPr>
            <a:spLocks noGrp="1"/>
          </p:cNvSpPr>
          <p:nvPr>
            <p:ph type="title" hasCustomPrompt="1"/>
          </p:nvPr>
        </p:nvSpPr>
        <p:spPr>
          <a:xfrm>
            <a:off x="708102" y="853206"/>
            <a:ext cx="10074741" cy="332399"/>
          </a:xfrm>
        </p:spPr>
        <p:txBody>
          <a:bodyPr/>
          <a:lstStyle>
            <a:lvl1pPr marL="0" marR="0" indent="0" algn="l" defTabSz="914400"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noProof="0"/>
              <a:t>Agenda, 24pt, x0.9 line spacing</a:t>
            </a:r>
          </a:p>
        </p:txBody>
      </p:sp>
      <p:sp>
        <p:nvSpPr>
          <p:cNvPr id="16" name="Text Placeholder 2">
            <a:extLst>
              <a:ext uri="{FF2B5EF4-FFF2-40B4-BE49-F238E27FC236}">
                <a16:creationId xmlns:a16="http://schemas.microsoft.com/office/drawing/2014/main" id="{8F9257A1-5BC2-3142-8C2F-94DB453742B4}"/>
              </a:ext>
            </a:extLst>
          </p:cNvPr>
          <p:cNvSpPr>
            <a:spLocks noGrp="1"/>
          </p:cNvSpPr>
          <p:nvPr>
            <p:ph type="body" sz="quarter" idx="17" hasCustomPrompt="1"/>
          </p:nvPr>
        </p:nvSpPr>
        <p:spPr>
          <a:xfrm>
            <a:off x="701210" y="1557339"/>
            <a:ext cx="9355604" cy="4528612"/>
          </a:xfrm>
          <a:prstGeom prst="rect">
            <a:avLst/>
          </a:prstGeom>
        </p:spPr>
        <p:txBody>
          <a:bodyPr lIns="0" tIns="0" rIns="0" bIns="0"/>
          <a:lstStyle>
            <a:lvl1pPr marL="0" indent="0" defTabSz="360000">
              <a:lnSpc>
                <a:spcPct val="110000"/>
              </a:lnSpc>
              <a:spcBef>
                <a:spcPts val="1600"/>
              </a:spcBef>
              <a:buNone/>
              <a:defRPr sz="1600" b="1" i="0">
                <a:solidFill>
                  <a:schemeClr val="tx2"/>
                </a:solidFill>
                <a:latin typeface="Arial" panose="020B0604020202020204" pitchFamily="34" charset="0"/>
                <a:ea typeface="Helvetica Neue Medium" panose="02000503000000020004" pitchFamily="2" charset="0"/>
                <a:cs typeface="Arial" panose="020B0604020202020204" pitchFamily="34" charset="0"/>
              </a:defRPr>
            </a:lvl1pPr>
            <a:lvl2pPr marL="288000" indent="0">
              <a:lnSpc>
                <a:spcPct val="110000"/>
              </a:lnSpc>
              <a:buNone/>
              <a:defRPr sz="1400">
                <a:solidFill>
                  <a:schemeClr val="bg1">
                    <a:lumMod val="50000"/>
                  </a:schemeClr>
                </a:solidFill>
                <a:latin typeface="Arial" panose="020B0604020202020204" pitchFamily="34" charset="0"/>
                <a:cs typeface="Arial" panose="020B0604020202020204" pitchFamily="34" charset="0"/>
              </a:defRPr>
            </a:lvl2pPr>
          </a:lstStyle>
          <a:p>
            <a:pPr lvl="0"/>
            <a:r>
              <a:rPr lang="en-GB" noProof="0"/>
              <a:t>01 Title</a:t>
            </a:r>
          </a:p>
          <a:p>
            <a:pPr lvl="1"/>
            <a:r>
              <a:rPr lang="en-GB" noProof="0"/>
              <a:t>Second level</a:t>
            </a:r>
          </a:p>
        </p:txBody>
      </p:sp>
      <p:pic>
        <p:nvPicPr>
          <p:cNvPr id="13" name="Picture 12">
            <a:extLst>
              <a:ext uri="{FF2B5EF4-FFF2-40B4-BE49-F238E27FC236}">
                <a16:creationId xmlns:a16="http://schemas.microsoft.com/office/drawing/2014/main" id="{8A922C78-D75F-7841-9A19-8C5CB61BAECA}"/>
              </a:ext>
            </a:extLst>
          </p:cNvPr>
          <p:cNvPicPr>
            <a:picLocks noChangeAspect="1"/>
          </p:cNvPicPr>
          <p:nvPr userDrawn="1"/>
        </p:nvPicPr>
        <p:blipFill>
          <a:blip r:embed="rId5"/>
          <a:stretch>
            <a:fillRect/>
          </a:stretch>
        </p:blipFill>
        <p:spPr>
          <a:xfrm>
            <a:off x="11691807" y="240422"/>
            <a:ext cx="265119" cy="260299"/>
          </a:xfrm>
          <a:prstGeom prst="rect">
            <a:avLst/>
          </a:prstGeom>
        </p:spPr>
      </p:pic>
      <p:sp>
        <p:nvSpPr>
          <p:cNvPr id="2" name="Footer Placeholder 1"/>
          <p:cNvSpPr>
            <a:spLocks noGrp="1"/>
          </p:cNvSpPr>
          <p:nvPr>
            <p:ph type="ftr" sz="quarter" idx="18"/>
          </p:nvPr>
        </p:nvSpPr>
        <p:spPr/>
        <p:txBody>
          <a:bodyPr/>
          <a:lstStyle/>
          <a:p>
            <a:pPr algn="ctr"/>
            <a:r>
              <a:rPr lang="en-GB"/>
              <a:t>Add kicker here in italics. Maximum two lines. Finish with full stop.</a:t>
            </a:r>
          </a:p>
        </p:txBody>
      </p:sp>
    </p:spTree>
    <p:extLst>
      <p:ext uri="{BB962C8B-B14F-4D97-AF65-F5344CB8AC3E}">
        <p14:creationId xmlns:p14="http://schemas.microsoft.com/office/powerpoint/2010/main" val="2752413834"/>
      </p:ext>
    </p:extLst>
  </p:cSld>
  <p:clrMapOvr>
    <a:masterClrMapping/>
  </p:clrMapOvr>
  <p:extLst>
    <p:ext uri="{DCECCB84-F9BA-43D5-87BE-67443E8EF086}">
      <p15:sldGuideLst xmlns:p15="http://schemas.microsoft.com/office/powerpoint/2012/main">
        <p15:guide id="1" orient="horz" pos="3838">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SINGLE TEXT BOX">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4">
            <a:duotone>
              <a:prstClr val="black"/>
              <a:srgbClr val="000000">
                <a:lumMod val="95000"/>
                <a:lumOff val="5000"/>
                <a:tint val="45000"/>
                <a:satMod val="400000"/>
              </a:srgbClr>
            </a:duotone>
            <a:alphaModFix/>
          </a:blip>
          <a:stretch>
            <a:fillRect/>
          </a:stretch>
        </p:blipFill>
        <p:spPr>
          <a:xfrm>
            <a:off x="11746789" y="593502"/>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1657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5"/>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18" name="Title 8">
            <a:extLst>
              <a:ext uri="{FF2B5EF4-FFF2-40B4-BE49-F238E27FC236}">
                <a16:creationId xmlns:a16="http://schemas.microsoft.com/office/drawing/2014/main" id="{6228C18C-13D6-DD4D-8EC2-00C1200320BA}"/>
              </a:ext>
            </a:extLst>
          </p:cNvPr>
          <p:cNvSpPr>
            <a:spLocks noGrp="1"/>
          </p:cNvSpPr>
          <p:nvPr>
            <p:ph type="title" hasCustomPrompt="1"/>
          </p:nvPr>
        </p:nvSpPr>
        <p:spPr>
          <a:xfrm>
            <a:off x="708102" y="853206"/>
            <a:ext cx="10074741" cy="332399"/>
          </a:xfrm>
        </p:spPr>
        <p:txBody>
          <a:bodyPr/>
          <a:lstStyle>
            <a:lvl1pPr marL="0" marR="0" indent="0" algn="l" defTabSz="914400"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a:t>Single text box, 24pt, x0.9 line spacing</a:t>
            </a:r>
          </a:p>
        </p:txBody>
      </p:sp>
      <p:sp>
        <p:nvSpPr>
          <p:cNvPr id="19" name="Text Placeholder 2">
            <a:extLst>
              <a:ext uri="{FF2B5EF4-FFF2-40B4-BE49-F238E27FC236}">
                <a16:creationId xmlns:a16="http://schemas.microsoft.com/office/drawing/2014/main" id="{9C22F7E0-095D-3A41-8017-8233DDD05933}"/>
              </a:ext>
            </a:extLst>
          </p:cNvPr>
          <p:cNvSpPr>
            <a:spLocks noGrp="1"/>
          </p:cNvSpPr>
          <p:nvPr>
            <p:ph type="body" sz="quarter" idx="14" hasCustomPrompt="1"/>
          </p:nvPr>
        </p:nvSpPr>
        <p:spPr>
          <a:xfrm>
            <a:off x="704503" y="1557339"/>
            <a:ext cx="9360000" cy="4528612"/>
          </a:xfrm>
          <a:prstGeom prst="rect">
            <a:avLst/>
          </a:prstGeom>
        </p:spPr>
        <p:txBody>
          <a:bodyPr lIns="0" tIns="0" rIns="0" bIns="0"/>
          <a:lstStyle>
            <a:lvl1pPr marL="180000" indent="-180000">
              <a:lnSpc>
                <a:spcPct val="110000"/>
              </a:lnSpc>
              <a:spcBef>
                <a:spcPts val="1200"/>
              </a:spcBef>
              <a:buClr>
                <a:schemeClr val="tx2"/>
              </a:buClr>
              <a:buFont typeface="Arial" panose="020B0604020202020204" pitchFamily="34" charset="0"/>
              <a:buChar char="•"/>
              <a:defRPr sz="1400" b="0" i="0">
                <a:solidFill>
                  <a:schemeClr val="tx2"/>
                </a:solidFill>
                <a:latin typeface="Arial" panose="020B0604020202020204" pitchFamily="34" charset="0"/>
                <a:ea typeface="Helvetica Neue Medium" panose="02000503000000020004" pitchFamily="2" charset="0"/>
                <a:cs typeface="Arial" panose="020B0604020202020204" pitchFamily="34" charset="0"/>
              </a:defRPr>
            </a:lvl1pPr>
            <a:lvl2pPr marL="180000" indent="0">
              <a:lnSpc>
                <a:spcPct val="110000"/>
              </a:lnSpc>
              <a:spcBef>
                <a:spcPts val="1600"/>
              </a:spcBef>
              <a:buClr>
                <a:schemeClr val="bg1">
                  <a:lumMod val="65000"/>
                </a:schemeClr>
              </a:buClr>
              <a:buNone/>
              <a:defRPr sz="1400">
                <a:solidFill>
                  <a:schemeClr val="bg1">
                    <a:lumMod val="50000"/>
                  </a:schemeClr>
                </a:solidFill>
              </a:defRPr>
            </a:lvl2pPr>
            <a:lvl3pPr marL="360000" indent="0">
              <a:lnSpc>
                <a:spcPct val="110000"/>
              </a:lnSpc>
              <a:spcBef>
                <a:spcPts val="1600"/>
              </a:spcBef>
              <a:buClr>
                <a:schemeClr val="bg1">
                  <a:lumMod val="65000"/>
                </a:schemeClr>
              </a:buClr>
              <a:buNone/>
              <a:defRPr sz="1400">
                <a:solidFill>
                  <a:schemeClr val="bg1">
                    <a:lumMod val="65000"/>
                  </a:schemeClr>
                </a:solidFill>
              </a:defRPr>
            </a:lvl3pPr>
            <a:lvl4pPr marL="540000" indent="0">
              <a:lnSpc>
                <a:spcPct val="110000"/>
              </a:lnSpc>
              <a:spcBef>
                <a:spcPts val="1600"/>
              </a:spcBef>
              <a:buClr>
                <a:schemeClr val="bg1">
                  <a:lumMod val="65000"/>
                </a:schemeClr>
              </a:buClr>
              <a:buNone/>
              <a:defRPr sz="1200">
                <a:solidFill>
                  <a:schemeClr val="bg1">
                    <a:lumMod val="65000"/>
                  </a:schemeClr>
                </a:solidFill>
              </a:defRPr>
            </a:lvl4pPr>
            <a:lvl5pPr marL="720000" indent="0">
              <a:lnSpc>
                <a:spcPct val="110000"/>
              </a:lnSpc>
              <a:spcBef>
                <a:spcPts val="1600"/>
              </a:spcBef>
              <a:buClr>
                <a:schemeClr val="bg1">
                  <a:lumMod val="65000"/>
                </a:schemeClr>
              </a:buClr>
              <a:buNone/>
              <a:defRPr sz="1200">
                <a:solidFill>
                  <a:schemeClr val="bg1">
                    <a:lumMod val="65000"/>
                  </a:schemeClr>
                </a:solidFill>
              </a:defRPr>
            </a:lvl5pPr>
          </a:lstStyle>
          <a:p>
            <a:pPr lvl="0"/>
            <a:r>
              <a:rPr lang="en-GB" noProof="0"/>
              <a:t>Click to edit Master text styles</a:t>
            </a:r>
          </a:p>
        </p:txBody>
      </p:sp>
      <p:pic>
        <p:nvPicPr>
          <p:cNvPr id="15" name="Picture 14">
            <a:extLst>
              <a:ext uri="{FF2B5EF4-FFF2-40B4-BE49-F238E27FC236}">
                <a16:creationId xmlns:a16="http://schemas.microsoft.com/office/drawing/2014/main" id="{08078823-491D-4D4C-8719-45561C9F5C3A}"/>
              </a:ext>
            </a:extLst>
          </p:cNvPr>
          <p:cNvPicPr>
            <a:picLocks noChangeAspect="1"/>
          </p:cNvPicPr>
          <p:nvPr userDrawn="1"/>
        </p:nvPicPr>
        <p:blipFill>
          <a:blip r:embed="rId5"/>
          <a:stretch>
            <a:fillRect/>
          </a:stretch>
        </p:blipFill>
        <p:spPr>
          <a:xfrm>
            <a:off x="11691807" y="240422"/>
            <a:ext cx="265119" cy="260299"/>
          </a:xfrm>
          <a:prstGeom prst="rect">
            <a:avLst/>
          </a:prstGeom>
        </p:spPr>
      </p:pic>
      <p:sp>
        <p:nvSpPr>
          <p:cNvPr id="2" name="Footer Placeholder 1"/>
          <p:cNvSpPr>
            <a:spLocks noGrp="1"/>
          </p:cNvSpPr>
          <p:nvPr>
            <p:ph type="ftr" sz="quarter" idx="15"/>
          </p:nvPr>
        </p:nvSpPr>
        <p:spPr/>
        <p:txBody>
          <a:bodyPr/>
          <a:lstStyle/>
          <a:p>
            <a:pPr algn="ctr"/>
            <a:r>
              <a:rPr lang="en-GB"/>
              <a:t>Add kicker here in italics. Maximum two lines. Finish with full stop.</a:t>
            </a:r>
          </a:p>
        </p:txBody>
      </p:sp>
    </p:spTree>
    <p:extLst>
      <p:ext uri="{BB962C8B-B14F-4D97-AF65-F5344CB8AC3E}">
        <p14:creationId xmlns:p14="http://schemas.microsoft.com/office/powerpoint/2010/main" val="2038880149"/>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SINGLE TEXT BOX + SUBHEAD">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4">
            <a:duotone>
              <a:prstClr val="black"/>
              <a:srgbClr val="000000">
                <a:lumMod val="95000"/>
                <a:lumOff val="5000"/>
                <a:tint val="45000"/>
                <a:satMod val="400000"/>
              </a:srgbClr>
            </a:duotone>
            <a:alphaModFix/>
          </a:blip>
          <a:stretch>
            <a:fillRect/>
          </a:stretch>
        </p:blipFill>
        <p:spPr>
          <a:xfrm>
            <a:off x="11746789" y="593502"/>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1657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5"/>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18" name="Title 8">
            <a:extLst>
              <a:ext uri="{FF2B5EF4-FFF2-40B4-BE49-F238E27FC236}">
                <a16:creationId xmlns:a16="http://schemas.microsoft.com/office/drawing/2014/main" id="{6228C18C-13D6-DD4D-8EC2-00C1200320BA}"/>
              </a:ext>
            </a:extLst>
          </p:cNvPr>
          <p:cNvSpPr>
            <a:spLocks noGrp="1"/>
          </p:cNvSpPr>
          <p:nvPr>
            <p:ph type="title" hasCustomPrompt="1"/>
          </p:nvPr>
        </p:nvSpPr>
        <p:spPr>
          <a:xfrm>
            <a:off x="708102" y="853206"/>
            <a:ext cx="10074741" cy="332399"/>
          </a:xfrm>
        </p:spPr>
        <p:txBody>
          <a:bodyPr/>
          <a:lstStyle>
            <a:lvl1pPr marL="0" marR="0" indent="0" algn="l" defTabSz="914400"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a:t>Single text box with subhead</a:t>
            </a:r>
          </a:p>
        </p:txBody>
      </p:sp>
      <p:sp>
        <p:nvSpPr>
          <p:cNvPr id="19" name="Text Placeholder 2">
            <a:extLst>
              <a:ext uri="{FF2B5EF4-FFF2-40B4-BE49-F238E27FC236}">
                <a16:creationId xmlns:a16="http://schemas.microsoft.com/office/drawing/2014/main" id="{9C22F7E0-095D-3A41-8017-8233DDD05933}"/>
              </a:ext>
            </a:extLst>
          </p:cNvPr>
          <p:cNvSpPr>
            <a:spLocks noGrp="1"/>
          </p:cNvSpPr>
          <p:nvPr>
            <p:ph type="body" sz="quarter" idx="14" hasCustomPrompt="1"/>
          </p:nvPr>
        </p:nvSpPr>
        <p:spPr>
          <a:xfrm>
            <a:off x="704503" y="1808163"/>
            <a:ext cx="9360000" cy="4277787"/>
          </a:xfrm>
          <a:prstGeom prst="rect">
            <a:avLst/>
          </a:prstGeom>
        </p:spPr>
        <p:txBody>
          <a:bodyPr lIns="0" tIns="0" rIns="0" bIns="0"/>
          <a:lstStyle>
            <a:lvl1pPr marL="180000" indent="-180000">
              <a:lnSpc>
                <a:spcPct val="110000"/>
              </a:lnSpc>
              <a:spcBef>
                <a:spcPts val="1200"/>
              </a:spcBef>
              <a:buClr>
                <a:schemeClr val="tx2"/>
              </a:buClr>
              <a:buFont typeface="Arial" panose="020B0604020202020204" pitchFamily="34" charset="0"/>
              <a:buChar char="•"/>
              <a:defRPr sz="1400" b="0" i="0">
                <a:solidFill>
                  <a:schemeClr val="tx2"/>
                </a:solidFill>
                <a:latin typeface="Arial" panose="020B0604020202020204" pitchFamily="34" charset="0"/>
                <a:ea typeface="Helvetica Neue Medium" panose="02000503000000020004" pitchFamily="2" charset="0"/>
                <a:cs typeface="Arial" panose="020B0604020202020204" pitchFamily="34" charset="0"/>
              </a:defRPr>
            </a:lvl1pPr>
            <a:lvl2pPr marL="180000" indent="0">
              <a:lnSpc>
                <a:spcPct val="110000"/>
              </a:lnSpc>
              <a:spcBef>
                <a:spcPts val="1600"/>
              </a:spcBef>
              <a:buClr>
                <a:schemeClr val="bg1">
                  <a:lumMod val="65000"/>
                </a:schemeClr>
              </a:buClr>
              <a:buNone/>
              <a:defRPr sz="1400">
                <a:solidFill>
                  <a:schemeClr val="bg1">
                    <a:lumMod val="50000"/>
                  </a:schemeClr>
                </a:solidFill>
              </a:defRPr>
            </a:lvl2pPr>
            <a:lvl3pPr marL="360000" indent="0">
              <a:lnSpc>
                <a:spcPct val="110000"/>
              </a:lnSpc>
              <a:spcBef>
                <a:spcPts val="1600"/>
              </a:spcBef>
              <a:buClr>
                <a:schemeClr val="bg1">
                  <a:lumMod val="65000"/>
                </a:schemeClr>
              </a:buClr>
              <a:buNone/>
              <a:defRPr sz="1400">
                <a:solidFill>
                  <a:schemeClr val="bg1">
                    <a:lumMod val="65000"/>
                  </a:schemeClr>
                </a:solidFill>
              </a:defRPr>
            </a:lvl3pPr>
            <a:lvl4pPr marL="540000" indent="0">
              <a:lnSpc>
                <a:spcPct val="110000"/>
              </a:lnSpc>
              <a:spcBef>
                <a:spcPts val="1600"/>
              </a:spcBef>
              <a:buClr>
                <a:schemeClr val="bg1">
                  <a:lumMod val="65000"/>
                </a:schemeClr>
              </a:buClr>
              <a:buNone/>
              <a:defRPr sz="1200">
                <a:solidFill>
                  <a:schemeClr val="bg1">
                    <a:lumMod val="65000"/>
                  </a:schemeClr>
                </a:solidFill>
              </a:defRPr>
            </a:lvl4pPr>
            <a:lvl5pPr marL="720000" indent="0">
              <a:lnSpc>
                <a:spcPct val="110000"/>
              </a:lnSpc>
              <a:spcBef>
                <a:spcPts val="1600"/>
              </a:spcBef>
              <a:buClr>
                <a:schemeClr val="bg1">
                  <a:lumMod val="65000"/>
                </a:schemeClr>
              </a:buClr>
              <a:buNone/>
              <a:defRPr sz="1200">
                <a:solidFill>
                  <a:schemeClr val="bg1">
                    <a:lumMod val="65000"/>
                  </a:schemeClr>
                </a:solidFill>
              </a:defRPr>
            </a:lvl5pPr>
          </a:lstStyle>
          <a:p>
            <a:pPr lvl="0"/>
            <a:r>
              <a:rPr lang="en-GB" noProof="0"/>
              <a:t>Click to edit Master text styles</a:t>
            </a:r>
          </a:p>
        </p:txBody>
      </p:sp>
      <p:pic>
        <p:nvPicPr>
          <p:cNvPr id="15" name="Picture 14">
            <a:extLst>
              <a:ext uri="{FF2B5EF4-FFF2-40B4-BE49-F238E27FC236}">
                <a16:creationId xmlns:a16="http://schemas.microsoft.com/office/drawing/2014/main" id="{08078823-491D-4D4C-8719-45561C9F5C3A}"/>
              </a:ext>
            </a:extLst>
          </p:cNvPr>
          <p:cNvPicPr>
            <a:picLocks noChangeAspect="1"/>
          </p:cNvPicPr>
          <p:nvPr userDrawn="1"/>
        </p:nvPicPr>
        <p:blipFill>
          <a:blip r:embed="rId5"/>
          <a:stretch>
            <a:fillRect/>
          </a:stretch>
        </p:blipFill>
        <p:spPr>
          <a:xfrm>
            <a:off x="11691807" y="240422"/>
            <a:ext cx="265119" cy="260299"/>
          </a:xfrm>
          <a:prstGeom prst="rect">
            <a:avLst/>
          </a:prstGeom>
        </p:spPr>
      </p:pic>
      <p:sp>
        <p:nvSpPr>
          <p:cNvPr id="13" name="Content Placeholder 4">
            <a:extLst>
              <a:ext uri="{FF2B5EF4-FFF2-40B4-BE49-F238E27FC236}">
                <a16:creationId xmlns:a16="http://schemas.microsoft.com/office/drawing/2014/main" id="{8B8AD202-6FAC-4A4E-8599-841CF14FF1C0}"/>
              </a:ext>
            </a:extLst>
          </p:cNvPr>
          <p:cNvSpPr>
            <a:spLocks noGrp="1"/>
          </p:cNvSpPr>
          <p:nvPr>
            <p:ph sz="quarter" idx="12" hasCustomPrompt="1"/>
          </p:nvPr>
        </p:nvSpPr>
        <p:spPr>
          <a:xfrm>
            <a:off x="704503" y="1260000"/>
            <a:ext cx="9360000" cy="193899"/>
          </a:xfrm>
          <a:prstGeom prst="rect">
            <a:avLst/>
          </a:prstGeom>
        </p:spPr>
        <p:txBody>
          <a:bodyPr wrap="square" lIns="0" tIns="0" rIns="0" bIns="0">
            <a:spAutoFit/>
          </a:bodyPr>
          <a:lstStyle>
            <a:lvl1pPr marL="0" indent="0">
              <a:buNone/>
              <a:defRPr sz="1400" b="0">
                <a:solidFill>
                  <a:schemeClr val="tx1">
                    <a:lumMod val="50000"/>
                    <a:lumOff val="50000"/>
                  </a:schemeClr>
                </a:solidFill>
                <a:latin typeface="Arial" panose="020B0604020202020204" pitchFamily="34" charset="0"/>
                <a:cs typeface="Arial" panose="020B0604020202020204" pitchFamily="34" charset="0"/>
              </a:defRPr>
            </a:lvl1pPr>
          </a:lstStyle>
          <a:p>
            <a:pPr lvl="0"/>
            <a:r>
              <a:rPr lang="en-GB" noProof="0"/>
              <a:t>Sub-heading 14pt, x0.9 line spacing</a:t>
            </a:r>
          </a:p>
        </p:txBody>
      </p:sp>
      <p:sp>
        <p:nvSpPr>
          <p:cNvPr id="2" name="Footer Placeholder 1"/>
          <p:cNvSpPr>
            <a:spLocks noGrp="1"/>
          </p:cNvSpPr>
          <p:nvPr>
            <p:ph type="ftr" sz="quarter" idx="15"/>
          </p:nvPr>
        </p:nvSpPr>
        <p:spPr/>
        <p:txBody>
          <a:bodyPr/>
          <a:lstStyle/>
          <a:p>
            <a:pPr algn="ctr"/>
            <a:r>
              <a:rPr lang="en-GB"/>
              <a:t>Add kicker here in italics. Maximum two lines. Finish with full stop.</a:t>
            </a:r>
          </a:p>
        </p:txBody>
      </p:sp>
    </p:spTree>
    <p:extLst>
      <p:ext uri="{BB962C8B-B14F-4D97-AF65-F5344CB8AC3E}">
        <p14:creationId xmlns:p14="http://schemas.microsoft.com/office/powerpoint/2010/main" val="3450389083"/>
      </p:ext>
    </p:extLst>
  </p:cSld>
  <p:clrMapOvr>
    <a:masterClrMapping/>
  </p:clrMapOvr>
  <p:extLst>
    <p:ext uri="{DCECCB84-F9BA-43D5-87BE-67443E8EF086}">
      <p15:sldGuideLst xmlns:p15="http://schemas.microsoft.com/office/powerpoint/2012/main">
        <p15:guide id="1" orient="horz" pos="1139">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ULLET LIST">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4">
            <a:duotone>
              <a:prstClr val="black"/>
              <a:srgbClr val="000000">
                <a:lumMod val="95000"/>
                <a:lumOff val="5000"/>
                <a:tint val="45000"/>
                <a:satMod val="400000"/>
              </a:srgbClr>
            </a:duotone>
            <a:alphaModFix/>
          </a:blip>
          <a:stretch>
            <a:fillRect/>
          </a:stretch>
        </p:blipFill>
        <p:spPr>
          <a:xfrm>
            <a:off x="11746789" y="593502"/>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1657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5"/>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18" name="Title 8">
            <a:extLst>
              <a:ext uri="{FF2B5EF4-FFF2-40B4-BE49-F238E27FC236}">
                <a16:creationId xmlns:a16="http://schemas.microsoft.com/office/drawing/2014/main" id="{6228C18C-13D6-DD4D-8EC2-00C1200320BA}"/>
              </a:ext>
            </a:extLst>
          </p:cNvPr>
          <p:cNvSpPr>
            <a:spLocks noGrp="1"/>
          </p:cNvSpPr>
          <p:nvPr>
            <p:ph type="title" hasCustomPrompt="1"/>
          </p:nvPr>
        </p:nvSpPr>
        <p:spPr>
          <a:xfrm>
            <a:off x="708102" y="853206"/>
            <a:ext cx="10074741" cy="332399"/>
          </a:xfrm>
        </p:spPr>
        <p:txBody>
          <a:bodyPr/>
          <a:lstStyle>
            <a:lvl1pPr marL="0" marR="0" indent="0" algn="l" defTabSz="914400"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a:t>Single bullet list, 24pt, x0.9 line spacing</a:t>
            </a:r>
          </a:p>
        </p:txBody>
      </p:sp>
      <p:pic>
        <p:nvPicPr>
          <p:cNvPr id="16" name="Picture 15">
            <a:extLst>
              <a:ext uri="{FF2B5EF4-FFF2-40B4-BE49-F238E27FC236}">
                <a16:creationId xmlns:a16="http://schemas.microsoft.com/office/drawing/2014/main" id="{EA077437-683D-7F47-88E9-41B3DB0CEA34}"/>
              </a:ext>
            </a:extLst>
          </p:cNvPr>
          <p:cNvPicPr>
            <a:picLocks noChangeAspect="1"/>
          </p:cNvPicPr>
          <p:nvPr userDrawn="1"/>
        </p:nvPicPr>
        <p:blipFill>
          <a:blip r:embed="rId5"/>
          <a:stretch>
            <a:fillRect/>
          </a:stretch>
        </p:blipFill>
        <p:spPr>
          <a:xfrm>
            <a:off x="11691807" y="240422"/>
            <a:ext cx="265119" cy="260299"/>
          </a:xfrm>
          <a:prstGeom prst="rect">
            <a:avLst/>
          </a:prstGeom>
        </p:spPr>
      </p:pic>
      <p:sp>
        <p:nvSpPr>
          <p:cNvPr id="13" name="Text Placeholder 2">
            <a:extLst>
              <a:ext uri="{FF2B5EF4-FFF2-40B4-BE49-F238E27FC236}">
                <a16:creationId xmlns:a16="http://schemas.microsoft.com/office/drawing/2014/main" id="{47ED9AFC-E46D-114C-894E-310952B0BD26}"/>
              </a:ext>
            </a:extLst>
          </p:cNvPr>
          <p:cNvSpPr>
            <a:spLocks noGrp="1"/>
          </p:cNvSpPr>
          <p:nvPr>
            <p:ph type="body" sz="quarter" idx="10"/>
          </p:nvPr>
        </p:nvSpPr>
        <p:spPr>
          <a:xfrm>
            <a:off x="695325" y="1557338"/>
            <a:ext cx="9361488" cy="4543725"/>
          </a:xfrm>
          <a:prstGeom prst="rect">
            <a:avLst/>
          </a:prstGeom>
        </p:spPr>
        <p:txBody>
          <a:bodyPr lIns="0" tIns="0" rIns="0" bIns="0"/>
          <a:lstStyle>
            <a:lvl1pPr>
              <a:lnSpc>
                <a:spcPct val="110000"/>
              </a:lnSpc>
              <a:spcBef>
                <a:spcPts val="1200"/>
              </a:spcBef>
              <a:defRPr sz="1400" b="1">
                <a:solidFill>
                  <a:schemeClr val="tx2"/>
                </a:solidFill>
                <a:latin typeface="Arial" panose="020B0604020202020204" pitchFamily="34" charset="0"/>
                <a:cs typeface="Arial" panose="020B0604020202020204" pitchFamily="34" charset="0"/>
              </a:defRPr>
            </a:lvl1pPr>
            <a:lvl2pPr>
              <a:lnSpc>
                <a:spcPct val="110000"/>
              </a:lnSpc>
              <a:defRPr sz="1400">
                <a:solidFill>
                  <a:schemeClr val="tx2"/>
                </a:solidFill>
                <a:latin typeface="Arial" panose="020B0604020202020204" pitchFamily="34" charset="0"/>
                <a:cs typeface="Arial" panose="020B0604020202020204" pitchFamily="34" charset="0"/>
              </a:defRPr>
            </a:lvl2pPr>
            <a:lvl3pPr>
              <a:lnSpc>
                <a:spcPct val="110000"/>
              </a:lnSpc>
              <a:buClr>
                <a:schemeClr val="bg1">
                  <a:lumMod val="50000"/>
                </a:schemeClr>
              </a:buClr>
              <a:defRPr>
                <a:solidFill>
                  <a:schemeClr val="bg1">
                    <a:lumMod val="50000"/>
                  </a:schemeClr>
                </a:solidFill>
                <a:latin typeface="Arial" panose="020B0604020202020204" pitchFamily="34" charset="0"/>
                <a:cs typeface="Arial" panose="020B0604020202020204" pitchFamily="34" charset="0"/>
              </a:defRPr>
            </a:lvl3pPr>
            <a:lvl4pPr>
              <a:lnSpc>
                <a:spcPct val="110000"/>
              </a:lnSpc>
              <a:defRPr sz="1300">
                <a:solidFill>
                  <a:schemeClr val="bg1">
                    <a:lumMod val="65000"/>
                  </a:schemeClr>
                </a:solidFill>
                <a:latin typeface="Arial" panose="020B0604020202020204" pitchFamily="34" charset="0"/>
                <a:cs typeface="Arial" panose="020B0604020202020204" pitchFamily="34" charset="0"/>
              </a:defRPr>
            </a:lvl4pPr>
            <a:lvl5pPr>
              <a:lnSpc>
                <a:spcPct val="110000"/>
              </a:lnSpc>
              <a:defRPr>
                <a:solidFill>
                  <a:schemeClr val="bg1">
                    <a:lumMod val="65000"/>
                  </a:schemeClr>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p:cNvSpPr>
            <a:spLocks noGrp="1"/>
          </p:cNvSpPr>
          <p:nvPr>
            <p:ph type="ftr" sz="quarter" idx="11"/>
          </p:nvPr>
        </p:nvSpPr>
        <p:spPr/>
        <p:txBody>
          <a:bodyPr/>
          <a:lstStyle/>
          <a:p>
            <a:pPr algn="ctr"/>
            <a:r>
              <a:rPr lang="en-GB"/>
              <a:t>Add kicker here in italics. Maximum two lines. Finish with full stop.</a:t>
            </a:r>
          </a:p>
        </p:txBody>
      </p:sp>
    </p:spTree>
    <p:extLst>
      <p:ext uri="{BB962C8B-B14F-4D97-AF65-F5344CB8AC3E}">
        <p14:creationId xmlns:p14="http://schemas.microsoft.com/office/powerpoint/2010/main" val="554299617"/>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BULLET LIST + SUBHEAD">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4">
            <a:duotone>
              <a:prstClr val="black"/>
              <a:srgbClr val="000000">
                <a:lumMod val="95000"/>
                <a:lumOff val="5000"/>
                <a:tint val="45000"/>
                <a:satMod val="400000"/>
              </a:srgbClr>
            </a:duotone>
            <a:alphaModFix/>
          </a:blip>
          <a:stretch>
            <a:fillRect/>
          </a:stretch>
        </p:blipFill>
        <p:spPr>
          <a:xfrm>
            <a:off x="11746789" y="593502"/>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1657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5"/>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18" name="Title 8">
            <a:extLst>
              <a:ext uri="{FF2B5EF4-FFF2-40B4-BE49-F238E27FC236}">
                <a16:creationId xmlns:a16="http://schemas.microsoft.com/office/drawing/2014/main" id="{6228C18C-13D6-DD4D-8EC2-00C1200320BA}"/>
              </a:ext>
            </a:extLst>
          </p:cNvPr>
          <p:cNvSpPr>
            <a:spLocks noGrp="1"/>
          </p:cNvSpPr>
          <p:nvPr>
            <p:ph type="title" hasCustomPrompt="1"/>
          </p:nvPr>
        </p:nvSpPr>
        <p:spPr>
          <a:xfrm>
            <a:off x="708102" y="853206"/>
            <a:ext cx="10074741" cy="332399"/>
          </a:xfrm>
        </p:spPr>
        <p:txBody>
          <a:bodyPr/>
          <a:lstStyle>
            <a:lvl1pPr marL="0" marR="0" indent="0" algn="l" defTabSz="914400"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a:t>Single bullet list, 24pt, x0.9 line spacing</a:t>
            </a:r>
          </a:p>
        </p:txBody>
      </p:sp>
      <p:pic>
        <p:nvPicPr>
          <p:cNvPr id="16" name="Picture 15">
            <a:extLst>
              <a:ext uri="{FF2B5EF4-FFF2-40B4-BE49-F238E27FC236}">
                <a16:creationId xmlns:a16="http://schemas.microsoft.com/office/drawing/2014/main" id="{EA077437-683D-7F47-88E9-41B3DB0CEA34}"/>
              </a:ext>
            </a:extLst>
          </p:cNvPr>
          <p:cNvPicPr>
            <a:picLocks noChangeAspect="1"/>
          </p:cNvPicPr>
          <p:nvPr userDrawn="1"/>
        </p:nvPicPr>
        <p:blipFill>
          <a:blip r:embed="rId5"/>
          <a:stretch>
            <a:fillRect/>
          </a:stretch>
        </p:blipFill>
        <p:spPr>
          <a:xfrm>
            <a:off x="11691807" y="240422"/>
            <a:ext cx="265119" cy="260299"/>
          </a:xfrm>
          <a:prstGeom prst="rect">
            <a:avLst/>
          </a:prstGeom>
        </p:spPr>
      </p:pic>
      <p:sp>
        <p:nvSpPr>
          <p:cNvPr id="3" name="Text Placeholder 2">
            <a:extLst>
              <a:ext uri="{FF2B5EF4-FFF2-40B4-BE49-F238E27FC236}">
                <a16:creationId xmlns:a16="http://schemas.microsoft.com/office/drawing/2014/main" id="{20865ECB-F56B-6D44-9414-67487FED9855}"/>
              </a:ext>
            </a:extLst>
          </p:cNvPr>
          <p:cNvSpPr>
            <a:spLocks noGrp="1"/>
          </p:cNvSpPr>
          <p:nvPr>
            <p:ph type="body" sz="quarter" idx="10"/>
          </p:nvPr>
        </p:nvSpPr>
        <p:spPr>
          <a:xfrm>
            <a:off x="695325" y="1808163"/>
            <a:ext cx="9361488" cy="4292900"/>
          </a:xfrm>
          <a:prstGeom prst="rect">
            <a:avLst/>
          </a:prstGeom>
        </p:spPr>
        <p:txBody>
          <a:bodyPr lIns="0" tIns="0" rIns="0" bIns="0"/>
          <a:lstStyle>
            <a:lvl1pPr>
              <a:lnSpc>
                <a:spcPct val="110000"/>
              </a:lnSpc>
              <a:spcBef>
                <a:spcPts val="1200"/>
              </a:spcBef>
              <a:defRPr sz="1400" b="1">
                <a:solidFill>
                  <a:schemeClr val="tx2"/>
                </a:solidFill>
                <a:latin typeface="Arial" panose="020B0604020202020204" pitchFamily="34" charset="0"/>
                <a:cs typeface="Arial" panose="020B0604020202020204" pitchFamily="34" charset="0"/>
              </a:defRPr>
            </a:lvl1pPr>
            <a:lvl2pPr>
              <a:lnSpc>
                <a:spcPct val="110000"/>
              </a:lnSpc>
              <a:defRPr sz="1400">
                <a:solidFill>
                  <a:schemeClr val="tx2"/>
                </a:solidFill>
                <a:latin typeface="Arial" panose="020B0604020202020204" pitchFamily="34" charset="0"/>
                <a:cs typeface="Arial" panose="020B0604020202020204" pitchFamily="34" charset="0"/>
              </a:defRPr>
            </a:lvl2pPr>
            <a:lvl3pPr>
              <a:lnSpc>
                <a:spcPct val="110000"/>
              </a:lnSpc>
              <a:buClr>
                <a:schemeClr val="bg1">
                  <a:lumMod val="50000"/>
                </a:schemeClr>
              </a:buClr>
              <a:defRPr>
                <a:solidFill>
                  <a:schemeClr val="bg1">
                    <a:lumMod val="50000"/>
                  </a:schemeClr>
                </a:solidFill>
                <a:latin typeface="Arial" panose="020B0604020202020204" pitchFamily="34" charset="0"/>
                <a:cs typeface="Arial" panose="020B0604020202020204" pitchFamily="34" charset="0"/>
              </a:defRPr>
            </a:lvl3pPr>
            <a:lvl4pPr>
              <a:lnSpc>
                <a:spcPct val="110000"/>
              </a:lnSpc>
              <a:defRPr sz="1300">
                <a:solidFill>
                  <a:schemeClr val="bg1">
                    <a:lumMod val="65000"/>
                  </a:schemeClr>
                </a:solidFill>
                <a:latin typeface="Arial" panose="020B0604020202020204" pitchFamily="34" charset="0"/>
                <a:cs typeface="Arial" panose="020B0604020202020204" pitchFamily="34" charset="0"/>
              </a:defRPr>
            </a:lvl4pPr>
            <a:lvl5pPr>
              <a:lnSpc>
                <a:spcPct val="110000"/>
              </a:lnSpc>
              <a:defRPr>
                <a:solidFill>
                  <a:schemeClr val="bg1">
                    <a:lumMod val="65000"/>
                  </a:schemeClr>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4">
            <a:extLst>
              <a:ext uri="{FF2B5EF4-FFF2-40B4-BE49-F238E27FC236}">
                <a16:creationId xmlns:a16="http://schemas.microsoft.com/office/drawing/2014/main" id="{BD52D484-2B07-C74C-8C03-A01BAF551DC1}"/>
              </a:ext>
            </a:extLst>
          </p:cNvPr>
          <p:cNvSpPr>
            <a:spLocks noGrp="1"/>
          </p:cNvSpPr>
          <p:nvPr>
            <p:ph sz="quarter" idx="12" hasCustomPrompt="1"/>
          </p:nvPr>
        </p:nvSpPr>
        <p:spPr>
          <a:xfrm>
            <a:off x="704503" y="1260000"/>
            <a:ext cx="9360000" cy="193899"/>
          </a:xfrm>
          <a:prstGeom prst="rect">
            <a:avLst/>
          </a:prstGeom>
        </p:spPr>
        <p:txBody>
          <a:bodyPr wrap="square" lIns="0" tIns="0" rIns="0" bIns="0">
            <a:spAutoFit/>
          </a:bodyPr>
          <a:lstStyle>
            <a:lvl1pPr marL="0" indent="0">
              <a:buNone/>
              <a:defRPr sz="1400" b="0">
                <a:solidFill>
                  <a:schemeClr val="tx1">
                    <a:lumMod val="50000"/>
                    <a:lumOff val="50000"/>
                  </a:schemeClr>
                </a:solidFill>
                <a:latin typeface="Arial" panose="020B0604020202020204" pitchFamily="34" charset="0"/>
                <a:cs typeface="Arial" panose="020B0604020202020204" pitchFamily="34" charset="0"/>
              </a:defRPr>
            </a:lvl1pPr>
          </a:lstStyle>
          <a:p>
            <a:pPr lvl="0"/>
            <a:r>
              <a:rPr lang="en-GB" noProof="0"/>
              <a:t>Sub-heading 14pt, x0.9 line spacing</a:t>
            </a:r>
          </a:p>
        </p:txBody>
      </p:sp>
      <p:sp>
        <p:nvSpPr>
          <p:cNvPr id="2" name="Footer Placeholder 1"/>
          <p:cNvSpPr>
            <a:spLocks noGrp="1"/>
          </p:cNvSpPr>
          <p:nvPr>
            <p:ph type="ftr" sz="quarter" idx="13"/>
          </p:nvPr>
        </p:nvSpPr>
        <p:spPr/>
        <p:txBody>
          <a:bodyPr/>
          <a:lstStyle/>
          <a:p>
            <a:pPr algn="ctr"/>
            <a:r>
              <a:rPr lang="en-GB"/>
              <a:t>Add kicker here in italics. Maximum two lines. Finish with full stop.</a:t>
            </a:r>
          </a:p>
        </p:txBody>
      </p:sp>
    </p:spTree>
    <p:extLst>
      <p:ext uri="{BB962C8B-B14F-4D97-AF65-F5344CB8AC3E}">
        <p14:creationId xmlns:p14="http://schemas.microsoft.com/office/powerpoint/2010/main" val="3383490882"/>
      </p:ext>
    </p:extLst>
  </p:cSld>
  <p:clrMapOvr>
    <a:masterClrMapping/>
  </p:clrMapOvr>
  <p:extLst>
    <p:ext uri="{DCECCB84-F9BA-43D5-87BE-67443E8EF086}">
      <p15:sldGuideLst xmlns:p15="http://schemas.microsoft.com/office/powerpoint/2012/main">
        <p15:guide id="1" orient="horz" pos="1139">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EXT + INTRO COLUMN">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4">
            <a:duotone>
              <a:prstClr val="black"/>
              <a:srgbClr val="000000">
                <a:lumMod val="95000"/>
                <a:lumOff val="5000"/>
                <a:tint val="45000"/>
                <a:satMod val="400000"/>
              </a:srgbClr>
            </a:duotone>
            <a:alphaModFix/>
          </a:blip>
          <a:stretch>
            <a:fillRect/>
          </a:stretch>
        </p:blipFill>
        <p:spPr>
          <a:xfrm>
            <a:off x="11746789" y="593502"/>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1657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5"/>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20" name="Title 8">
            <a:extLst>
              <a:ext uri="{FF2B5EF4-FFF2-40B4-BE49-F238E27FC236}">
                <a16:creationId xmlns:a16="http://schemas.microsoft.com/office/drawing/2014/main" id="{17F58F3D-CB64-8543-9B46-1AC2916B5E22}"/>
              </a:ext>
            </a:extLst>
          </p:cNvPr>
          <p:cNvSpPr>
            <a:spLocks noGrp="1"/>
          </p:cNvSpPr>
          <p:nvPr>
            <p:ph type="title" hasCustomPrompt="1"/>
          </p:nvPr>
        </p:nvSpPr>
        <p:spPr>
          <a:xfrm>
            <a:off x="708102" y="853206"/>
            <a:ext cx="10074741" cy="332399"/>
          </a:xfrm>
        </p:spPr>
        <p:txBody>
          <a:bodyPr/>
          <a:lstStyle>
            <a:lvl1pPr marL="0" marR="0" indent="0" algn="l" defTabSz="914400"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a:t>Intro column + one content holder</a:t>
            </a:r>
          </a:p>
        </p:txBody>
      </p:sp>
      <p:sp>
        <p:nvSpPr>
          <p:cNvPr id="21" name="Text Placeholder 5">
            <a:extLst>
              <a:ext uri="{FF2B5EF4-FFF2-40B4-BE49-F238E27FC236}">
                <a16:creationId xmlns:a16="http://schemas.microsoft.com/office/drawing/2014/main" id="{CE85D001-75D6-5443-9CEF-D9B21FED8D78}"/>
              </a:ext>
            </a:extLst>
          </p:cNvPr>
          <p:cNvSpPr>
            <a:spLocks noGrp="1"/>
          </p:cNvSpPr>
          <p:nvPr>
            <p:ph type="body" sz="quarter" idx="26" hasCustomPrompt="1"/>
          </p:nvPr>
        </p:nvSpPr>
        <p:spPr>
          <a:xfrm>
            <a:off x="704502" y="1557338"/>
            <a:ext cx="2323705" cy="4542362"/>
          </a:xfrm>
          <a:prstGeom prst="rect">
            <a:avLst/>
          </a:prstGeom>
        </p:spPr>
        <p:txBody>
          <a:bodyPr lIns="0" tIns="0" rIns="0" bIns="0"/>
          <a:lstStyle>
            <a:lvl1pPr marL="0" indent="0">
              <a:lnSpc>
                <a:spcPct val="110000"/>
              </a:lnSpc>
              <a:spcBef>
                <a:spcPts val="1600"/>
              </a:spcBef>
              <a:buFont typeface="Arial" panose="020B0604020202020204" pitchFamily="34" charset="0"/>
              <a:buNone/>
              <a:defRPr sz="1400">
                <a:solidFill>
                  <a:schemeClr val="tx1">
                    <a:lumMod val="50000"/>
                    <a:lumOff val="50000"/>
                  </a:schemeClr>
                </a:solidFill>
                <a:latin typeface="Arial" panose="020B0604020202020204" pitchFamily="34" charset="0"/>
                <a:cs typeface="Arial" panose="020B0604020202020204" pitchFamily="34" charset="0"/>
              </a:defRPr>
            </a:lvl1pPr>
            <a:lvl2pPr marL="0" indent="0">
              <a:buNone/>
              <a:defRPr/>
            </a:lvl2pPr>
            <a:lvl3pPr marL="285750" indent="-285750">
              <a:buFont typeface="Arial" panose="020B0604020202020204" pitchFamily="34" charset="0"/>
              <a:buChar char="•"/>
              <a:defRPr/>
            </a:lvl3pPr>
            <a:lvl4pPr marL="285750" indent="-285750">
              <a:buFont typeface="Arial" panose="020B0604020202020204" pitchFamily="34" charset="0"/>
              <a:buChar char="•"/>
              <a:defRPr/>
            </a:lvl4pPr>
            <a:lvl5pPr marL="0" indent="0">
              <a:buNone/>
              <a:defRPr/>
            </a:lvl5pPr>
          </a:lstStyle>
          <a:p>
            <a:pPr lvl="0"/>
            <a:r>
              <a:rPr lang="en-GB" noProof="0"/>
              <a:t>Intro</a:t>
            </a:r>
          </a:p>
        </p:txBody>
      </p:sp>
      <p:sp>
        <p:nvSpPr>
          <p:cNvPr id="22" name="Content Placeholder 4">
            <a:extLst>
              <a:ext uri="{FF2B5EF4-FFF2-40B4-BE49-F238E27FC236}">
                <a16:creationId xmlns:a16="http://schemas.microsoft.com/office/drawing/2014/main" id="{E52FA5AA-97EC-C24B-AB73-F6F250378DD8}"/>
              </a:ext>
            </a:extLst>
          </p:cNvPr>
          <p:cNvSpPr>
            <a:spLocks noGrp="1"/>
          </p:cNvSpPr>
          <p:nvPr>
            <p:ph sz="quarter" idx="27" hasCustomPrompt="1"/>
          </p:nvPr>
        </p:nvSpPr>
        <p:spPr>
          <a:xfrm>
            <a:off x="3299345" y="1557339"/>
            <a:ext cx="6757468" cy="4528612"/>
          </a:xfrm>
          <a:prstGeom prst="rect">
            <a:avLst/>
          </a:prstGeom>
        </p:spPr>
        <p:txBody>
          <a:bodyPr wrap="square" lIns="0" tIns="0" rIns="0" bIns="0">
            <a:noAutofit/>
          </a:bodyPr>
          <a:lstStyle>
            <a:lvl1pPr marL="0" indent="0">
              <a:spcBef>
                <a:spcPts val="1200"/>
              </a:spcBef>
              <a:buNone/>
              <a:defRPr sz="1400" b="0">
                <a:solidFill>
                  <a:schemeClr val="tx2"/>
                </a:solidFill>
                <a:latin typeface="Arial" panose="020B0604020202020204" pitchFamily="34" charset="0"/>
                <a:cs typeface="Arial" panose="020B0604020202020204" pitchFamily="34" charset="0"/>
              </a:defRPr>
            </a:lvl1pPr>
          </a:lstStyle>
          <a:p>
            <a:pPr lvl="0"/>
            <a:r>
              <a:rPr lang="en-GB" noProof="0"/>
              <a:t>Body 14pt, x1.1 line spacing</a:t>
            </a:r>
          </a:p>
        </p:txBody>
      </p:sp>
      <p:pic>
        <p:nvPicPr>
          <p:cNvPr id="13" name="Picture 12">
            <a:extLst>
              <a:ext uri="{FF2B5EF4-FFF2-40B4-BE49-F238E27FC236}">
                <a16:creationId xmlns:a16="http://schemas.microsoft.com/office/drawing/2014/main" id="{521C70FD-C434-2A40-A54E-5814997F3BC1}"/>
              </a:ext>
            </a:extLst>
          </p:cNvPr>
          <p:cNvPicPr>
            <a:picLocks noChangeAspect="1"/>
          </p:cNvPicPr>
          <p:nvPr userDrawn="1"/>
        </p:nvPicPr>
        <p:blipFill>
          <a:blip r:embed="rId5"/>
          <a:stretch>
            <a:fillRect/>
          </a:stretch>
        </p:blipFill>
        <p:spPr>
          <a:xfrm>
            <a:off x="11691807" y="240422"/>
            <a:ext cx="265119" cy="260299"/>
          </a:xfrm>
          <a:prstGeom prst="rect">
            <a:avLst/>
          </a:prstGeom>
        </p:spPr>
      </p:pic>
      <p:sp>
        <p:nvSpPr>
          <p:cNvPr id="2" name="Footer Placeholder 1"/>
          <p:cNvSpPr>
            <a:spLocks noGrp="1"/>
          </p:cNvSpPr>
          <p:nvPr>
            <p:ph type="ftr" sz="quarter" idx="28"/>
          </p:nvPr>
        </p:nvSpPr>
        <p:spPr/>
        <p:txBody>
          <a:bodyPr/>
          <a:lstStyle/>
          <a:p>
            <a:pPr algn="ctr"/>
            <a:r>
              <a:rPr lang="en-GB"/>
              <a:t>Add kicker here in italics. Maximum two lines. Finish with full stop.</a:t>
            </a:r>
          </a:p>
        </p:txBody>
      </p:sp>
    </p:spTree>
    <p:extLst>
      <p:ext uri="{BB962C8B-B14F-4D97-AF65-F5344CB8AC3E}">
        <p14:creationId xmlns:p14="http://schemas.microsoft.com/office/powerpoint/2010/main" val="3080404408"/>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EXT + INTRO COLUMN + SUBHEAD">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4">
            <a:duotone>
              <a:prstClr val="black"/>
              <a:srgbClr val="000000">
                <a:lumMod val="95000"/>
                <a:lumOff val="5000"/>
                <a:tint val="45000"/>
                <a:satMod val="400000"/>
              </a:srgbClr>
            </a:duotone>
            <a:alphaModFix/>
          </a:blip>
          <a:stretch>
            <a:fillRect/>
          </a:stretch>
        </p:blipFill>
        <p:spPr>
          <a:xfrm>
            <a:off x="11746789" y="593502"/>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1657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5"/>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20" name="Title 8">
            <a:extLst>
              <a:ext uri="{FF2B5EF4-FFF2-40B4-BE49-F238E27FC236}">
                <a16:creationId xmlns:a16="http://schemas.microsoft.com/office/drawing/2014/main" id="{17F58F3D-CB64-8543-9B46-1AC2916B5E22}"/>
              </a:ext>
            </a:extLst>
          </p:cNvPr>
          <p:cNvSpPr>
            <a:spLocks noGrp="1"/>
          </p:cNvSpPr>
          <p:nvPr>
            <p:ph type="title" hasCustomPrompt="1"/>
          </p:nvPr>
        </p:nvSpPr>
        <p:spPr>
          <a:xfrm>
            <a:off x="708102" y="853206"/>
            <a:ext cx="10074741" cy="332399"/>
          </a:xfrm>
        </p:spPr>
        <p:txBody>
          <a:bodyPr/>
          <a:lstStyle>
            <a:lvl1pPr marL="0" marR="0" indent="0" algn="l" defTabSz="914400"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a:t>Intro column + one content holder</a:t>
            </a:r>
          </a:p>
        </p:txBody>
      </p:sp>
      <p:sp>
        <p:nvSpPr>
          <p:cNvPr id="21" name="Text Placeholder 5">
            <a:extLst>
              <a:ext uri="{FF2B5EF4-FFF2-40B4-BE49-F238E27FC236}">
                <a16:creationId xmlns:a16="http://schemas.microsoft.com/office/drawing/2014/main" id="{CE85D001-75D6-5443-9CEF-D9B21FED8D78}"/>
              </a:ext>
            </a:extLst>
          </p:cNvPr>
          <p:cNvSpPr>
            <a:spLocks noGrp="1"/>
          </p:cNvSpPr>
          <p:nvPr>
            <p:ph type="body" sz="quarter" idx="26" hasCustomPrompt="1"/>
          </p:nvPr>
        </p:nvSpPr>
        <p:spPr>
          <a:xfrm>
            <a:off x="704502" y="1808163"/>
            <a:ext cx="2323705" cy="4284663"/>
          </a:xfrm>
          <a:prstGeom prst="rect">
            <a:avLst/>
          </a:prstGeom>
        </p:spPr>
        <p:txBody>
          <a:bodyPr lIns="0" tIns="0" rIns="0" bIns="0"/>
          <a:lstStyle>
            <a:lvl1pPr marL="0" indent="0">
              <a:lnSpc>
                <a:spcPct val="110000"/>
              </a:lnSpc>
              <a:spcBef>
                <a:spcPts val="1600"/>
              </a:spcBef>
              <a:buFont typeface="Arial" panose="020B0604020202020204" pitchFamily="34" charset="0"/>
              <a:buNone/>
              <a:defRPr sz="1400">
                <a:solidFill>
                  <a:schemeClr val="tx1">
                    <a:lumMod val="50000"/>
                    <a:lumOff val="50000"/>
                  </a:schemeClr>
                </a:solidFill>
                <a:latin typeface="Arial" panose="020B0604020202020204" pitchFamily="34" charset="0"/>
                <a:cs typeface="Arial" panose="020B0604020202020204" pitchFamily="34" charset="0"/>
              </a:defRPr>
            </a:lvl1pPr>
            <a:lvl2pPr marL="0" indent="0">
              <a:buNone/>
              <a:defRPr/>
            </a:lvl2pPr>
            <a:lvl3pPr marL="285750" indent="-285750">
              <a:buFont typeface="Arial" panose="020B0604020202020204" pitchFamily="34" charset="0"/>
              <a:buChar char="•"/>
              <a:defRPr/>
            </a:lvl3pPr>
            <a:lvl4pPr marL="285750" indent="-285750">
              <a:buFont typeface="Arial" panose="020B0604020202020204" pitchFamily="34" charset="0"/>
              <a:buChar char="•"/>
              <a:defRPr/>
            </a:lvl4pPr>
            <a:lvl5pPr marL="0" indent="0">
              <a:buNone/>
              <a:defRPr/>
            </a:lvl5pPr>
          </a:lstStyle>
          <a:p>
            <a:pPr lvl="0"/>
            <a:r>
              <a:rPr lang="en-GB" noProof="0"/>
              <a:t>Intro</a:t>
            </a:r>
          </a:p>
        </p:txBody>
      </p:sp>
      <p:sp>
        <p:nvSpPr>
          <p:cNvPr id="22" name="Content Placeholder 4">
            <a:extLst>
              <a:ext uri="{FF2B5EF4-FFF2-40B4-BE49-F238E27FC236}">
                <a16:creationId xmlns:a16="http://schemas.microsoft.com/office/drawing/2014/main" id="{E52FA5AA-97EC-C24B-AB73-F6F250378DD8}"/>
              </a:ext>
            </a:extLst>
          </p:cNvPr>
          <p:cNvSpPr>
            <a:spLocks noGrp="1"/>
          </p:cNvSpPr>
          <p:nvPr>
            <p:ph sz="quarter" idx="27" hasCustomPrompt="1"/>
          </p:nvPr>
        </p:nvSpPr>
        <p:spPr>
          <a:xfrm>
            <a:off x="3299345" y="1808163"/>
            <a:ext cx="6757468" cy="4284662"/>
          </a:xfrm>
          <a:prstGeom prst="rect">
            <a:avLst/>
          </a:prstGeom>
        </p:spPr>
        <p:txBody>
          <a:bodyPr wrap="square" lIns="0" tIns="0" rIns="0" bIns="0">
            <a:noAutofit/>
          </a:bodyPr>
          <a:lstStyle>
            <a:lvl1pPr marL="0" indent="0">
              <a:spcBef>
                <a:spcPts val="1200"/>
              </a:spcBef>
              <a:buNone/>
              <a:defRPr sz="1400" b="0">
                <a:solidFill>
                  <a:schemeClr val="tx2"/>
                </a:solidFill>
                <a:latin typeface="Arial" panose="020B0604020202020204" pitchFamily="34" charset="0"/>
                <a:cs typeface="Arial" panose="020B0604020202020204" pitchFamily="34" charset="0"/>
              </a:defRPr>
            </a:lvl1pPr>
          </a:lstStyle>
          <a:p>
            <a:pPr lvl="0"/>
            <a:r>
              <a:rPr lang="en-GB" noProof="0"/>
              <a:t>Body 14pt, x1.1 line spacing</a:t>
            </a:r>
          </a:p>
        </p:txBody>
      </p:sp>
      <p:pic>
        <p:nvPicPr>
          <p:cNvPr id="13" name="Picture 12">
            <a:extLst>
              <a:ext uri="{FF2B5EF4-FFF2-40B4-BE49-F238E27FC236}">
                <a16:creationId xmlns:a16="http://schemas.microsoft.com/office/drawing/2014/main" id="{521C70FD-C434-2A40-A54E-5814997F3BC1}"/>
              </a:ext>
            </a:extLst>
          </p:cNvPr>
          <p:cNvPicPr>
            <a:picLocks noChangeAspect="1"/>
          </p:cNvPicPr>
          <p:nvPr userDrawn="1"/>
        </p:nvPicPr>
        <p:blipFill>
          <a:blip r:embed="rId5"/>
          <a:stretch>
            <a:fillRect/>
          </a:stretch>
        </p:blipFill>
        <p:spPr>
          <a:xfrm>
            <a:off x="11691807" y="240422"/>
            <a:ext cx="265119" cy="260299"/>
          </a:xfrm>
          <a:prstGeom prst="rect">
            <a:avLst/>
          </a:prstGeom>
        </p:spPr>
      </p:pic>
      <p:sp>
        <p:nvSpPr>
          <p:cNvPr id="14" name="Content Placeholder 4">
            <a:extLst>
              <a:ext uri="{FF2B5EF4-FFF2-40B4-BE49-F238E27FC236}">
                <a16:creationId xmlns:a16="http://schemas.microsoft.com/office/drawing/2014/main" id="{69C12906-DA44-F946-96BA-DAF01FE2B167}"/>
              </a:ext>
            </a:extLst>
          </p:cNvPr>
          <p:cNvSpPr>
            <a:spLocks noGrp="1"/>
          </p:cNvSpPr>
          <p:nvPr>
            <p:ph sz="quarter" idx="12" hasCustomPrompt="1"/>
          </p:nvPr>
        </p:nvSpPr>
        <p:spPr>
          <a:xfrm>
            <a:off x="704503" y="1260000"/>
            <a:ext cx="9360000" cy="193899"/>
          </a:xfrm>
          <a:prstGeom prst="rect">
            <a:avLst/>
          </a:prstGeom>
        </p:spPr>
        <p:txBody>
          <a:bodyPr wrap="square" lIns="0" tIns="0" rIns="0" bIns="0">
            <a:spAutoFit/>
          </a:bodyPr>
          <a:lstStyle>
            <a:lvl1pPr marL="0" indent="0">
              <a:buNone/>
              <a:defRPr sz="1400" b="0">
                <a:solidFill>
                  <a:schemeClr val="tx1">
                    <a:lumMod val="50000"/>
                    <a:lumOff val="50000"/>
                  </a:schemeClr>
                </a:solidFill>
                <a:latin typeface="Arial" panose="020B0604020202020204" pitchFamily="34" charset="0"/>
                <a:cs typeface="Arial" panose="020B0604020202020204" pitchFamily="34" charset="0"/>
              </a:defRPr>
            </a:lvl1pPr>
          </a:lstStyle>
          <a:p>
            <a:pPr lvl="0"/>
            <a:r>
              <a:rPr lang="en-GB" noProof="0"/>
              <a:t>Sub-heading 14pt, x0.9 line spacing</a:t>
            </a:r>
          </a:p>
        </p:txBody>
      </p:sp>
      <p:sp>
        <p:nvSpPr>
          <p:cNvPr id="2" name="Footer Placeholder 1"/>
          <p:cNvSpPr>
            <a:spLocks noGrp="1"/>
          </p:cNvSpPr>
          <p:nvPr>
            <p:ph type="ftr" sz="quarter" idx="28"/>
          </p:nvPr>
        </p:nvSpPr>
        <p:spPr/>
        <p:txBody>
          <a:bodyPr/>
          <a:lstStyle/>
          <a:p>
            <a:pPr algn="ctr"/>
            <a:r>
              <a:rPr lang="en-GB"/>
              <a:t>Add kicker here in italics. Maximum two lines. Finish with full stop.</a:t>
            </a:r>
          </a:p>
        </p:txBody>
      </p:sp>
    </p:spTree>
    <p:extLst>
      <p:ext uri="{BB962C8B-B14F-4D97-AF65-F5344CB8AC3E}">
        <p14:creationId xmlns:p14="http://schemas.microsoft.com/office/powerpoint/2010/main" val="1493260311"/>
      </p:ext>
    </p:extLst>
  </p:cSld>
  <p:clrMapOvr>
    <a:masterClrMapping/>
  </p:clrMapOvr>
  <p:extLst>
    <p:ext uri="{DCECCB84-F9BA-43D5-87BE-67443E8EF086}">
      <p15:sldGuideLst xmlns:p15="http://schemas.microsoft.com/office/powerpoint/2012/main">
        <p15:guide id="1" orient="horz" pos="113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WHITE DIVIDER with ENSO">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8405F1F-224E-8F41-B50D-CB0937BA7FCD}"/>
              </a:ext>
            </a:extLst>
          </p:cNvPr>
          <p:cNvPicPr>
            <a:picLocks noChangeAspect="1"/>
          </p:cNvPicPr>
          <p:nvPr userDrawn="1"/>
        </p:nvPicPr>
        <p:blipFill>
          <a:blip r:embed="rId2">
            <a:lum bright="70000" contrast="-70000"/>
            <a:alphaModFix amt="20000"/>
          </a:blip>
          <a:stretch>
            <a:fillRect/>
          </a:stretch>
        </p:blipFill>
        <p:spPr>
          <a:xfrm>
            <a:off x="4715933" y="2500365"/>
            <a:ext cx="7476067" cy="4357635"/>
          </a:xfrm>
          <a:prstGeom prst="rect">
            <a:avLst/>
          </a:prstGeom>
        </p:spPr>
      </p:pic>
      <p:sp>
        <p:nvSpPr>
          <p:cNvPr id="4" name="Text Placeholder 11">
            <a:extLst>
              <a:ext uri="{FF2B5EF4-FFF2-40B4-BE49-F238E27FC236}">
                <a16:creationId xmlns:a16="http://schemas.microsoft.com/office/drawing/2014/main" id="{79A80EE4-5968-804C-9D66-204B302F6112}"/>
              </a:ext>
            </a:extLst>
          </p:cNvPr>
          <p:cNvSpPr>
            <a:spLocks noGrp="1"/>
          </p:cNvSpPr>
          <p:nvPr>
            <p:ph type="body" sz="quarter" idx="10" hasCustomPrompt="1"/>
          </p:nvPr>
        </p:nvSpPr>
        <p:spPr>
          <a:xfrm>
            <a:off x="708013" y="2681103"/>
            <a:ext cx="7204784" cy="1495794"/>
          </a:xfrm>
          <a:prstGeom prst="rect">
            <a:avLst/>
          </a:prstGeom>
        </p:spPr>
        <p:txBody>
          <a:bodyPr lIns="0" tIns="0" rIns="0" bIns="0" anchor="b" anchorCtr="0"/>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kumimoji="0" lang="en-GB" sz="3600" b="1" i="0" u="none" strike="noStrike" kern="1200" cap="none" spc="0" normalizeH="0" baseline="0" noProof="0">
                <a:ln>
                  <a:noFill/>
                </a:ln>
                <a:solidFill>
                  <a:schemeClr val="tx2"/>
                </a:solidFill>
                <a:effectLst/>
                <a:uLnTx/>
                <a:uFillTx/>
                <a:latin typeface="Arial" panose="020B0604020202020204" pitchFamily="34" charset="0"/>
                <a:ea typeface="Helvetica Neue Medium" panose="02000503000000020004" pitchFamily="2" charset="0"/>
                <a:cs typeface="Arial" panose="020B0604020202020204" pitchFamily="34" charset="0"/>
              </a:defRPr>
            </a:lvl1pPr>
          </a:lstStyle>
          <a:p>
            <a:pPr lvl="0"/>
            <a:r>
              <a:rPr lang="en-GB" noProof="0"/>
              <a:t>General: </a:t>
            </a:r>
            <a:br>
              <a:rPr lang="en-GB" noProof="0"/>
            </a:br>
            <a:r>
              <a:rPr lang="en-GB" noProof="0"/>
              <a:t>36pt size</a:t>
            </a:r>
            <a:br>
              <a:rPr lang="en-GB" noProof="0"/>
            </a:br>
            <a:r>
              <a:rPr lang="en-GB" noProof="0"/>
              <a:t>x0.9 line spacing</a:t>
            </a:r>
          </a:p>
        </p:txBody>
      </p:sp>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23600" y="6456396"/>
            <a:ext cx="796218" cy="115608"/>
          </a:xfrm>
          <a:prstGeom prst="rect">
            <a:avLst/>
          </a:prstGeom>
        </p:spPr>
      </p:pic>
      <p:sp>
        <p:nvSpPr>
          <p:cNvPr id="8" name="Text Placeholder 11">
            <a:extLst>
              <a:ext uri="{FF2B5EF4-FFF2-40B4-BE49-F238E27FC236}">
                <a16:creationId xmlns:a16="http://schemas.microsoft.com/office/drawing/2014/main" id="{FA259540-FDFC-CD4D-9716-4A7DBE70FBDB}"/>
              </a:ext>
            </a:extLst>
          </p:cNvPr>
          <p:cNvSpPr>
            <a:spLocks noGrp="1"/>
          </p:cNvSpPr>
          <p:nvPr>
            <p:ph type="body" sz="quarter" idx="15" hasCustomPrompt="1"/>
          </p:nvPr>
        </p:nvSpPr>
        <p:spPr>
          <a:xfrm>
            <a:off x="708012" y="4320000"/>
            <a:ext cx="6895771" cy="370533"/>
          </a:xfrm>
          <a:prstGeom prst="rect">
            <a:avLst/>
          </a:prstGeom>
        </p:spPr>
        <p:txBody>
          <a:bodyPr lIns="0" tIns="0" rIns="0" bIns="0"/>
          <a:lstStyle>
            <a:lvl1pPr marL="0" indent="0">
              <a:lnSpc>
                <a:spcPct val="110000"/>
              </a:lnSpc>
              <a:buNone/>
              <a:defRPr sz="2000" b="0" i="0">
                <a:solidFill>
                  <a:schemeClr val="tx1">
                    <a:lumMod val="50000"/>
                    <a:lumOff val="50000"/>
                  </a:schemeClr>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n-GB" noProof="0"/>
              <a:t>Sub-heading 20pt, x1.1 line spacing</a:t>
            </a:r>
          </a:p>
        </p:txBody>
      </p:sp>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5">
            <a:duotone>
              <a:prstClr val="black"/>
              <a:srgbClr val="000000">
                <a:lumMod val="95000"/>
                <a:lumOff val="5000"/>
                <a:tint val="45000"/>
                <a:satMod val="400000"/>
              </a:srgbClr>
            </a:duotone>
            <a:alphaModFix/>
          </a:blip>
          <a:stretch>
            <a:fillRect/>
          </a:stretch>
        </p:blipFill>
        <p:spPr>
          <a:xfrm>
            <a:off x="11746789" y="593502"/>
            <a:ext cx="153821" cy="1377401"/>
          </a:xfrm>
          <a:prstGeom prst="rect">
            <a:avLst/>
          </a:prstGeom>
        </p:spPr>
      </p:pic>
      <p:sp>
        <p:nvSpPr>
          <p:cNvPr id="15" name="TextBox 14">
            <a:extLst>
              <a:ext uri="{FF2B5EF4-FFF2-40B4-BE49-F238E27FC236}">
                <a16:creationId xmlns:a16="http://schemas.microsoft.com/office/drawing/2014/main" id="{C48913BE-4B50-8B41-9CAD-A48BBC1EFB35}"/>
              </a:ext>
            </a:extLst>
          </p:cNvPr>
          <p:cNvSpPr txBox="1"/>
          <p:nvPr userDrawn="1"/>
        </p:nvSpPr>
        <p:spPr>
          <a:xfrm>
            <a:off x="9265955" y="6476195"/>
            <a:ext cx="2215329" cy="12824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6" name="Slide Number Placeholder 1">
            <a:extLst>
              <a:ext uri="{FF2B5EF4-FFF2-40B4-BE49-F238E27FC236}">
                <a16:creationId xmlns:a16="http://schemas.microsoft.com/office/drawing/2014/main" id="{F04ECD62-506D-2041-815C-CCD1F9EBFC19}"/>
              </a:ext>
            </a:extLst>
          </p:cNvPr>
          <p:cNvSpPr>
            <a:spLocks noGrp="1"/>
          </p:cNvSpPr>
          <p:nvPr>
            <p:ph type="sldNum" sz="quarter" idx="4"/>
          </p:nvPr>
        </p:nvSpPr>
        <p:spPr>
          <a:xfrm>
            <a:off x="11578618" y="6427925"/>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pic>
        <p:nvPicPr>
          <p:cNvPr id="11" name="Picture 10">
            <a:extLst>
              <a:ext uri="{FF2B5EF4-FFF2-40B4-BE49-F238E27FC236}">
                <a16:creationId xmlns:a16="http://schemas.microsoft.com/office/drawing/2014/main" id="{1479FB65-3E86-5C48-9BE6-3711DAAA9F00}"/>
              </a:ext>
            </a:extLst>
          </p:cNvPr>
          <p:cNvPicPr>
            <a:picLocks noChangeAspect="1"/>
          </p:cNvPicPr>
          <p:nvPr userDrawn="1"/>
        </p:nvPicPr>
        <p:blipFill>
          <a:blip r:embed="rId6"/>
          <a:stretch>
            <a:fillRect/>
          </a:stretch>
        </p:blipFill>
        <p:spPr>
          <a:xfrm>
            <a:off x="11691807" y="240422"/>
            <a:ext cx="265119" cy="260299"/>
          </a:xfrm>
          <a:prstGeom prst="rect">
            <a:avLst/>
          </a:prstGeom>
        </p:spPr>
      </p:pic>
    </p:spTree>
    <p:extLst>
      <p:ext uri="{BB962C8B-B14F-4D97-AF65-F5344CB8AC3E}">
        <p14:creationId xmlns:p14="http://schemas.microsoft.com/office/powerpoint/2010/main" val="2461394428"/>
      </p:ext>
    </p:extLst>
  </p:cSld>
  <p:clrMapOvr>
    <a:masterClrMapping/>
  </p:clrMapOvr>
  <p:extLst>
    <p:ext uri="{DCECCB84-F9BA-43D5-87BE-67443E8EF086}">
      <p15:sldGuideLst xmlns:p15="http://schemas.microsoft.com/office/powerpoint/2012/main">
        <p15:guide id="1" orient="horz" pos="2636" userDrawn="1">
          <p15:clr>
            <a:srgbClr val="FBAE40"/>
          </p15:clr>
        </p15:guide>
        <p15:guide id="2" orient="horz" pos="2954"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WO TEXT COLUMNS">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4">
            <a:duotone>
              <a:prstClr val="black"/>
              <a:srgbClr val="000000">
                <a:lumMod val="95000"/>
                <a:lumOff val="5000"/>
                <a:tint val="45000"/>
                <a:satMod val="400000"/>
              </a:srgbClr>
            </a:duotone>
            <a:alphaModFix/>
          </a:blip>
          <a:stretch>
            <a:fillRect/>
          </a:stretch>
        </p:blipFill>
        <p:spPr>
          <a:xfrm>
            <a:off x="11746789" y="593502"/>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1657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5"/>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13" name="Title 8">
            <a:extLst>
              <a:ext uri="{FF2B5EF4-FFF2-40B4-BE49-F238E27FC236}">
                <a16:creationId xmlns:a16="http://schemas.microsoft.com/office/drawing/2014/main" id="{4631976D-E4CA-9F4E-B3E3-EC43C700E114}"/>
              </a:ext>
            </a:extLst>
          </p:cNvPr>
          <p:cNvSpPr>
            <a:spLocks noGrp="1"/>
          </p:cNvSpPr>
          <p:nvPr>
            <p:ph type="title" hasCustomPrompt="1"/>
          </p:nvPr>
        </p:nvSpPr>
        <p:spPr>
          <a:xfrm>
            <a:off x="708102" y="853206"/>
            <a:ext cx="10074741" cy="332399"/>
          </a:xfrm>
        </p:spPr>
        <p:txBody>
          <a:bodyPr/>
          <a:lstStyle>
            <a:lvl1pPr marL="0" marR="0" indent="0" algn="l" defTabSz="914400"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a:t>Two columns, 24pt, x0.9 line spacing</a:t>
            </a:r>
          </a:p>
        </p:txBody>
      </p:sp>
      <p:sp>
        <p:nvSpPr>
          <p:cNvPr id="15" name="Content Placeholder 4">
            <a:extLst>
              <a:ext uri="{FF2B5EF4-FFF2-40B4-BE49-F238E27FC236}">
                <a16:creationId xmlns:a16="http://schemas.microsoft.com/office/drawing/2014/main" id="{34FC70B4-EEEF-114A-A9DF-0D0F43B14243}"/>
              </a:ext>
            </a:extLst>
          </p:cNvPr>
          <p:cNvSpPr>
            <a:spLocks noGrp="1"/>
          </p:cNvSpPr>
          <p:nvPr>
            <p:ph sz="quarter" idx="27" hasCustomPrompt="1"/>
          </p:nvPr>
        </p:nvSpPr>
        <p:spPr>
          <a:xfrm>
            <a:off x="704503" y="1557338"/>
            <a:ext cx="4921274" cy="4526435"/>
          </a:xfrm>
          <a:prstGeom prst="rect">
            <a:avLst/>
          </a:prstGeom>
        </p:spPr>
        <p:txBody>
          <a:bodyPr wrap="square" lIns="0" tIns="0" rIns="0" bIns="0">
            <a:noAutofit/>
          </a:bodyPr>
          <a:lstStyle>
            <a:lvl1pPr marL="0" indent="0">
              <a:lnSpc>
                <a:spcPct val="110000"/>
              </a:lnSpc>
              <a:spcBef>
                <a:spcPts val="1200"/>
              </a:spcBef>
              <a:buNone/>
              <a:defRPr sz="1400" b="0">
                <a:solidFill>
                  <a:schemeClr val="tx2"/>
                </a:solidFill>
                <a:latin typeface="Arial" panose="020B0604020202020204" pitchFamily="34" charset="0"/>
                <a:cs typeface="Arial" panose="020B0604020202020204" pitchFamily="34" charset="0"/>
              </a:defRPr>
            </a:lvl1pPr>
          </a:lstStyle>
          <a:p>
            <a:pPr lvl="0"/>
            <a:r>
              <a:rPr lang="en-GB"/>
              <a:t>Body 14pt, x1.1 line spacing</a:t>
            </a:r>
          </a:p>
        </p:txBody>
      </p:sp>
      <p:sp>
        <p:nvSpPr>
          <p:cNvPr id="16" name="Content Placeholder 4">
            <a:extLst>
              <a:ext uri="{FF2B5EF4-FFF2-40B4-BE49-F238E27FC236}">
                <a16:creationId xmlns:a16="http://schemas.microsoft.com/office/drawing/2014/main" id="{AE3D1F65-8C55-A94D-AE3D-970488BD785A}"/>
              </a:ext>
            </a:extLst>
          </p:cNvPr>
          <p:cNvSpPr>
            <a:spLocks noGrp="1"/>
          </p:cNvSpPr>
          <p:nvPr>
            <p:ph sz="quarter" idx="28" hasCustomPrompt="1"/>
          </p:nvPr>
        </p:nvSpPr>
        <p:spPr>
          <a:xfrm>
            <a:off x="5877068" y="1557338"/>
            <a:ext cx="4935395" cy="4526435"/>
          </a:xfrm>
          <a:prstGeom prst="rect">
            <a:avLst/>
          </a:prstGeom>
        </p:spPr>
        <p:txBody>
          <a:bodyPr wrap="square" lIns="0" tIns="0" rIns="0" bIns="0">
            <a:noAutofit/>
          </a:bodyPr>
          <a:lstStyle>
            <a:lvl1pPr marL="0" indent="0">
              <a:lnSpc>
                <a:spcPct val="110000"/>
              </a:lnSpc>
              <a:spcBef>
                <a:spcPts val="1200"/>
              </a:spcBef>
              <a:buNone/>
              <a:defRPr sz="1400" b="0">
                <a:solidFill>
                  <a:schemeClr val="tx2"/>
                </a:solidFill>
                <a:latin typeface="Arial" panose="020B0604020202020204" pitchFamily="34" charset="0"/>
                <a:cs typeface="Arial" panose="020B0604020202020204" pitchFamily="34" charset="0"/>
              </a:defRPr>
            </a:lvl1pPr>
          </a:lstStyle>
          <a:p>
            <a:pPr lvl="0"/>
            <a:r>
              <a:rPr lang="en-GB" noProof="0"/>
              <a:t>Body 14pt, x1.1 line spacing</a:t>
            </a:r>
          </a:p>
        </p:txBody>
      </p:sp>
      <p:pic>
        <p:nvPicPr>
          <p:cNvPr id="18" name="Picture 17">
            <a:extLst>
              <a:ext uri="{FF2B5EF4-FFF2-40B4-BE49-F238E27FC236}">
                <a16:creationId xmlns:a16="http://schemas.microsoft.com/office/drawing/2014/main" id="{48224AA8-DE8F-7E4E-AEB0-474DB4678024}"/>
              </a:ext>
            </a:extLst>
          </p:cNvPr>
          <p:cNvPicPr>
            <a:picLocks noChangeAspect="1"/>
          </p:cNvPicPr>
          <p:nvPr userDrawn="1"/>
        </p:nvPicPr>
        <p:blipFill>
          <a:blip r:embed="rId5"/>
          <a:stretch>
            <a:fillRect/>
          </a:stretch>
        </p:blipFill>
        <p:spPr>
          <a:xfrm>
            <a:off x="11691807" y="240422"/>
            <a:ext cx="265119" cy="260299"/>
          </a:xfrm>
          <a:prstGeom prst="rect">
            <a:avLst/>
          </a:prstGeom>
        </p:spPr>
      </p:pic>
      <p:sp>
        <p:nvSpPr>
          <p:cNvPr id="2" name="Footer Placeholder 1"/>
          <p:cNvSpPr>
            <a:spLocks noGrp="1"/>
          </p:cNvSpPr>
          <p:nvPr>
            <p:ph type="ftr" sz="quarter" idx="29"/>
          </p:nvPr>
        </p:nvSpPr>
        <p:spPr/>
        <p:txBody>
          <a:bodyPr/>
          <a:lstStyle/>
          <a:p>
            <a:pPr algn="ctr"/>
            <a:r>
              <a:rPr lang="en-GB"/>
              <a:t>Add kicker here in italics. Maximum two lines. Finish with full stop.</a:t>
            </a:r>
          </a:p>
        </p:txBody>
      </p:sp>
    </p:spTree>
    <p:extLst>
      <p:ext uri="{BB962C8B-B14F-4D97-AF65-F5344CB8AC3E}">
        <p14:creationId xmlns:p14="http://schemas.microsoft.com/office/powerpoint/2010/main" val="412002796"/>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WO TEXT COLUMNS + SUBHEAD">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4">
            <a:duotone>
              <a:prstClr val="black"/>
              <a:srgbClr val="000000">
                <a:lumMod val="95000"/>
                <a:lumOff val="5000"/>
                <a:tint val="45000"/>
                <a:satMod val="400000"/>
              </a:srgbClr>
            </a:duotone>
            <a:alphaModFix/>
          </a:blip>
          <a:stretch>
            <a:fillRect/>
          </a:stretch>
        </p:blipFill>
        <p:spPr>
          <a:xfrm>
            <a:off x="11746789" y="593502"/>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1657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5"/>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13" name="Title 8">
            <a:extLst>
              <a:ext uri="{FF2B5EF4-FFF2-40B4-BE49-F238E27FC236}">
                <a16:creationId xmlns:a16="http://schemas.microsoft.com/office/drawing/2014/main" id="{4631976D-E4CA-9F4E-B3E3-EC43C700E114}"/>
              </a:ext>
            </a:extLst>
          </p:cNvPr>
          <p:cNvSpPr>
            <a:spLocks noGrp="1"/>
          </p:cNvSpPr>
          <p:nvPr>
            <p:ph type="title" hasCustomPrompt="1"/>
          </p:nvPr>
        </p:nvSpPr>
        <p:spPr>
          <a:xfrm>
            <a:off x="708102" y="853206"/>
            <a:ext cx="10074741" cy="332399"/>
          </a:xfrm>
        </p:spPr>
        <p:txBody>
          <a:bodyPr/>
          <a:lstStyle>
            <a:lvl1pPr marL="0" marR="0" indent="0" algn="l" defTabSz="914400"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a:t>Two columns, 24pt, x0.9 line spacing</a:t>
            </a:r>
          </a:p>
        </p:txBody>
      </p:sp>
      <p:sp>
        <p:nvSpPr>
          <p:cNvPr id="15" name="Content Placeholder 4">
            <a:extLst>
              <a:ext uri="{FF2B5EF4-FFF2-40B4-BE49-F238E27FC236}">
                <a16:creationId xmlns:a16="http://schemas.microsoft.com/office/drawing/2014/main" id="{34FC70B4-EEEF-114A-A9DF-0D0F43B14243}"/>
              </a:ext>
            </a:extLst>
          </p:cNvPr>
          <p:cNvSpPr>
            <a:spLocks noGrp="1"/>
          </p:cNvSpPr>
          <p:nvPr>
            <p:ph sz="quarter" idx="27" hasCustomPrompt="1"/>
          </p:nvPr>
        </p:nvSpPr>
        <p:spPr>
          <a:xfrm>
            <a:off x="704503" y="1808163"/>
            <a:ext cx="4921274" cy="4284662"/>
          </a:xfrm>
          <a:prstGeom prst="rect">
            <a:avLst/>
          </a:prstGeom>
        </p:spPr>
        <p:txBody>
          <a:bodyPr wrap="square" lIns="0" tIns="0" rIns="0" bIns="0">
            <a:noAutofit/>
          </a:bodyPr>
          <a:lstStyle>
            <a:lvl1pPr marL="0" indent="0">
              <a:lnSpc>
                <a:spcPct val="110000"/>
              </a:lnSpc>
              <a:spcBef>
                <a:spcPts val="1200"/>
              </a:spcBef>
              <a:buNone/>
              <a:defRPr sz="1400" b="0">
                <a:solidFill>
                  <a:schemeClr val="tx2"/>
                </a:solidFill>
                <a:latin typeface="Arial" panose="020B0604020202020204" pitchFamily="34" charset="0"/>
                <a:cs typeface="Arial" panose="020B0604020202020204" pitchFamily="34" charset="0"/>
              </a:defRPr>
            </a:lvl1pPr>
          </a:lstStyle>
          <a:p>
            <a:pPr lvl="0"/>
            <a:r>
              <a:rPr lang="en-GB"/>
              <a:t>Body 14pt, x1.1 line spacing</a:t>
            </a:r>
          </a:p>
        </p:txBody>
      </p:sp>
      <p:sp>
        <p:nvSpPr>
          <p:cNvPr id="16" name="Content Placeholder 4">
            <a:extLst>
              <a:ext uri="{FF2B5EF4-FFF2-40B4-BE49-F238E27FC236}">
                <a16:creationId xmlns:a16="http://schemas.microsoft.com/office/drawing/2014/main" id="{AE3D1F65-8C55-A94D-AE3D-970488BD785A}"/>
              </a:ext>
            </a:extLst>
          </p:cNvPr>
          <p:cNvSpPr>
            <a:spLocks noGrp="1"/>
          </p:cNvSpPr>
          <p:nvPr>
            <p:ph sz="quarter" idx="28" hasCustomPrompt="1"/>
          </p:nvPr>
        </p:nvSpPr>
        <p:spPr>
          <a:xfrm>
            <a:off x="5877068" y="1808163"/>
            <a:ext cx="4935395" cy="4284662"/>
          </a:xfrm>
          <a:prstGeom prst="rect">
            <a:avLst/>
          </a:prstGeom>
        </p:spPr>
        <p:txBody>
          <a:bodyPr wrap="square" lIns="0" tIns="0" rIns="0" bIns="0">
            <a:noAutofit/>
          </a:bodyPr>
          <a:lstStyle>
            <a:lvl1pPr marL="0" indent="0">
              <a:lnSpc>
                <a:spcPct val="110000"/>
              </a:lnSpc>
              <a:spcBef>
                <a:spcPts val="1200"/>
              </a:spcBef>
              <a:buNone/>
              <a:defRPr sz="1400" b="0">
                <a:solidFill>
                  <a:schemeClr val="tx2"/>
                </a:solidFill>
                <a:latin typeface="Arial" panose="020B0604020202020204" pitchFamily="34" charset="0"/>
                <a:cs typeface="Arial" panose="020B0604020202020204" pitchFamily="34" charset="0"/>
              </a:defRPr>
            </a:lvl1pPr>
          </a:lstStyle>
          <a:p>
            <a:pPr lvl="0"/>
            <a:r>
              <a:rPr lang="en-GB" noProof="0"/>
              <a:t>Body 14pt, x1.1 line spacing</a:t>
            </a:r>
          </a:p>
        </p:txBody>
      </p:sp>
      <p:sp>
        <p:nvSpPr>
          <p:cNvPr id="17" name="Content Placeholder 4">
            <a:extLst>
              <a:ext uri="{FF2B5EF4-FFF2-40B4-BE49-F238E27FC236}">
                <a16:creationId xmlns:a16="http://schemas.microsoft.com/office/drawing/2014/main" id="{78B96AE0-585D-8948-AE6D-D83CD4F11BC7}"/>
              </a:ext>
            </a:extLst>
          </p:cNvPr>
          <p:cNvSpPr>
            <a:spLocks noGrp="1"/>
          </p:cNvSpPr>
          <p:nvPr>
            <p:ph sz="quarter" idx="12" hasCustomPrompt="1"/>
          </p:nvPr>
        </p:nvSpPr>
        <p:spPr>
          <a:xfrm>
            <a:off x="704503" y="1260000"/>
            <a:ext cx="9360000" cy="193899"/>
          </a:xfrm>
          <a:prstGeom prst="rect">
            <a:avLst/>
          </a:prstGeom>
        </p:spPr>
        <p:txBody>
          <a:bodyPr wrap="square" lIns="0" tIns="0" rIns="0" bIns="0">
            <a:spAutoFit/>
          </a:bodyPr>
          <a:lstStyle>
            <a:lvl1pPr marL="0" indent="0">
              <a:buNone/>
              <a:defRPr sz="1400" b="0">
                <a:solidFill>
                  <a:schemeClr val="bg1">
                    <a:lumMod val="65000"/>
                  </a:schemeClr>
                </a:solidFill>
                <a:latin typeface="Arial" panose="020B0604020202020204" pitchFamily="34" charset="0"/>
                <a:cs typeface="Arial" panose="020B0604020202020204" pitchFamily="34" charset="0"/>
              </a:defRPr>
            </a:lvl1pPr>
          </a:lstStyle>
          <a:p>
            <a:pPr lvl="0"/>
            <a:r>
              <a:rPr lang="en-GB"/>
              <a:t>Sub-heading 14pt, x0.9 line spacing</a:t>
            </a:r>
          </a:p>
        </p:txBody>
      </p:sp>
      <p:pic>
        <p:nvPicPr>
          <p:cNvPr id="18" name="Picture 17">
            <a:extLst>
              <a:ext uri="{FF2B5EF4-FFF2-40B4-BE49-F238E27FC236}">
                <a16:creationId xmlns:a16="http://schemas.microsoft.com/office/drawing/2014/main" id="{48224AA8-DE8F-7E4E-AEB0-474DB4678024}"/>
              </a:ext>
            </a:extLst>
          </p:cNvPr>
          <p:cNvPicPr>
            <a:picLocks noChangeAspect="1"/>
          </p:cNvPicPr>
          <p:nvPr userDrawn="1"/>
        </p:nvPicPr>
        <p:blipFill>
          <a:blip r:embed="rId5"/>
          <a:stretch>
            <a:fillRect/>
          </a:stretch>
        </p:blipFill>
        <p:spPr>
          <a:xfrm>
            <a:off x="11691807" y="240422"/>
            <a:ext cx="265119" cy="260299"/>
          </a:xfrm>
          <a:prstGeom prst="rect">
            <a:avLst/>
          </a:prstGeom>
        </p:spPr>
      </p:pic>
      <p:sp>
        <p:nvSpPr>
          <p:cNvPr id="2" name="Footer Placeholder 1"/>
          <p:cNvSpPr>
            <a:spLocks noGrp="1"/>
          </p:cNvSpPr>
          <p:nvPr>
            <p:ph type="ftr" sz="quarter" idx="29"/>
          </p:nvPr>
        </p:nvSpPr>
        <p:spPr/>
        <p:txBody>
          <a:bodyPr/>
          <a:lstStyle/>
          <a:p>
            <a:pPr algn="ctr"/>
            <a:r>
              <a:rPr lang="en-GB"/>
              <a:t>Add kicker here in italics. Maximum two lines. Finish with full stop.</a:t>
            </a:r>
          </a:p>
        </p:txBody>
      </p:sp>
    </p:spTree>
    <p:extLst>
      <p:ext uri="{BB962C8B-B14F-4D97-AF65-F5344CB8AC3E}">
        <p14:creationId xmlns:p14="http://schemas.microsoft.com/office/powerpoint/2010/main" val="1990374128"/>
      </p:ext>
    </p:extLst>
  </p:cSld>
  <p:clrMapOvr>
    <a:masterClrMapping/>
  </p:clrMapOvr>
  <p:extLst>
    <p:ext uri="{DCECCB84-F9BA-43D5-87BE-67443E8EF086}">
      <p15:sldGuideLst xmlns:p15="http://schemas.microsoft.com/office/powerpoint/2012/main">
        <p15:guide id="1" orient="horz" pos="1139">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HREE TEXT COLUMNS">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4">
            <a:duotone>
              <a:prstClr val="black"/>
              <a:srgbClr val="000000">
                <a:lumMod val="95000"/>
                <a:lumOff val="5000"/>
                <a:tint val="45000"/>
                <a:satMod val="400000"/>
              </a:srgbClr>
            </a:duotone>
            <a:alphaModFix/>
          </a:blip>
          <a:stretch>
            <a:fillRect/>
          </a:stretch>
        </p:blipFill>
        <p:spPr>
          <a:xfrm>
            <a:off x="11746789" y="593502"/>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1657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5"/>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13" name="Title 8">
            <a:extLst>
              <a:ext uri="{FF2B5EF4-FFF2-40B4-BE49-F238E27FC236}">
                <a16:creationId xmlns:a16="http://schemas.microsoft.com/office/drawing/2014/main" id="{E7061F88-0691-B24C-8C23-8149DE80FF48}"/>
              </a:ext>
            </a:extLst>
          </p:cNvPr>
          <p:cNvSpPr>
            <a:spLocks noGrp="1"/>
          </p:cNvSpPr>
          <p:nvPr>
            <p:ph type="title" hasCustomPrompt="1"/>
          </p:nvPr>
        </p:nvSpPr>
        <p:spPr>
          <a:xfrm>
            <a:off x="708102" y="853206"/>
            <a:ext cx="10074741" cy="332399"/>
          </a:xfrm>
        </p:spPr>
        <p:txBody>
          <a:bodyPr/>
          <a:lstStyle>
            <a:lvl1pPr marL="0" marR="0" indent="0" algn="l" defTabSz="914400"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a:t>Three columns, 24pt, x0.9 line spacing</a:t>
            </a:r>
          </a:p>
        </p:txBody>
      </p:sp>
      <p:sp>
        <p:nvSpPr>
          <p:cNvPr id="15" name="Content Placeholder 4">
            <a:extLst>
              <a:ext uri="{FF2B5EF4-FFF2-40B4-BE49-F238E27FC236}">
                <a16:creationId xmlns:a16="http://schemas.microsoft.com/office/drawing/2014/main" id="{EAE6A089-759F-4346-8208-81B690D027E5}"/>
              </a:ext>
            </a:extLst>
          </p:cNvPr>
          <p:cNvSpPr>
            <a:spLocks noGrp="1"/>
          </p:cNvSpPr>
          <p:nvPr>
            <p:ph sz="quarter" idx="27" hasCustomPrompt="1"/>
          </p:nvPr>
        </p:nvSpPr>
        <p:spPr>
          <a:xfrm>
            <a:off x="704503" y="1557338"/>
            <a:ext cx="3204000" cy="4528724"/>
          </a:xfrm>
          <a:prstGeom prst="rect">
            <a:avLst/>
          </a:prstGeom>
        </p:spPr>
        <p:txBody>
          <a:bodyPr wrap="square" lIns="0" tIns="0" rIns="0" bIns="0">
            <a:noAutofit/>
          </a:bodyPr>
          <a:lstStyle>
            <a:lvl1pPr marL="180000" indent="-180000">
              <a:lnSpc>
                <a:spcPct val="110000"/>
              </a:lnSpc>
              <a:spcBef>
                <a:spcPts val="1200"/>
              </a:spcBef>
              <a:buNone/>
              <a:defRPr sz="1400" b="0">
                <a:solidFill>
                  <a:schemeClr val="tx2"/>
                </a:solidFill>
                <a:latin typeface="Arial" panose="020B0604020202020204" pitchFamily="34" charset="0"/>
                <a:cs typeface="Arial" panose="020B0604020202020204" pitchFamily="34" charset="0"/>
              </a:defRPr>
            </a:lvl1pPr>
          </a:lstStyle>
          <a:p>
            <a:pPr lvl="0"/>
            <a:r>
              <a:rPr lang="en-GB"/>
              <a:t>Body 14pt, x1.1 line spacing</a:t>
            </a:r>
          </a:p>
        </p:txBody>
      </p:sp>
      <p:sp>
        <p:nvSpPr>
          <p:cNvPr id="16" name="Content Placeholder 4">
            <a:extLst>
              <a:ext uri="{FF2B5EF4-FFF2-40B4-BE49-F238E27FC236}">
                <a16:creationId xmlns:a16="http://schemas.microsoft.com/office/drawing/2014/main" id="{A2AACBFD-8855-154A-8E5E-3E0E09E93377}"/>
              </a:ext>
            </a:extLst>
          </p:cNvPr>
          <p:cNvSpPr>
            <a:spLocks noGrp="1"/>
          </p:cNvSpPr>
          <p:nvPr>
            <p:ph sz="quarter" idx="28" hasCustomPrompt="1"/>
          </p:nvPr>
        </p:nvSpPr>
        <p:spPr>
          <a:xfrm>
            <a:off x="4158284" y="1557338"/>
            <a:ext cx="3204000" cy="4528724"/>
          </a:xfrm>
          <a:prstGeom prst="rect">
            <a:avLst/>
          </a:prstGeom>
        </p:spPr>
        <p:txBody>
          <a:bodyPr wrap="square" lIns="0" tIns="0" rIns="0" bIns="0">
            <a:noAutofit/>
          </a:bodyPr>
          <a:lstStyle>
            <a:lvl1pPr marL="180000" indent="-180000">
              <a:lnSpc>
                <a:spcPct val="110000"/>
              </a:lnSpc>
              <a:spcBef>
                <a:spcPts val="1200"/>
              </a:spcBef>
              <a:buNone/>
              <a:defRPr sz="1400" b="0">
                <a:solidFill>
                  <a:schemeClr val="tx2"/>
                </a:solidFill>
                <a:latin typeface="Arial" panose="020B0604020202020204" pitchFamily="34" charset="0"/>
                <a:cs typeface="Arial" panose="020B0604020202020204" pitchFamily="34" charset="0"/>
              </a:defRPr>
            </a:lvl1pPr>
          </a:lstStyle>
          <a:p>
            <a:pPr lvl="0"/>
            <a:r>
              <a:rPr lang="en-GB" noProof="0"/>
              <a:t>Body 14pt, x1.1 line spacing</a:t>
            </a:r>
          </a:p>
        </p:txBody>
      </p:sp>
      <p:sp>
        <p:nvSpPr>
          <p:cNvPr id="17" name="Content Placeholder 4">
            <a:extLst>
              <a:ext uri="{FF2B5EF4-FFF2-40B4-BE49-F238E27FC236}">
                <a16:creationId xmlns:a16="http://schemas.microsoft.com/office/drawing/2014/main" id="{5ACA356A-899C-AA46-A0FA-42ECBC1C24EA}"/>
              </a:ext>
            </a:extLst>
          </p:cNvPr>
          <p:cNvSpPr>
            <a:spLocks noGrp="1"/>
          </p:cNvSpPr>
          <p:nvPr>
            <p:ph sz="quarter" idx="29" hasCustomPrompt="1"/>
          </p:nvPr>
        </p:nvSpPr>
        <p:spPr>
          <a:xfrm>
            <a:off x="7612195" y="1557338"/>
            <a:ext cx="3204000" cy="4528724"/>
          </a:xfrm>
          <a:prstGeom prst="rect">
            <a:avLst/>
          </a:prstGeom>
        </p:spPr>
        <p:txBody>
          <a:bodyPr wrap="square" lIns="0" tIns="0" rIns="0" bIns="0">
            <a:noAutofit/>
          </a:bodyPr>
          <a:lstStyle>
            <a:lvl1pPr marL="180000" indent="-180000">
              <a:lnSpc>
                <a:spcPct val="110000"/>
              </a:lnSpc>
              <a:spcBef>
                <a:spcPts val="1200"/>
              </a:spcBef>
              <a:buNone/>
              <a:defRPr sz="1400" b="0">
                <a:solidFill>
                  <a:schemeClr val="tx2"/>
                </a:solidFill>
                <a:latin typeface="Arial" panose="020B0604020202020204" pitchFamily="34" charset="0"/>
                <a:cs typeface="Arial" panose="020B0604020202020204" pitchFamily="34" charset="0"/>
              </a:defRPr>
            </a:lvl1pPr>
          </a:lstStyle>
          <a:p>
            <a:pPr lvl="0"/>
            <a:r>
              <a:rPr lang="en-GB"/>
              <a:t>Body 14pt, x1.1 line spacing</a:t>
            </a:r>
          </a:p>
        </p:txBody>
      </p:sp>
      <p:pic>
        <p:nvPicPr>
          <p:cNvPr id="19" name="Picture 18">
            <a:extLst>
              <a:ext uri="{FF2B5EF4-FFF2-40B4-BE49-F238E27FC236}">
                <a16:creationId xmlns:a16="http://schemas.microsoft.com/office/drawing/2014/main" id="{CC0DAE35-564F-6140-BF1B-CFA954B51BCF}"/>
              </a:ext>
            </a:extLst>
          </p:cNvPr>
          <p:cNvPicPr>
            <a:picLocks noChangeAspect="1"/>
          </p:cNvPicPr>
          <p:nvPr userDrawn="1"/>
        </p:nvPicPr>
        <p:blipFill>
          <a:blip r:embed="rId5"/>
          <a:stretch>
            <a:fillRect/>
          </a:stretch>
        </p:blipFill>
        <p:spPr>
          <a:xfrm>
            <a:off x="11691807" y="240422"/>
            <a:ext cx="265119" cy="260299"/>
          </a:xfrm>
          <a:prstGeom prst="rect">
            <a:avLst/>
          </a:prstGeom>
        </p:spPr>
      </p:pic>
      <p:sp>
        <p:nvSpPr>
          <p:cNvPr id="2" name="Footer Placeholder 1"/>
          <p:cNvSpPr>
            <a:spLocks noGrp="1"/>
          </p:cNvSpPr>
          <p:nvPr>
            <p:ph type="ftr" sz="quarter" idx="30"/>
          </p:nvPr>
        </p:nvSpPr>
        <p:spPr/>
        <p:txBody>
          <a:bodyPr/>
          <a:lstStyle/>
          <a:p>
            <a:pPr algn="ctr"/>
            <a:r>
              <a:rPr lang="en-GB"/>
              <a:t>Add kicker here in italics. Maximum two lines. Finish with full stop.</a:t>
            </a:r>
          </a:p>
        </p:txBody>
      </p:sp>
    </p:spTree>
    <p:extLst>
      <p:ext uri="{BB962C8B-B14F-4D97-AF65-F5344CB8AC3E}">
        <p14:creationId xmlns:p14="http://schemas.microsoft.com/office/powerpoint/2010/main" val="2705356520"/>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FOUR TEXT BOXES">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4">
            <a:duotone>
              <a:prstClr val="black"/>
              <a:srgbClr val="000000">
                <a:lumMod val="95000"/>
                <a:lumOff val="5000"/>
                <a:tint val="45000"/>
                <a:satMod val="400000"/>
              </a:srgbClr>
            </a:duotone>
            <a:alphaModFix/>
          </a:blip>
          <a:stretch>
            <a:fillRect/>
          </a:stretch>
        </p:blipFill>
        <p:spPr>
          <a:xfrm>
            <a:off x="11746789" y="593502"/>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1657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5"/>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13" name="Title 8">
            <a:extLst>
              <a:ext uri="{FF2B5EF4-FFF2-40B4-BE49-F238E27FC236}">
                <a16:creationId xmlns:a16="http://schemas.microsoft.com/office/drawing/2014/main" id="{2E488550-0FC4-A04A-81AD-5377480ACE6B}"/>
              </a:ext>
            </a:extLst>
          </p:cNvPr>
          <p:cNvSpPr>
            <a:spLocks noGrp="1"/>
          </p:cNvSpPr>
          <p:nvPr>
            <p:ph type="title" hasCustomPrompt="1"/>
          </p:nvPr>
        </p:nvSpPr>
        <p:spPr>
          <a:xfrm>
            <a:off x="708102" y="853206"/>
            <a:ext cx="10074741" cy="332399"/>
          </a:xfrm>
        </p:spPr>
        <p:txBody>
          <a:bodyPr/>
          <a:lstStyle>
            <a:lvl1pPr marL="0" marR="0" indent="0" algn="l" defTabSz="914400"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a:t>Four columns, 24pt, x0.9 line spacing</a:t>
            </a:r>
          </a:p>
        </p:txBody>
      </p:sp>
      <p:sp>
        <p:nvSpPr>
          <p:cNvPr id="15" name="Content Placeholder 4">
            <a:extLst>
              <a:ext uri="{FF2B5EF4-FFF2-40B4-BE49-F238E27FC236}">
                <a16:creationId xmlns:a16="http://schemas.microsoft.com/office/drawing/2014/main" id="{75B67093-B5C0-BF44-BD16-5D0E2EDAEE05}"/>
              </a:ext>
            </a:extLst>
          </p:cNvPr>
          <p:cNvSpPr>
            <a:spLocks noGrp="1"/>
          </p:cNvSpPr>
          <p:nvPr>
            <p:ph sz="quarter" idx="27" hasCustomPrompt="1"/>
          </p:nvPr>
        </p:nvSpPr>
        <p:spPr>
          <a:xfrm>
            <a:off x="3299346" y="1557338"/>
            <a:ext cx="2354086" cy="4533410"/>
          </a:xfrm>
          <a:prstGeom prst="rect">
            <a:avLst/>
          </a:prstGeom>
        </p:spPr>
        <p:txBody>
          <a:bodyPr wrap="square" lIns="0" tIns="0" rIns="0" bIns="0">
            <a:noAutofit/>
          </a:bodyPr>
          <a:lstStyle>
            <a:lvl1pPr marL="0" indent="0">
              <a:lnSpc>
                <a:spcPct val="110000"/>
              </a:lnSpc>
              <a:spcBef>
                <a:spcPts val="1200"/>
              </a:spcBef>
              <a:buNone/>
              <a:defRPr sz="1400" b="0">
                <a:solidFill>
                  <a:schemeClr val="tx2"/>
                </a:solidFill>
                <a:latin typeface="Arial" panose="020B0604020202020204" pitchFamily="34" charset="0"/>
                <a:cs typeface="Arial" panose="020B0604020202020204" pitchFamily="34" charset="0"/>
              </a:defRPr>
            </a:lvl1pPr>
          </a:lstStyle>
          <a:p>
            <a:pPr lvl="0"/>
            <a:r>
              <a:rPr lang="en-GB"/>
              <a:t>Body 14pt, x1.1 line spacing</a:t>
            </a:r>
          </a:p>
        </p:txBody>
      </p:sp>
      <p:sp>
        <p:nvSpPr>
          <p:cNvPr id="16" name="Content Placeholder 4">
            <a:extLst>
              <a:ext uri="{FF2B5EF4-FFF2-40B4-BE49-F238E27FC236}">
                <a16:creationId xmlns:a16="http://schemas.microsoft.com/office/drawing/2014/main" id="{DA225BAB-8030-6442-B682-1CAA7A5A6041}"/>
              </a:ext>
            </a:extLst>
          </p:cNvPr>
          <p:cNvSpPr>
            <a:spLocks noGrp="1"/>
          </p:cNvSpPr>
          <p:nvPr>
            <p:ph sz="quarter" idx="28" hasCustomPrompt="1"/>
          </p:nvPr>
        </p:nvSpPr>
        <p:spPr>
          <a:xfrm>
            <a:off x="5878893" y="1557338"/>
            <a:ext cx="2354086" cy="4533410"/>
          </a:xfrm>
          <a:prstGeom prst="rect">
            <a:avLst/>
          </a:prstGeom>
        </p:spPr>
        <p:txBody>
          <a:bodyPr wrap="square" lIns="0" tIns="0" rIns="0" bIns="0">
            <a:noAutofit/>
          </a:bodyPr>
          <a:lstStyle>
            <a:lvl1pPr marL="0" indent="0">
              <a:lnSpc>
                <a:spcPct val="110000"/>
              </a:lnSpc>
              <a:spcBef>
                <a:spcPts val="1200"/>
              </a:spcBef>
              <a:buNone/>
              <a:defRPr sz="1400" b="0">
                <a:solidFill>
                  <a:schemeClr val="tx2"/>
                </a:solidFill>
                <a:latin typeface="Arial" panose="020B0604020202020204" pitchFamily="34" charset="0"/>
                <a:cs typeface="Arial" panose="020B0604020202020204" pitchFamily="34" charset="0"/>
              </a:defRPr>
            </a:lvl1pPr>
          </a:lstStyle>
          <a:p>
            <a:pPr lvl="0"/>
            <a:r>
              <a:rPr lang="en-GB"/>
              <a:t>Body 14pt, x1.1 line spacing</a:t>
            </a:r>
          </a:p>
        </p:txBody>
      </p:sp>
      <p:sp>
        <p:nvSpPr>
          <p:cNvPr id="17" name="Content Placeholder 4">
            <a:extLst>
              <a:ext uri="{FF2B5EF4-FFF2-40B4-BE49-F238E27FC236}">
                <a16:creationId xmlns:a16="http://schemas.microsoft.com/office/drawing/2014/main" id="{A9D40509-9D8E-B344-813F-92DE9A0A9326}"/>
              </a:ext>
            </a:extLst>
          </p:cNvPr>
          <p:cNvSpPr>
            <a:spLocks noGrp="1"/>
          </p:cNvSpPr>
          <p:nvPr>
            <p:ph sz="quarter" idx="29" hasCustomPrompt="1"/>
          </p:nvPr>
        </p:nvSpPr>
        <p:spPr>
          <a:xfrm>
            <a:off x="8458377" y="1557338"/>
            <a:ext cx="2354086" cy="4533410"/>
          </a:xfrm>
          <a:prstGeom prst="rect">
            <a:avLst/>
          </a:prstGeom>
        </p:spPr>
        <p:txBody>
          <a:bodyPr wrap="square" lIns="0" tIns="0" rIns="0" bIns="0">
            <a:noAutofit/>
          </a:bodyPr>
          <a:lstStyle>
            <a:lvl1pPr marL="0" indent="0">
              <a:lnSpc>
                <a:spcPct val="110000"/>
              </a:lnSpc>
              <a:spcBef>
                <a:spcPts val="1200"/>
              </a:spcBef>
              <a:buNone/>
              <a:defRPr sz="1400" b="0">
                <a:solidFill>
                  <a:schemeClr val="tx2"/>
                </a:solidFill>
                <a:latin typeface="Arial" panose="020B0604020202020204" pitchFamily="34" charset="0"/>
                <a:cs typeface="Arial" panose="020B0604020202020204" pitchFamily="34" charset="0"/>
              </a:defRPr>
            </a:lvl1pPr>
          </a:lstStyle>
          <a:p>
            <a:pPr lvl="0"/>
            <a:r>
              <a:rPr lang="en-GB"/>
              <a:t>Body 14pt, x1.1 line spacing</a:t>
            </a:r>
          </a:p>
        </p:txBody>
      </p:sp>
      <p:sp>
        <p:nvSpPr>
          <p:cNvPr id="18" name="Content Placeholder 4">
            <a:extLst>
              <a:ext uri="{FF2B5EF4-FFF2-40B4-BE49-F238E27FC236}">
                <a16:creationId xmlns:a16="http://schemas.microsoft.com/office/drawing/2014/main" id="{D50BC172-5A8B-8645-9CEA-3B8F36D8F0BF}"/>
              </a:ext>
            </a:extLst>
          </p:cNvPr>
          <p:cNvSpPr>
            <a:spLocks noGrp="1"/>
          </p:cNvSpPr>
          <p:nvPr>
            <p:ph sz="quarter" idx="30" hasCustomPrompt="1"/>
          </p:nvPr>
        </p:nvSpPr>
        <p:spPr>
          <a:xfrm>
            <a:off x="704503" y="1557338"/>
            <a:ext cx="2354086" cy="4533410"/>
          </a:xfrm>
          <a:prstGeom prst="rect">
            <a:avLst/>
          </a:prstGeom>
        </p:spPr>
        <p:txBody>
          <a:bodyPr wrap="square" lIns="0" tIns="0" rIns="0" bIns="0">
            <a:noAutofit/>
          </a:bodyPr>
          <a:lstStyle>
            <a:lvl1pPr marL="0" indent="0">
              <a:lnSpc>
                <a:spcPct val="110000"/>
              </a:lnSpc>
              <a:spcBef>
                <a:spcPts val="1200"/>
              </a:spcBef>
              <a:buNone/>
              <a:defRPr sz="1400" b="0">
                <a:solidFill>
                  <a:schemeClr val="tx2"/>
                </a:solidFill>
                <a:latin typeface="Arial" panose="020B0604020202020204" pitchFamily="34" charset="0"/>
                <a:cs typeface="Arial" panose="020B0604020202020204" pitchFamily="34" charset="0"/>
              </a:defRPr>
            </a:lvl1pPr>
          </a:lstStyle>
          <a:p>
            <a:pPr lvl="0"/>
            <a:r>
              <a:rPr lang="en-GB"/>
              <a:t>Body 14pt, x1.1 line spacing</a:t>
            </a:r>
          </a:p>
        </p:txBody>
      </p:sp>
      <p:pic>
        <p:nvPicPr>
          <p:cNvPr id="20" name="Picture 19">
            <a:extLst>
              <a:ext uri="{FF2B5EF4-FFF2-40B4-BE49-F238E27FC236}">
                <a16:creationId xmlns:a16="http://schemas.microsoft.com/office/drawing/2014/main" id="{76A8FE0F-1C86-1345-91DC-9A39F6C87BD8}"/>
              </a:ext>
            </a:extLst>
          </p:cNvPr>
          <p:cNvPicPr>
            <a:picLocks noChangeAspect="1"/>
          </p:cNvPicPr>
          <p:nvPr userDrawn="1"/>
        </p:nvPicPr>
        <p:blipFill>
          <a:blip r:embed="rId5"/>
          <a:stretch>
            <a:fillRect/>
          </a:stretch>
        </p:blipFill>
        <p:spPr>
          <a:xfrm>
            <a:off x="11691807" y="240422"/>
            <a:ext cx="265119" cy="260299"/>
          </a:xfrm>
          <a:prstGeom prst="rect">
            <a:avLst/>
          </a:prstGeom>
        </p:spPr>
      </p:pic>
      <p:sp>
        <p:nvSpPr>
          <p:cNvPr id="2" name="Footer Placeholder 1"/>
          <p:cNvSpPr>
            <a:spLocks noGrp="1"/>
          </p:cNvSpPr>
          <p:nvPr>
            <p:ph type="ftr" sz="quarter" idx="31"/>
          </p:nvPr>
        </p:nvSpPr>
        <p:spPr/>
        <p:txBody>
          <a:bodyPr/>
          <a:lstStyle/>
          <a:p>
            <a:pPr algn="ctr"/>
            <a:r>
              <a:rPr lang="en-GB"/>
              <a:t>Add kicker here in italics. Maximum two lines. Finish with full stop.</a:t>
            </a:r>
          </a:p>
        </p:txBody>
      </p:sp>
    </p:spTree>
    <p:extLst>
      <p:ext uri="{BB962C8B-B14F-4D97-AF65-F5344CB8AC3E}">
        <p14:creationId xmlns:p14="http://schemas.microsoft.com/office/powerpoint/2010/main" val="622502580"/>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EXT + IMAGE">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4">
            <a:duotone>
              <a:prstClr val="black"/>
              <a:srgbClr val="000000">
                <a:lumMod val="95000"/>
                <a:lumOff val="5000"/>
                <a:tint val="45000"/>
                <a:satMod val="400000"/>
              </a:srgbClr>
            </a:duotone>
            <a:alphaModFix/>
          </a:blip>
          <a:stretch>
            <a:fillRect/>
          </a:stretch>
        </p:blipFill>
        <p:spPr>
          <a:xfrm>
            <a:off x="11746789" y="593502"/>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1657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5"/>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13" name="Picture Placeholder 3">
            <a:extLst>
              <a:ext uri="{FF2B5EF4-FFF2-40B4-BE49-F238E27FC236}">
                <a16:creationId xmlns:a16="http://schemas.microsoft.com/office/drawing/2014/main" id="{62A96B20-88BB-8548-AF2F-7C54A41A193D}"/>
              </a:ext>
            </a:extLst>
          </p:cNvPr>
          <p:cNvSpPr>
            <a:spLocks noGrp="1"/>
          </p:cNvSpPr>
          <p:nvPr>
            <p:ph type="pic" sz="quarter" idx="15"/>
          </p:nvPr>
        </p:nvSpPr>
        <p:spPr>
          <a:xfrm>
            <a:off x="6838341" y="1563951"/>
            <a:ext cx="3974122" cy="4147174"/>
          </a:xfrm>
          <a:prstGeom prst="rect">
            <a:avLst/>
          </a:prstGeom>
        </p:spPr>
        <p:txBody>
          <a:bodyPr/>
          <a:lstStyle>
            <a:lvl1pPr>
              <a:defRPr sz="1400">
                <a:solidFill>
                  <a:schemeClr val="tx2"/>
                </a:solidFill>
                <a:latin typeface="Arial" panose="020B0604020202020204" pitchFamily="34" charset="0"/>
                <a:cs typeface="Arial" panose="020B0604020202020204" pitchFamily="34" charset="0"/>
              </a:defRPr>
            </a:lvl1pPr>
          </a:lstStyle>
          <a:p>
            <a:endParaRPr lang="en-US"/>
          </a:p>
        </p:txBody>
      </p:sp>
      <p:sp>
        <p:nvSpPr>
          <p:cNvPr id="15" name="Title 8">
            <a:extLst>
              <a:ext uri="{FF2B5EF4-FFF2-40B4-BE49-F238E27FC236}">
                <a16:creationId xmlns:a16="http://schemas.microsoft.com/office/drawing/2014/main" id="{E5F8C57A-F976-3D49-BF31-DEEDE100FB52}"/>
              </a:ext>
            </a:extLst>
          </p:cNvPr>
          <p:cNvSpPr>
            <a:spLocks noGrp="1"/>
          </p:cNvSpPr>
          <p:nvPr>
            <p:ph type="title" hasCustomPrompt="1"/>
          </p:nvPr>
        </p:nvSpPr>
        <p:spPr>
          <a:xfrm>
            <a:off x="708102" y="853206"/>
            <a:ext cx="10074741" cy="332399"/>
          </a:xfrm>
        </p:spPr>
        <p:txBody>
          <a:bodyPr/>
          <a:lstStyle>
            <a:lvl1pPr marL="0" marR="0" indent="0" algn="l" defTabSz="914400"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a:t>One image layout, 24pt, x0.9 line spacing</a:t>
            </a:r>
          </a:p>
        </p:txBody>
      </p:sp>
      <p:sp>
        <p:nvSpPr>
          <p:cNvPr id="16" name="Content Placeholder 4">
            <a:extLst>
              <a:ext uri="{FF2B5EF4-FFF2-40B4-BE49-F238E27FC236}">
                <a16:creationId xmlns:a16="http://schemas.microsoft.com/office/drawing/2014/main" id="{0F2D3B96-BE63-E241-9295-17DE54BC10B1}"/>
              </a:ext>
            </a:extLst>
          </p:cNvPr>
          <p:cNvSpPr>
            <a:spLocks noGrp="1"/>
          </p:cNvSpPr>
          <p:nvPr>
            <p:ph sz="quarter" idx="19" hasCustomPrompt="1"/>
          </p:nvPr>
        </p:nvSpPr>
        <p:spPr>
          <a:xfrm>
            <a:off x="6838339" y="5824099"/>
            <a:ext cx="3960001" cy="138499"/>
          </a:xfrm>
          <a:prstGeom prst="rect">
            <a:avLst/>
          </a:prstGeom>
        </p:spPr>
        <p:txBody>
          <a:bodyPr wrap="square" lIns="0" tIns="0" rIns="0" bIns="0">
            <a:spAutoFit/>
          </a:bodyPr>
          <a:lstStyle>
            <a:lvl1pPr marL="0" indent="0">
              <a:buNone/>
              <a:defRPr sz="1000" b="0">
                <a:solidFill>
                  <a:schemeClr val="tx2"/>
                </a:solidFill>
                <a:latin typeface="Arial" panose="020B0604020202020204" pitchFamily="34" charset="0"/>
                <a:cs typeface="Arial" panose="020B0604020202020204" pitchFamily="34" charset="0"/>
              </a:defRPr>
            </a:lvl1pPr>
          </a:lstStyle>
          <a:p>
            <a:pPr lvl="0"/>
            <a:r>
              <a:rPr lang="en-GB" noProof="0"/>
              <a:t>Caption</a:t>
            </a:r>
          </a:p>
        </p:txBody>
      </p:sp>
      <p:pic>
        <p:nvPicPr>
          <p:cNvPr id="19" name="Picture 18">
            <a:extLst>
              <a:ext uri="{FF2B5EF4-FFF2-40B4-BE49-F238E27FC236}">
                <a16:creationId xmlns:a16="http://schemas.microsoft.com/office/drawing/2014/main" id="{BCE88333-8263-3544-80C8-AECC5517E1F1}"/>
              </a:ext>
            </a:extLst>
          </p:cNvPr>
          <p:cNvPicPr>
            <a:picLocks noChangeAspect="1"/>
          </p:cNvPicPr>
          <p:nvPr userDrawn="1"/>
        </p:nvPicPr>
        <p:blipFill>
          <a:blip r:embed="rId5"/>
          <a:stretch>
            <a:fillRect/>
          </a:stretch>
        </p:blipFill>
        <p:spPr>
          <a:xfrm>
            <a:off x="11691807" y="240422"/>
            <a:ext cx="265119" cy="260299"/>
          </a:xfrm>
          <a:prstGeom prst="rect">
            <a:avLst/>
          </a:prstGeom>
        </p:spPr>
      </p:pic>
      <p:sp>
        <p:nvSpPr>
          <p:cNvPr id="17" name="Text Placeholder 2">
            <a:extLst>
              <a:ext uri="{FF2B5EF4-FFF2-40B4-BE49-F238E27FC236}">
                <a16:creationId xmlns:a16="http://schemas.microsoft.com/office/drawing/2014/main" id="{103F26AE-40FC-B84A-8332-B794852FC9E1}"/>
              </a:ext>
            </a:extLst>
          </p:cNvPr>
          <p:cNvSpPr>
            <a:spLocks noGrp="1"/>
          </p:cNvSpPr>
          <p:nvPr>
            <p:ph type="body" sz="quarter" idx="10"/>
          </p:nvPr>
        </p:nvSpPr>
        <p:spPr>
          <a:xfrm>
            <a:off x="695325" y="1557338"/>
            <a:ext cx="5713713" cy="4543725"/>
          </a:xfrm>
          <a:prstGeom prst="rect">
            <a:avLst/>
          </a:prstGeom>
        </p:spPr>
        <p:txBody>
          <a:bodyPr lIns="0" tIns="0" rIns="0" bIns="0"/>
          <a:lstStyle>
            <a:lvl1pPr>
              <a:lnSpc>
                <a:spcPct val="110000"/>
              </a:lnSpc>
              <a:spcBef>
                <a:spcPts val="1200"/>
              </a:spcBef>
              <a:defRPr sz="1400" b="1">
                <a:solidFill>
                  <a:schemeClr val="tx2"/>
                </a:solidFill>
                <a:latin typeface="Arial" panose="020B0604020202020204" pitchFamily="34" charset="0"/>
                <a:cs typeface="Arial" panose="020B0604020202020204" pitchFamily="34" charset="0"/>
              </a:defRPr>
            </a:lvl1pPr>
            <a:lvl2pPr>
              <a:lnSpc>
                <a:spcPct val="110000"/>
              </a:lnSpc>
              <a:defRPr sz="1400">
                <a:solidFill>
                  <a:schemeClr val="tx2"/>
                </a:solidFill>
                <a:latin typeface="Arial" panose="020B0604020202020204" pitchFamily="34" charset="0"/>
                <a:cs typeface="Arial" panose="020B0604020202020204" pitchFamily="34" charset="0"/>
              </a:defRPr>
            </a:lvl2pPr>
            <a:lvl3pPr>
              <a:lnSpc>
                <a:spcPct val="110000"/>
              </a:lnSpc>
              <a:buClr>
                <a:schemeClr val="bg1">
                  <a:lumMod val="50000"/>
                </a:schemeClr>
              </a:buClr>
              <a:defRPr>
                <a:solidFill>
                  <a:schemeClr val="bg1">
                    <a:lumMod val="50000"/>
                  </a:schemeClr>
                </a:solidFill>
                <a:latin typeface="Arial" panose="020B0604020202020204" pitchFamily="34" charset="0"/>
                <a:cs typeface="Arial" panose="020B0604020202020204" pitchFamily="34" charset="0"/>
              </a:defRPr>
            </a:lvl3pPr>
            <a:lvl4pPr>
              <a:lnSpc>
                <a:spcPct val="110000"/>
              </a:lnSpc>
              <a:defRPr sz="1300">
                <a:solidFill>
                  <a:schemeClr val="bg1">
                    <a:lumMod val="65000"/>
                  </a:schemeClr>
                </a:solidFill>
                <a:latin typeface="Arial" panose="020B0604020202020204" pitchFamily="34" charset="0"/>
                <a:cs typeface="Arial" panose="020B0604020202020204" pitchFamily="34" charset="0"/>
              </a:defRPr>
            </a:lvl4pPr>
            <a:lvl5pPr>
              <a:lnSpc>
                <a:spcPct val="110000"/>
              </a:lnSpc>
              <a:defRPr>
                <a:solidFill>
                  <a:schemeClr val="bg1">
                    <a:lumMod val="65000"/>
                  </a:schemeClr>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p:cNvSpPr>
            <a:spLocks noGrp="1"/>
          </p:cNvSpPr>
          <p:nvPr>
            <p:ph type="ftr" sz="quarter" idx="20"/>
          </p:nvPr>
        </p:nvSpPr>
        <p:spPr/>
        <p:txBody>
          <a:bodyPr/>
          <a:lstStyle/>
          <a:p>
            <a:pPr algn="ctr"/>
            <a:r>
              <a:rPr lang="en-GB"/>
              <a:t>Add kicker here in italics. Maximum two lines. Finish with full stop.</a:t>
            </a:r>
          </a:p>
        </p:txBody>
      </p:sp>
    </p:spTree>
    <p:extLst>
      <p:ext uri="{BB962C8B-B14F-4D97-AF65-F5344CB8AC3E}">
        <p14:creationId xmlns:p14="http://schemas.microsoft.com/office/powerpoint/2010/main" val="3498785075"/>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WO IMAGES">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4">
            <a:duotone>
              <a:prstClr val="black"/>
              <a:srgbClr val="000000">
                <a:lumMod val="95000"/>
                <a:lumOff val="5000"/>
                <a:tint val="45000"/>
                <a:satMod val="400000"/>
              </a:srgbClr>
            </a:duotone>
            <a:alphaModFix/>
          </a:blip>
          <a:stretch>
            <a:fillRect/>
          </a:stretch>
        </p:blipFill>
        <p:spPr>
          <a:xfrm>
            <a:off x="11746789" y="593502"/>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1657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5"/>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13" name="Title 8">
            <a:extLst>
              <a:ext uri="{FF2B5EF4-FFF2-40B4-BE49-F238E27FC236}">
                <a16:creationId xmlns:a16="http://schemas.microsoft.com/office/drawing/2014/main" id="{595B0D8B-464A-5644-B640-6A6246CCA3D1}"/>
              </a:ext>
            </a:extLst>
          </p:cNvPr>
          <p:cNvSpPr>
            <a:spLocks noGrp="1"/>
          </p:cNvSpPr>
          <p:nvPr>
            <p:ph type="title" hasCustomPrompt="1"/>
          </p:nvPr>
        </p:nvSpPr>
        <p:spPr>
          <a:xfrm>
            <a:off x="708102" y="853206"/>
            <a:ext cx="10104361" cy="332399"/>
          </a:xfrm>
        </p:spPr>
        <p:txBody>
          <a:bodyPr/>
          <a:lstStyle>
            <a:lvl1pPr marL="0" marR="0" indent="0" algn="l" defTabSz="914400"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noProof="0"/>
              <a:t>Two image layout, 24pt, x0.9 line spacing</a:t>
            </a:r>
          </a:p>
        </p:txBody>
      </p:sp>
      <p:sp>
        <p:nvSpPr>
          <p:cNvPr id="15" name="Picture Placeholder 3">
            <a:extLst>
              <a:ext uri="{FF2B5EF4-FFF2-40B4-BE49-F238E27FC236}">
                <a16:creationId xmlns:a16="http://schemas.microsoft.com/office/drawing/2014/main" id="{14E7A141-0476-3D46-85EE-6CC216B459CC}"/>
              </a:ext>
            </a:extLst>
          </p:cNvPr>
          <p:cNvSpPr>
            <a:spLocks noGrp="1"/>
          </p:cNvSpPr>
          <p:nvPr>
            <p:ph type="pic" sz="quarter" idx="14"/>
          </p:nvPr>
        </p:nvSpPr>
        <p:spPr>
          <a:xfrm>
            <a:off x="704501" y="1557338"/>
            <a:ext cx="5760000" cy="4442499"/>
          </a:xfrm>
          <a:prstGeom prst="rect">
            <a:avLst/>
          </a:prstGeom>
        </p:spPr>
        <p:txBody>
          <a:bodyPr/>
          <a:lstStyle>
            <a:lvl1pPr>
              <a:defRPr sz="1400">
                <a:solidFill>
                  <a:schemeClr val="tx2"/>
                </a:solidFill>
                <a:latin typeface="Arial" panose="020B0604020202020204" pitchFamily="34" charset="0"/>
                <a:cs typeface="Arial" panose="020B0604020202020204" pitchFamily="34" charset="0"/>
              </a:defRPr>
            </a:lvl1pPr>
          </a:lstStyle>
          <a:p>
            <a:endParaRPr lang="en-GB" noProof="0"/>
          </a:p>
        </p:txBody>
      </p:sp>
      <p:sp>
        <p:nvSpPr>
          <p:cNvPr id="16" name="Picture Placeholder 3">
            <a:extLst>
              <a:ext uri="{FF2B5EF4-FFF2-40B4-BE49-F238E27FC236}">
                <a16:creationId xmlns:a16="http://schemas.microsoft.com/office/drawing/2014/main" id="{B617C764-6B30-134C-ADAE-AE02A813FEBD}"/>
              </a:ext>
            </a:extLst>
          </p:cNvPr>
          <p:cNvSpPr>
            <a:spLocks noGrp="1"/>
          </p:cNvSpPr>
          <p:nvPr>
            <p:ph type="pic" sz="quarter" idx="15"/>
          </p:nvPr>
        </p:nvSpPr>
        <p:spPr>
          <a:xfrm>
            <a:off x="6838341" y="1627214"/>
            <a:ext cx="3974122" cy="2525401"/>
          </a:xfrm>
          <a:prstGeom prst="rect">
            <a:avLst/>
          </a:prstGeom>
        </p:spPr>
        <p:txBody>
          <a:bodyPr/>
          <a:lstStyle>
            <a:lvl1pPr>
              <a:defRPr sz="1400">
                <a:solidFill>
                  <a:schemeClr val="tx2"/>
                </a:solidFill>
                <a:latin typeface="Arial" panose="020B0604020202020204" pitchFamily="34" charset="0"/>
                <a:cs typeface="Arial" panose="020B0604020202020204" pitchFamily="34" charset="0"/>
              </a:defRPr>
            </a:lvl1pPr>
          </a:lstStyle>
          <a:p>
            <a:endParaRPr lang="en-GB" noProof="0"/>
          </a:p>
        </p:txBody>
      </p:sp>
      <p:sp>
        <p:nvSpPr>
          <p:cNvPr id="17" name="Content Placeholder 4">
            <a:extLst>
              <a:ext uri="{FF2B5EF4-FFF2-40B4-BE49-F238E27FC236}">
                <a16:creationId xmlns:a16="http://schemas.microsoft.com/office/drawing/2014/main" id="{5F0FE2B9-027F-344A-92FD-5ED2BFC4EDF2}"/>
              </a:ext>
            </a:extLst>
          </p:cNvPr>
          <p:cNvSpPr>
            <a:spLocks noGrp="1"/>
          </p:cNvSpPr>
          <p:nvPr>
            <p:ph sz="quarter" idx="19" hasCustomPrompt="1"/>
          </p:nvPr>
        </p:nvSpPr>
        <p:spPr>
          <a:xfrm>
            <a:off x="6838339" y="4298863"/>
            <a:ext cx="3960001" cy="138499"/>
          </a:xfrm>
          <a:prstGeom prst="rect">
            <a:avLst/>
          </a:prstGeom>
        </p:spPr>
        <p:txBody>
          <a:bodyPr wrap="square" lIns="0" tIns="0" rIns="0" bIns="0">
            <a:spAutoFit/>
          </a:bodyPr>
          <a:lstStyle>
            <a:lvl1pPr marL="0" indent="0">
              <a:buNone/>
              <a:defRPr sz="1000" b="0">
                <a:solidFill>
                  <a:schemeClr val="tx2"/>
                </a:solidFill>
                <a:latin typeface="Arial" panose="020B0604020202020204" pitchFamily="34" charset="0"/>
                <a:cs typeface="Arial" panose="020B0604020202020204" pitchFamily="34" charset="0"/>
              </a:defRPr>
            </a:lvl1pPr>
          </a:lstStyle>
          <a:p>
            <a:pPr lvl="0"/>
            <a:r>
              <a:rPr lang="en-GB" noProof="0"/>
              <a:t>Caption</a:t>
            </a:r>
          </a:p>
        </p:txBody>
      </p:sp>
      <p:pic>
        <p:nvPicPr>
          <p:cNvPr id="19" name="Picture 18">
            <a:extLst>
              <a:ext uri="{FF2B5EF4-FFF2-40B4-BE49-F238E27FC236}">
                <a16:creationId xmlns:a16="http://schemas.microsoft.com/office/drawing/2014/main" id="{3A2B509F-7ACA-C54D-91D4-173995509CAB}"/>
              </a:ext>
            </a:extLst>
          </p:cNvPr>
          <p:cNvPicPr>
            <a:picLocks noChangeAspect="1"/>
          </p:cNvPicPr>
          <p:nvPr userDrawn="1"/>
        </p:nvPicPr>
        <p:blipFill>
          <a:blip r:embed="rId5"/>
          <a:stretch>
            <a:fillRect/>
          </a:stretch>
        </p:blipFill>
        <p:spPr>
          <a:xfrm>
            <a:off x="11691807" y="240422"/>
            <a:ext cx="265119" cy="260299"/>
          </a:xfrm>
          <a:prstGeom prst="rect">
            <a:avLst/>
          </a:prstGeom>
        </p:spPr>
      </p:pic>
      <p:sp>
        <p:nvSpPr>
          <p:cNvPr id="2" name="Footer Placeholder 1"/>
          <p:cNvSpPr>
            <a:spLocks noGrp="1"/>
          </p:cNvSpPr>
          <p:nvPr>
            <p:ph type="ftr" sz="quarter" idx="20"/>
          </p:nvPr>
        </p:nvSpPr>
        <p:spPr/>
        <p:txBody>
          <a:bodyPr/>
          <a:lstStyle/>
          <a:p>
            <a:pPr algn="ctr"/>
            <a:r>
              <a:rPr lang="en-GB"/>
              <a:t>Add kicker here in italics. Maximum two lines. Finish with full stop.</a:t>
            </a:r>
          </a:p>
        </p:txBody>
      </p:sp>
    </p:spTree>
    <p:extLst>
      <p:ext uri="{BB962C8B-B14F-4D97-AF65-F5344CB8AC3E}">
        <p14:creationId xmlns:p14="http://schemas.microsoft.com/office/powerpoint/2010/main" val="2372933763"/>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CHART + TEXT">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4">
            <a:duotone>
              <a:prstClr val="black"/>
              <a:srgbClr val="000000">
                <a:lumMod val="95000"/>
                <a:lumOff val="5000"/>
                <a:tint val="45000"/>
                <a:satMod val="400000"/>
              </a:srgbClr>
            </a:duotone>
            <a:alphaModFix/>
          </a:blip>
          <a:stretch>
            <a:fillRect/>
          </a:stretch>
        </p:blipFill>
        <p:spPr>
          <a:xfrm>
            <a:off x="11746789" y="593502"/>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1657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5"/>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13" name="Title 8">
            <a:extLst>
              <a:ext uri="{FF2B5EF4-FFF2-40B4-BE49-F238E27FC236}">
                <a16:creationId xmlns:a16="http://schemas.microsoft.com/office/drawing/2014/main" id="{62BC92FD-CA44-CF4B-9295-3485B36AD3D4}"/>
              </a:ext>
            </a:extLst>
          </p:cNvPr>
          <p:cNvSpPr>
            <a:spLocks noGrp="1"/>
          </p:cNvSpPr>
          <p:nvPr>
            <p:ph type="title" hasCustomPrompt="1"/>
          </p:nvPr>
        </p:nvSpPr>
        <p:spPr>
          <a:xfrm>
            <a:off x="708102" y="853206"/>
            <a:ext cx="10074741" cy="332399"/>
          </a:xfrm>
        </p:spPr>
        <p:txBody>
          <a:bodyPr/>
          <a:lstStyle>
            <a:lvl1pPr marL="0" marR="0" indent="0" algn="l" defTabSz="914400"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a:t>Chart with title only</a:t>
            </a:r>
          </a:p>
        </p:txBody>
      </p:sp>
      <p:sp>
        <p:nvSpPr>
          <p:cNvPr id="15" name="Chart Placeholder 2">
            <a:extLst>
              <a:ext uri="{FF2B5EF4-FFF2-40B4-BE49-F238E27FC236}">
                <a16:creationId xmlns:a16="http://schemas.microsoft.com/office/drawing/2014/main" id="{79ECB336-2CCF-A346-8CE6-D65549C3A4C7}"/>
              </a:ext>
            </a:extLst>
          </p:cNvPr>
          <p:cNvSpPr>
            <a:spLocks noGrp="1"/>
          </p:cNvSpPr>
          <p:nvPr>
            <p:ph type="chart" sz="quarter" idx="19"/>
          </p:nvPr>
        </p:nvSpPr>
        <p:spPr>
          <a:xfrm>
            <a:off x="704504" y="1549100"/>
            <a:ext cx="5940000" cy="4543725"/>
          </a:xfrm>
          <a:prstGeom prst="rect">
            <a:avLst/>
          </a:prstGeom>
        </p:spPr>
        <p:txBody>
          <a:bodyPr/>
          <a:lstStyle>
            <a:lvl1pPr>
              <a:defRPr sz="1400">
                <a:latin typeface="Arial" panose="020B0604020202020204" pitchFamily="34" charset="0"/>
                <a:cs typeface="Arial" panose="020B0604020202020204" pitchFamily="34" charset="0"/>
              </a:defRPr>
            </a:lvl1pPr>
          </a:lstStyle>
          <a:p>
            <a:endParaRPr lang="en-GB" noProof="0"/>
          </a:p>
        </p:txBody>
      </p:sp>
      <p:pic>
        <p:nvPicPr>
          <p:cNvPr id="18" name="Picture 17">
            <a:extLst>
              <a:ext uri="{FF2B5EF4-FFF2-40B4-BE49-F238E27FC236}">
                <a16:creationId xmlns:a16="http://schemas.microsoft.com/office/drawing/2014/main" id="{2767B6FC-63A6-C445-AAF0-19438072F52B}"/>
              </a:ext>
            </a:extLst>
          </p:cNvPr>
          <p:cNvPicPr>
            <a:picLocks noChangeAspect="1"/>
          </p:cNvPicPr>
          <p:nvPr userDrawn="1"/>
        </p:nvPicPr>
        <p:blipFill>
          <a:blip r:embed="rId5"/>
          <a:stretch>
            <a:fillRect/>
          </a:stretch>
        </p:blipFill>
        <p:spPr>
          <a:xfrm>
            <a:off x="11691807" y="240422"/>
            <a:ext cx="265119" cy="260299"/>
          </a:xfrm>
          <a:prstGeom prst="rect">
            <a:avLst/>
          </a:prstGeom>
        </p:spPr>
      </p:pic>
      <p:sp>
        <p:nvSpPr>
          <p:cNvPr id="16" name="Text Placeholder 2">
            <a:extLst>
              <a:ext uri="{FF2B5EF4-FFF2-40B4-BE49-F238E27FC236}">
                <a16:creationId xmlns:a16="http://schemas.microsoft.com/office/drawing/2014/main" id="{27BA97D6-3888-6843-AEB8-543EF0A0B0E2}"/>
              </a:ext>
            </a:extLst>
          </p:cNvPr>
          <p:cNvSpPr>
            <a:spLocks noGrp="1"/>
          </p:cNvSpPr>
          <p:nvPr>
            <p:ph type="body" sz="quarter" idx="10"/>
          </p:nvPr>
        </p:nvSpPr>
        <p:spPr>
          <a:xfrm>
            <a:off x="6960973" y="1557338"/>
            <a:ext cx="3095840" cy="4543725"/>
          </a:xfrm>
          <a:prstGeom prst="rect">
            <a:avLst/>
          </a:prstGeom>
        </p:spPr>
        <p:txBody>
          <a:bodyPr lIns="0" tIns="0" rIns="0" bIns="0"/>
          <a:lstStyle>
            <a:lvl1pPr>
              <a:lnSpc>
                <a:spcPct val="110000"/>
              </a:lnSpc>
              <a:spcBef>
                <a:spcPts val="1200"/>
              </a:spcBef>
              <a:defRPr sz="1400" b="1">
                <a:solidFill>
                  <a:schemeClr val="tx2"/>
                </a:solidFill>
                <a:latin typeface="Arial" panose="020B0604020202020204" pitchFamily="34" charset="0"/>
                <a:cs typeface="Arial" panose="020B0604020202020204" pitchFamily="34" charset="0"/>
              </a:defRPr>
            </a:lvl1pPr>
            <a:lvl2pPr>
              <a:lnSpc>
                <a:spcPct val="110000"/>
              </a:lnSpc>
              <a:defRPr sz="1400">
                <a:solidFill>
                  <a:schemeClr val="tx2"/>
                </a:solidFill>
                <a:latin typeface="Arial" panose="020B0604020202020204" pitchFamily="34" charset="0"/>
                <a:cs typeface="Arial" panose="020B0604020202020204" pitchFamily="34" charset="0"/>
              </a:defRPr>
            </a:lvl2pPr>
            <a:lvl3pPr>
              <a:lnSpc>
                <a:spcPct val="110000"/>
              </a:lnSpc>
              <a:buClr>
                <a:schemeClr val="bg1">
                  <a:lumMod val="50000"/>
                </a:schemeClr>
              </a:buClr>
              <a:defRPr>
                <a:solidFill>
                  <a:schemeClr val="bg1">
                    <a:lumMod val="50000"/>
                  </a:schemeClr>
                </a:solidFill>
                <a:latin typeface="Arial" panose="020B0604020202020204" pitchFamily="34" charset="0"/>
                <a:cs typeface="Arial" panose="020B0604020202020204" pitchFamily="34" charset="0"/>
              </a:defRPr>
            </a:lvl3pPr>
            <a:lvl4pPr>
              <a:lnSpc>
                <a:spcPct val="110000"/>
              </a:lnSpc>
              <a:defRPr sz="1300">
                <a:solidFill>
                  <a:schemeClr val="bg1">
                    <a:lumMod val="65000"/>
                  </a:schemeClr>
                </a:solidFill>
                <a:latin typeface="Arial" panose="020B0604020202020204" pitchFamily="34" charset="0"/>
                <a:cs typeface="Arial" panose="020B0604020202020204" pitchFamily="34" charset="0"/>
              </a:defRPr>
            </a:lvl4pPr>
            <a:lvl5pPr>
              <a:lnSpc>
                <a:spcPct val="110000"/>
              </a:lnSpc>
              <a:defRPr>
                <a:solidFill>
                  <a:schemeClr val="bg1">
                    <a:lumMod val="65000"/>
                  </a:schemeClr>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p:cNvSpPr>
            <a:spLocks noGrp="1"/>
          </p:cNvSpPr>
          <p:nvPr>
            <p:ph type="ftr" sz="quarter" idx="20"/>
          </p:nvPr>
        </p:nvSpPr>
        <p:spPr/>
        <p:txBody>
          <a:bodyPr/>
          <a:lstStyle/>
          <a:p>
            <a:pPr algn="ctr"/>
            <a:r>
              <a:rPr lang="en-GB"/>
              <a:t>Add kicker here in italics. Maximum two lines. Finish with full stop.</a:t>
            </a:r>
          </a:p>
        </p:txBody>
      </p:sp>
    </p:spTree>
    <p:extLst>
      <p:ext uri="{BB962C8B-B14F-4D97-AF65-F5344CB8AC3E}">
        <p14:creationId xmlns:p14="http://schemas.microsoft.com/office/powerpoint/2010/main" val="2893218349"/>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CHART + TEXT + SUBHEAD">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4">
            <a:duotone>
              <a:prstClr val="black"/>
              <a:srgbClr val="000000">
                <a:lumMod val="95000"/>
                <a:lumOff val="5000"/>
                <a:tint val="45000"/>
                <a:satMod val="400000"/>
              </a:srgbClr>
            </a:duotone>
            <a:alphaModFix/>
          </a:blip>
          <a:stretch>
            <a:fillRect/>
          </a:stretch>
        </p:blipFill>
        <p:spPr>
          <a:xfrm>
            <a:off x="11746789" y="593502"/>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1657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5"/>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13" name="Title 8">
            <a:extLst>
              <a:ext uri="{FF2B5EF4-FFF2-40B4-BE49-F238E27FC236}">
                <a16:creationId xmlns:a16="http://schemas.microsoft.com/office/drawing/2014/main" id="{62BC92FD-CA44-CF4B-9295-3485B36AD3D4}"/>
              </a:ext>
            </a:extLst>
          </p:cNvPr>
          <p:cNvSpPr>
            <a:spLocks noGrp="1"/>
          </p:cNvSpPr>
          <p:nvPr>
            <p:ph type="title" hasCustomPrompt="1"/>
          </p:nvPr>
        </p:nvSpPr>
        <p:spPr>
          <a:xfrm>
            <a:off x="708102" y="853206"/>
            <a:ext cx="10074741" cy="332399"/>
          </a:xfrm>
        </p:spPr>
        <p:txBody>
          <a:bodyPr/>
          <a:lstStyle>
            <a:lvl1pPr marL="0" marR="0" indent="0" algn="l" defTabSz="914400"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a:t>Chart with title and subhead</a:t>
            </a:r>
          </a:p>
        </p:txBody>
      </p:sp>
      <p:sp>
        <p:nvSpPr>
          <p:cNvPr id="15" name="Chart Placeholder 2">
            <a:extLst>
              <a:ext uri="{FF2B5EF4-FFF2-40B4-BE49-F238E27FC236}">
                <a16:creationId xmlns:a16="http://schemas.microsoft.com/office/drawing/2014/main" id="{79ECB336-2CCF-A346-8CE6-D65549C3A4C7}"/>
              </a:ext>
            </a:extLst>
          </p:cNvPr>
          <p:cNvSpPr>
            <a:spLocks noGrp="1"/>
          </p:cNvSpPr>
          <p:nvPr>
            <p:ph type="chart" sz="quarter" idx="19"/>
          </p:nvPr>
        </p:nvSpPr>
        <p:spPr>
          <a:xfrm>
            <a:off x="704504" y="1808163"/>
            <a:ext cx="5940000" cy="4284662"/>
          </a:xfrm>
          <a:prstGeom prst="rect">
            <a:avLst/>
          </a:prstGeom>
        </p:spPr>
        <p:txBody>
          <a:bodyPr/>
          <a:lstStyle>
            <a:lvl1pPr>
              <a:defRPr sz="1400">
                <a:latin typeface="Arial" panose="020B0604020202020204" pitchFamily="34" charset="0"/>
                <a:cs typeface="Arial" panose="020B0604020202020204" pitchFamily="34" charset="0"/>
              </a:defRPr>
            </a:lvl1pPr>
          </a:lstStyle>
          <a:p>
            <a:endParaRPr lang="en-GB" noProof="0"/>
          </a:p>
        </p:txBody>
      </p:sp>
      <p:sp>
        <p:nvSpPr>
          <p:cNvPr id="16" name="Content Placeholder 4">
            <a:extLst>
              <a:ext uri="{FF2B5EF4-FFF2-40B4-BE49-F238E27FC236}">
                <a16:creationId xmlns:a16="http://schemas.microsoft.com/office/drawing/2014/main" id="{2EC3F107-93A0-2B47-B8B3-53592B09AB77}"/>
              </a:ext>
            </a:extLst>
          </p:cNvPr>
          <p:cNvSpPr>
            <a:spLocks noGrp="1"/>
          </p:cNvSpPr>
          <p:nvPr>
            <p:ph sz="quarter" idx="12" hasCustomPrompt="1"/>
          </p:nvPr>
        </p:nvSpPr>
        <p:spPr>
          <a:xfrm>
            <a:off x="704503" y="1260000"/>
            <a:ext cx="9360000" cy="193899"/>
          </a:xfrm>
          <a:prstGeom prst="rect">
            <a:avLst/>
          </a:prstGeom>
        </p:spPr>
        <p:txBody>
          <a:bodyPr wrap="square" lIns="0" tIns="0" rIns="0" bIns="0">
            <a:spAutoFit/>
          </a:bodyPr>
          <a:lstStyle>
            <a:lvl1pPr marL="0" indent="0">
              <a:buNone/>
              <a:defRPr sz="1400" b="0">
                <a:solidFill>
                  <a:schemeClr val="bg1">
                    <a:lumMod val="65000"/>
                  </a:schemeClr>
                </a:solidFill>
                <a:latin typeface="Arial" panose="020B0604020202020204" pitchFamily="34" charset="0"/>
                <a:cs typeface="Arial" panose="020B0604020202020204" pitchFamily="34" charset="0"/>
              </a:defRPr>
            </a:lvl1pPr>
          </a:lstStyle>
          <a:p>
            <a:pPr lvl="0"/>
            <a:r>
              <a:rPr lang="en-GB"/>
              <a:t>Sub-heading</a:t>
            </a:r>
          </a:p>
        </p:txBody>
      </p:sp>
      <p:pic>
        <p:nvPicPr>
          <p:cNvPr id="18" name="Picture 17">
            <a:extLst>
              <a:ext uri="{FF2B5EF4-FFF2-40B4-BE49-F238E27FC236}">
                <a16:creationId xmlns:a16="http://schemas.microsoft.com/office/drawing/2014/main" id="{2767B6FC-63A6-C445-AAF0-19438072F52B}"/>
              </a:ext>
            </a:extLst>
          </p:cNvPr>
          <p:cNvPicPr>
            <a:picLocks noChangeAspect="1"/>
          </p:cNvPicPr>
          <p:nvPr userDrawn="1"/>
        </p:nvPicPr>
        <p:blipFill>
          <a:blip r:embed="rId5"/>
          <a:stretch>
            <a:fillRect/>
          </a:stretch>
        </p:blipFill>
        <p:spPr>
          <a:xfrm>
            <a:off x="11691807" y="240422"/>
            <a:ext cx="265119" cy="260299"/>
          </a:xfrm>
          <a:prstGeom prst="rect">
            <a:avLst/>
          </a:prstGeom>
        </p:spPr>
      </p:pic>
      <p:sp>
        <p:nvSpPr>
          <p:cNvPr id="17" name="Text Placeholder 2">
            <a:extLst>
              <a:ext uri="{FF2B5EF4-FFF2-40B4-BE49-F238E27FC236}">
                <a16:creationId xmlns:a16="http://schemas.microsoft.com/office/drawing/2014/main" id="{4B321902-AE97-0449-AD07-6EA9F6F1886E}"/>
              </a:ext>
            </a:extLst>
          </p:cNvPr>
          <p:cNvSpPr>
            <a:spLocks noGrp="1"/>
          </p:cNvSpPr>
          <p:nvPr>
            <p:ph type="body" sz="quarter" idx="10"/>
          </p:nvPr>
        </p:nvSpPr>
        <p:spPr>
          <a:xfrm>
            <a:off x="6960973" y="1816401"/>
            <a:ext cx="3095840" cy="4284662"/>
          </a:xfrm>
          <a:prstGeom prst="rect">
            <a:avLst/>
          </a:prstGeom>
        </p:spPr>
        <p:txBody>
          <a:bodyPr lIns="0" tIns="0" rIns="0" bIns="0"/>
          <a:lstStyle>
            <a:lvl1pPr>
              <a:lnSpc>
                <a:spcPct val="110000"/>
              </a:lnSpc>
              <a:spcBef>
                <a:spcPts val="1200"/>
              </a:spcBef>
              <a:defRPr sz="1400" b="1">
                <a:solidFill>
                  <a:schemeClr val="tx2"/>
                </a:solidFill>
                <a:latin typeface="Arial" panose="020B0604020202020204" pitchFamily="34" charset="0"/>
                <a:cs typeface="Arial" panose="020B0604020202020204" pitchFamily="34" charset="0"/>
              </a:defRPr>
            </a:lvl1pPr>
            <a:lvl2pPr>
              <a:lnSpc>
                <a:spcPct val="110000"/>
              </a:lnSpc>
              <a:defRPr sz="1400">
                <a:solidFill>
                  <a:schemeClr val="tx2"/>
                </a:solidFill>
                <a:latin typeface="Arial" panose="020B0604020202020204" pitchFamily="34" charset="0"/>
                <a:cs typeface="Arial" panose="020B0604020202020204" pitchFamily="34" charset="0"/>
              </a:defRPr>
            </a:lvl2pPr>
            <a:lvl3pPr>
              <a:lnSpc>
                <a:spcPct val="110000"/>
              </a:lnSpc>
              <a:buClr>
                <a:schemeClr val="bg1">
                  <a:lumMod val="50000"/>
                </a:schemeClr>
              </a:buClr>
              <a:defRPr>
                <a:solidFill>
                  <a:schemeClr val="bg1">
                    <a:lumMod val="50000"/>
                  </a:schemeClr>
                </a:solidFill>
                <a:latin typeface="Arial" panose="020B0604020202020204" pitchFamily="34" charset="0"/>
                <a:cs typeface="Arial" panose="020B0604020202020204" pitchFamily="34" charset="0"/>
              </a:defRPr>
            </a:lvl3pPr>
            <a:lvl4pPr>
              <a:lnSpc>
                <a:spcPct val="110000"/>
              </a:lnSpc>
              <a:defRPr sz="1300">
                <a:solidFill>
                  <a:schemeClr val="bg1">
                    <a:lumMod val="65000"/>
                  </a:schemeClr>
                </a:solidFill>
                <a:latin typeface="Arial" panose="020B0604020202020204" pitchFamily="34" charset="0"/>
                <a:cs typeface="Arial" panose="020B0604020202020204" pitchFamily="34" charset="0"/>
              </a:defRPr>
            </a:lvl4pPr>
            <a:lvl5pPr>
              <a:lnSpc>
                <a:spcPct val="110000"/>
              </a:lnSpc>
              <a:defRPr>
                <a:solidFill>
                  <a:schemeClr val="bg1">
                    <a:lumMod val="65000"/>
                  </a:schemeClr>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p:cNvSpPr>
            <a:spLocks noGrp="1"/>
          </p:cNvSpPr>
          <p:nvPr>
            <p:ph type="ftr" sz="quarter" idx="20"/>
          </p:nvPr>
        </p:nvSpPr>
        <p:spPr/>
        <p:txBody>
          <a:bodyPr/>
          <a:lstStyle/>
          <a:p>
            <a:pPr algn="ctr"/>
            <a:r>
              <a:rPr lang="en-GB"/>
              <a:t>Add kicker here in italics. Maximum two lines. Finish with full stop.</a:t>
            </a:r>
          </a:p>
        </p:txBody>
      </p:sp>
    </p:spTree>
    <p:extLst>
      <p:ext uri="{BB962C8B-B14F-4D97-AF65-F5344CB8AC3E}">
        <p14:creationId xmlns:p14="http://schemas.microsoft.com/office/powerpoint/2010/main" val="3012970365"/>
      </p:ext>
    </p:extLst>
  </p:cSld>
  <p:clrMapOvr>
    <a:masterClrMapping/>
  </p:clrMapOvr>
  <p:extLst>
    <p:ext uri="{DCECCB84-F9BA-43D5-87BE-67443E8EF086}">
      <p15:sldGuideLst xmlns:p15="http://schemas.microsoft.com/office/powerpoint/2012/main">
        <p15:guide id="1" orient="horz" pos="1139">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IAGRAM + TEXT">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4">
            <a:duotone>
              <a:prstClr val="black"/>
              <a:srgbClr val="000000">
                <a:lumMod val="95000"/>
                <a:lumOff val="5000"/>
                <a:tint val="45000"/>
                <a:satMod val="400000"/>
              </a:srgbClr>
            </a:duotone>
            <a:alphaModFix/>
          </a:blip>
          <a:stretch>
            <a:fillRect/>
          </a:stretch>
        </p:blipFill>
        <p:spPr>
          <a:xfrm>
            <a:off x="11746789" y="593502"/>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1657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5"/>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18" name="Title 8">
            <a:extLst>
              <a:ext uri="{FF2B5EF4-FFF2-40B4-BE49-F238E27FC236}">
                <a16:creationId xmlns:a16="http://schemas.microsoft.com/office/drawing/2014/main" id="{C99B461D-0EBC-434E-8364-FEBA65C333D2}"/>
              </a:ext>
            </a:extLst>
          </p:cNvPr>
          <p:cNvSpPr>
            <a:spLocks noGrp="1"/>
          </p:cNvSpPr>
          <p:nvPr>
            <p:ph type="title" hasCustomPrompt="1"/>
          </p:nvPr>
        </p:nvSpPr>
        <p:spPr>
          <a:xfrm>
            <a:off x="708102" y="853206"/>
            <a:ext cx="10074741" cy="332399"/>
          </a:xfrm>
        </p:spPr>
        <p:txBody>
          <a:bodyPr/>
          <a:lstStyle>
            <a:lvl1pPr marL="0" marR="0" indent="0" algn="l" defTabSz="914400"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a:t>Diagram layout with title only</a:t>
            </a:r>
          </a:p>
        </p:txBody>
      </p:sp>
      <p:sp>
        <p:nvSpPr>
          <p:cNvPr id="19" name="SmartArt Placeholder 5">
            <a:extLst>
              <a:ext uri="{FF2B5EF4-FFF2-40B4-BE49-F238E27FC236}">
                <a16:creationId xmlns:a16="http://schemas.microsoft.com/office/drawing/2014/main" id="{18A1ADD3-82F6-774A-84F8-7290437E6AA3}"/>
              </a:ext>
            </a:extLst>
          </p:cNvPr>
          <p:cNvSpPr>
            <a:spLocks noGrp="1"/>
          </p:cNvSpPr>
          <p:nvPr>
            <p:ph type="dgm" sz="quarter" idx="18"/>
          </p:nvPr>
        </p:nvSpPr>
        <p:spPr>
          <a:xfrm>
            <a:off x="4936697" y="1549100"/>
            <a:ext cx="5875765" cy="4543725"/>
          </a:xfrm>
          <a:prstGeom prst="rect">
            <a:avLst/>
          </a:prstGeom>
        </p:spPr>
        <p:txBody>
          <a:bodyPr/>
          <a:lstStyle>
            <a:lvl1pPr>
              <a:defRPr sz="1400">
                <a:solidFill>
                  <a:schemeClr val="tx2"/>
                </a:solidFill>
                <a:latin typeface="Arial" panose="020B0604020202020204" pitchFamily="34" charset="0"/>
                <a:cs typeface="Arial" panose="020B0604020202020204" pitchFamily="34" charset="0"/>
              </a:defRPr>
            </a:lvl1pPr>
          </a:lstStyle>
          <a:p>
            <a:endParaRPr lang="en-GB" noProof="0"/>
          </a:p>
        </p:txBody>
      </p:sp>
      <p:pic>
        <p:nvPicPr>
          <p:cNvPr id="13" name="Picture 12">
            <a:extLst>
              <a:ext uri="{FF2B5EF4-FFF2-40B4-BE49-F238E27FC236}">
                <a16:creationId xmlns:a16="http://schemas.microsoft.com/office/drawing/2014/main" id="{FB8C490E-1AC4-9B4F-A4F8-D74BC69DD386}"/>
              </a:ext>
            </a:extLst>
          </p:cNvPr>
          <p:cNvPicPr>
            <a:picLocks noChangeAspect="1"/>
          </p:cNvPicPr>
          <p:nvPr userDrawn="1"/>
        </p:nvPicPr>
        <p:blipFill>
          <a:blip r:embed="rId5"/>
          <a:stretch>
            <a:fillRect/>
          </a:stretch>
        </p:blipFill>
        <p:spPr>
          <a:xfrm>
            <a:off x="11691807" y="240422"/>
            <a:ext cx="265119" cy="260299"/>
          </a:xfrm>
          <a:prstGeom prst="rect">
            <a:avLst/>
          </a:prstGeom>
        </p:spPr>
      </p:pic>
      <p:sp>
        <p:nvSpPr>
          <p:cNvPr id="16" name="Text Placeholder 2">
            <a:extLst>
              <a:ext uri="{FF2B5EF4-FFF2-40B4-BE49-F238E27FC236}">
                <a16:creationId xmlns:a16="http://schemas.microsoft.com/office/drawing/2014/main" id="{5902771E-22D7-B544-BED2-F8CF293D7AD4}"/>
              </a:ext>
            </a:extLst>
          </p:cNvPr>
          <p:cNvSpPr>
            <a:spLocks noGrp="1"/>
          </p:cNvSpPr>
          <p:nvPr>
            <p:ph type="body" sz="quarter" idx="10"/>
          </p:nvPr>
        </p:nvSpPr>
        <p:spPr>
          <a:xfrm>
            <a:off x="695324" y="1557338"/>
            <a:ext cx="3868437" cy="4543725"/>
          </a:xfrm>
          <a:prstGeom prst="rect">
            <a:avLst/>
          </a:prstGeom>
        </p:spPr>
        <p:txBody>
          <a:bodyPr lIns="0" tIns="0" rIns="0" bIns="0"/>
          <a:lstStyle>
            <a:lvl1pPr>
              <a:lnSpc>
                <a:spcPct val="110000"/>
              </a:lnSpc>
              <a:spcBef>
                <a:spcPts val="1200"/>
              </a:spcBef>
              <a:defRPr sz="1400" b="1">
                <a:solidFill>
                  <a:schemeClr val="tx2"/>
                </a:solidFill>
                <a:latin typeface="Arial" panose="020B0604020202020204" pitchFamily="34" charset="0"/>
                <a:cs typeface="Arial" panose="020B0604020202020204" pitchFamily="34" charset="0"/>
              </a:defRPr>
            </a:lvl1pPr>
            <a:lvl2pPr>
              <a:lnSpc>
                <a:spcPct val="110000"/>
              </a:lnSpc>
              <a:defRPr sz="1400">
                <a:solidFill>
                  <a:schemeClr val="tx2"/>
                </a:solidFill>
                <a:latin typeface="Arial" panose="020B0604020202020204" pitchFamily="34" charset="0"/>
                <a:cs typeface="Arial" panose="020B0604020202020204" pitchFamily="34" charset="0"/>
              </a:defRPr>
            </a:lvl2pPr>
            <a:lvl3pPr>
              <a:lnSpc>
                <a:spcPct val="110000"/>
              </a:lnSpc>
              <a:buClr>
                <a:schemeClr val="bg1">
                  <a:lumMod val="50000"/>
                </a:schemeClr>
              </a:buClr>
              <a:defRPr>
                <a:solidFill>
                  <a:schemeClr val="bg1">
                    <a:lumMod val="50000"/>
                  </a:schemeClr>
                </a:solidFill>
                <a:latin typeface="Arial" panose="020B0604020202020204" pitchFamily="34" charset="0"/>
                <a:cs typeface="Arial" panose="020B0604020202020204" pitchFamily="34" charset="0"/>
              </a:defRPr>
            </a:lvl3pPr>
            <a:lvl4pPr>
              <a:lnSpc>
                <a:spcPct val="110000"/>
              </a:lnSpc>
              <a:defRPr sz="1300">
                <a:solidFill>
                  <a:schemeClr val="bg1">
                    <a:lumMod val="65000"/>
                  </a:schemeClr>
                </a:solidFill>
                <a:latin typeface="Arial" panose="020B0604020202020204" pitchFamily="34" charset="0"/>
                <a:cs typeface="Arial" panose="020B0604020202020204" pitchFamily="34" charset="0"/>
              </a:defRPr>
            </a:lvl4pPr>
            <a:lvl5pPr>
              <a:lnSpc>
                <a:spcPct val="110000"/>
              </a:lnSpc>
              <a:defRPr>
                <a:solidFill>
                  <a:schemeClr val="bg1">
                    <a:lumMod val="65000"/>
                  </a:schemeClr>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p:cNvSpPr>
            <a:spLocks noGrp="1"/>
          </p:cNvSpPr>
          <p:nvPr>
            <p:ph type="ftr" sz="quarter" idx="19"/>
          </p:nvPr>
        </p:nvSpPr>
        <p:spPr/>
        <p:txBody>
          <a:bodyPr/>
          <a:lstStyle/>
          <a:p>
            <a:pPr algn="ctr"/>
            <a:r>
              <a:rPr lang="en-GB"/>
              <a:t>Add kicker here in italics. Maximum two lines. Finish with full stop.</a:t>
            </a:r>
          </a:p>
        </p:txBody>
      </p:sp>
    </p:spTree>
    <p:extLst>
      <p:ext uri="{BB962C8B-B14F-4D97-AF65-F5344CB8AC3E}">
        <p14:creationId xmlns:p14="http://schemas.microsoft.com/office/powerpoint/2010/main" val="961152244"/>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IAGRAM + TEXT + SUBHEAD">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4">
            <a:duotone>
              <a:prstClr val="black"/>
              <a:srgbClr val="000000">
                <a:lumMod val="95000"/>
                <a:lumOff val="5000"/>
                <a:tint val="45000"/>
                <a:satMod val="400000"/>
              </a:srgbClr>
            </a:duotone>
            <a:alphaModFix/>
          </a:blip>
          <a:stretch>
            <a:fillRect/>
          </a:stretch>
        </p:blipFill>
        <p:spPr>
          <a:xfrm>
            <a:off x="11746789" y="593502"/>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1657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5"/>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18" name="Title 8">
            <a:extLst>
              <a:ext uri="{FF2B5EF4-FFF2-40B4-BE49-F238E27FC236}">
                <a16:creationId xmlns:a16="http://schemas.microsoft.com/office/drawing/2014/main" id="{C99B461D-0EBC-434E-8364-FEBA65C333D2}"/>
              </a:ext>
            </a:extLst>
          </p:cNvPr>
          <p:cNvSpPr>
            <a:spLocks noGrp="1"/>
          </p:cNvSpPr>
          <p:nvPr>
            <p:ph type="title" hasCustomPrompt="1"/>
          </p:nvPr>
        </p:nvSpPr>
        <p:spPr>
          <a:xfrm>
            <a:off x="708102" y="853206"/>
            <a:ext cx="10074741" cy="332399"/>
          </a:xfrm>
        </p:spPr>
        <p:txBody>
          <a:bodyPr/>
          <a:lstStyle>
            <a:lvl1pPr marL="0" marR="0" indent="0" algn="l" defTabSz="914400"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a:t>Diagram layout with title and subhead</a:t>
            </a:r>
          </a:p>
        </p:txBody>
      </p:sp>
      <p:sp>
        <p:nvSpPr>
          <p:cNvPr id="19" name="SmartArt Placeholder 5">
            <a:extLst>
              <a:ext uri="{FF2B5EF4-FFF2-40B4-BE49-F238E27FC236}">
                <a16:creationId xmlns:a16="http://schemas.microsoft.com/office/drawing/2014/main" id="{18A1ADD3-82F6-774A-84F8-7290437E6AA3}"/>
              </a:ext>
            </a:extLst>
          </p:cNvPr>
          <p:cNvSpPr>
            <a:spLocks noGrp="1"/>
          </p:cNvSpPr>
          <p:nvPr>
            <p:ph type="dgm" sz="quarter" idx="18"/>
          </p:nvPr>
        </p:nvSpPr>
        <p:spPr>
          <a:xfrm>
            <a:off x="4936697" y="1816616"/>
            <a:ext cx="5875765" cy="4276209"/>
          </a:xfrm>
          <a:prstGeom prst="rect">
            <a:avLst/>
          </a:prstGeom>
        </p:spPr>
        <p:txBody>
          <a:bodyPr/>
          <a:lstStyle>
            <a:lvl1pPr>
              <a:defRPr sz="1400">
                <a:solidFill>
                  <a:schemeClr val="tx2"/>
                </a:solidFill>
                <a:latin typeface="Arial" panose="020B0604020202020204" pitchFamily="34" charset="0"/>
                <a:cs typeface="Arial" panose="020B0604020202020204" pitchFamily="34" charset="0"/>
              </a:defRPr>
            </a:lvl1pPr>
          </a:lstStyle>
          <a:p>
            <a:endParaRPr lang="en-GB" noProof="0"/>
          </a:p>
        </p:txBody>
      </p:sp>
      <p:sp>
        <p:nvSpPr>
          <p:cNvPr id="21" name="Content Placeholder 4">
            <a:extLst>
              <a:ext uri="{FF2B5EF4-FFF2-40B4-BE49-F238E27FC236}">
                <a16:creationId xmlns:a16="http://schemas.microsoft.com/office/drawing/2014/main" id="{ECB2CA92-7327-AE4E-96D0-1A3E349CAD5E}"/>
              </a:ext>
            </a:extLst>
          </p:cNvPr>
          <p:cNvSpPr>
            <a:spLocks noGrp="1"/>
          </p:cNvSpPr>
          <p:nvPr>
            <p:ph sz="quarter" idx="12" hasCustomPrompt="1"/>
          </p:nvPr>
        </p:nvSpPr>
        <p:spPr>
          <a:xfrm>
            <a:off x="704503" y="1260000"/>
            <a:ext cx="9360000" cy="193899"/>
          </a:xfrm>
          <a:prstGeom prst="rect">
            <a:avLst/>
          </a:prstGeom>
        </p:spPr>
        <p:txBody>
          <a:bodyPr wrap="square" lIns="0" tIns="0" rIns="0" bIns="0">
            <a:spAutoFit/>
          </a:bodyPr>
          <a:lstStyle>
            <a:lvl1pPr marL="0" indent="0">
              <a:buNone/>
              <a:defRPr sz="1400" b="0">
                <a:solidFill>
                  <a:schemeClr val="bg1">
                    <a:lumMod val="65000"/>
                  </a:schemeClr>
                </a:solidFill>
                <a:latin typeface="Arial" panose="020B0604020202020204" pitchFamily="34" charset="0"/>
                <a:cs typeface="Arial" panose="020B0604020202020204" pitchFamily="34" charset="0"/>
              </a:defRPr>
            </a:lvl1pPr>
          </a:lstStyle>
          <a:p>
            <a:pPr lvl="0"/>
            <a:r>
              <a:rPr lang="en-GB"/>
              <a:t>Sub-heading 14pt, x0.9 line spacing</a:t>
            </a:r>
          </a:p>
        </p:txBody>
      </p:sp>
      <p:pic>
        <p:nvPicPr>
          <p:cNvPr id="13" name="Picture 12">
            <a:extLst>
              <a:ext uri="{FF2B5EF4-FFF2-40B4-BE49-F238E27FC236}">
                <a16:creationId xmlns:a16="http://schemas.microsoft.com/office/drawing/2014/main" id="{FB8C490E-1AC4-9B4F-A4F8-D74BC69DD386}"/>
              </a:ext>
            </a:extLst>
          </p:cNvPr>
          <p:cNvPicPr>
            <a:picLocks noChangeAspect="1"/>
          </p:cNvPicPr>
          <p:nvPr userDrawn="1"/>
        </p:nvPicPr>
        <p:blipFill>
          <a:blip r:embed="rId5"/>
          <a:stretch>
            <a:fillRect/>
          </a:stretch>
        </p:blipFill>
        <p:spPr>
          <a:xfrm>
            <a:off x="11691807" y="240422"/>
            <a:ext cx="265119" cy="260299"/>
          </a:xfrm>
          <a:prstGeom prst="rect">
            <a:avLst/>
          </a:prstGeom>
        </p:spPr>
      </p:pic>
      <p:sp>
        <p:nvSpPr>
          <p:cNvPr id="16" name="Text Placeholder 2">
            <a:extLst>
              <a:ext uri="{FF2B5EF4-FFF2-40B4-BE49-F238E27FC236}">
                <a16:creationId xmlns:a16="http://schemas.microsoft.com/office/drawing/2014/main" id="{89819583-A26A-2543-BE46-6C3560CE065F}"/>
              </a:ext>
            </a:extLst>
          </p:cNvPr>
          <p:cNvSpPr>
            <a:spLocks noGrp="1"/>
          </p:cNvSpPr>
          <p:nvPr>
            <p:ph type="body" sz="quarter" idx="10"/>
          </p:nvPr>
        </p:nvSpPr>
        <p:spPr>
          <a:xfrm>
            <a:off x="695324" y="1808164"/>
            <a:ext cx="3868437" cy="4292900"/>
          </a:xfrm>
          <a:prstGeom prst="rect">
            <a:avLst/>
          </a:prstGeom>
        </p:spPr>
        <p:txBody>
          <a:bodyPr lIns="0" tIns="0" rIns="0" bIns="0"/>
          <a:lstStyle>
            <a:lvl1pPr>
              <a:lnSpc>
                <a:spcPct val="110000"/>
              </a:lnSpc>
              <a:spcBef>
                <a:spcPts val="1200"/>
              </a:spcBef>
              <a:defRPr sz="1400" b="1">
                <a:solidFill>
                  <a:schemeClr val="tx2"/>
                </a:solidFill>
                <a:latin typeface="Arial" panose="020B0604020202020204" pitchFamily="34" charset="0"/>
                <a:cs typeface="Arial" panose="020B0604020202020204" pitchFamily="34" charset="0"/>
              </a:defRPr>
            </a:lvl1pPr>
            <a:lvl2pPr>
              <a:lnSpc>
                <a:spcPct val="110000"/>
              </a:lnSpc>
              <a:defRPr sz="1400">
                <a:solidFill>
                  <a:schemeClr val="tx2"/>
                </a:solidFill>
                <a:latin typeface="Arial" panose="020B0604020202020204" pitchFamily="34" charset="0"/>
                <a:cs typeface="Arial" panose="020B0604020202020204" pitchFamily="34" charset="0"/>
              </a:defRPr>
            </a:lvl2pPr>
            <a:lvl3pPr>
              <a:lnSpc>
                <a:spcPct val="110000"/>
              </a:lnSpc>
              <a:buClr>
                <a:schemeClr val="bg1">
                  <a:lumMod val="50000"/>
                </a:schemeClr>
              </a:buClr>
              <a:defRPr>
                <a:solidFill>
                  <a:schemeClr val="bg1">
                    <a:lumMod val="50000"/>
                  </a:schemeClr>
                </a:solidFill>
                <a:latin typeface="Arial" panose="020B0604020202020204" pitchFamily="34" charset="0"/>
                <a:cs typeface="Arial" panose="020B0604020202020204" pitchFamily="34" charset="0"/>
              </a:defRPr>
            </a:lvl3pPr>
            <a:lvl4pPr>
              <a:lnSpc>
                <a:spcPct val="110000"/>
              </a:lnSpc>
              <a:defRPr sz="1300">
                <a:solidFill>
                  <a:schemeClr val="bg1">
                    <a:lumMod val="65000"/>
                  </a:schemeClr>
                </a:solidFill>
                <a:latin typeface="Arial" panose="020B0604020202020204" pitchFamily="34" charset="0"/>
                <a:cs typeface="Arial" panose="020B0604020202020204" pitchFamily="34" charset="0"/>
              </a:defRPr>
            </a:lvl4pPr>
            <a:lvl5pPr>
              <a:lnSpc>
                <a:spcPct val="110000"/>
              </a:lnSpc>
              <a:defRPr>
                <a:solidFill>
                  <a:schemeClr val="bg1">
                    <a:lumMod val="65000"/>
                  </a:schemeClr>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p:cNvSpPr>
            <a:spLocks noGrp="1"/>
          </p:cNvSpPr>
          <p:nvPr>
            <p:ph type="ftr" sz="quarter" idx="19"/>
          </p:nvPr>
        </p:nvSpPr>
        <p:spPr/>
        <p:txBody>
          <a:bodyPr/>
          <a:lstStyle/>
          <a:p>
            <a:pPr algn="ctr"/>
            <a:r>
              <a:rPr lang="en-GB"/>
              <a:t>Add kicker here in italics. Maximum two lines. Finish with full stop.</a:t>
            </a:r>
          </a:p>
        </p:txBody>
      </p:sp>
    </p:spTree>
    <p:extLst>
      <p:ext uri="{BB962C8B-B14F-4D97-AF65-F5344CB8AC3E}">
        <p14:creationId xmlns:p14="http://schemas.microsoft.com/office/powerpoint/2010/main" val="2577099976"/>
      </p:ext>
    </p:extLst>
  </p:cSld>
  <p:clrMapOvr>
    <a:masterClrMapping/>
  </p:clrMapOvr>
  <p:extLst>
    <p:ext uri="{DCECCB84-F9BA-43D5-87BE-67443E8EF086}">
      <p15:sldGuideLst xmlns:p15="http://schemas.microsoft.com/office/powerpoint/2012/main">
        <p15:guide id="1" orient="horz" pos="113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4">
            <a:duotone>
              <a:prstClr val="black"/>
              <a:srgbClr val="000000">
                <a:lumMod val="95000"/>
                <a:lumOff val="5000"/>
                <a:tint val="45000"/>
                <a:satMod val="400000"/>
              </a:srgbClr>
            </a:duotone>
            <a:alphaModFix/>
          </a:blip>
          <a:stretch>
            <a:fillRect/>
          </a:stretch>
        </p:blipFill>
        <p:spPr>
          <a:xfrm>
            <a:off x="11746789" y="593502"/>
            <a:ext cx="153821" cy="1377401"/>
          </a:xfrm>
          <a:prstGeom prst="rect">
            <a:avLst/>
          </a:prstGeom>
        </p:spPr>
      </p:pic>
      <p:sp>
        <p:nvSpPr>
          <p:cNvPr id="11" name="TextBox 10">
            <a:extLst>
              <a:ext uri="{FF2B5EF4-FFF2-40B4-BE49-F238E27FC236}">
                <a16:creationId xmlns:a16="http://schemas.microsoft.com/office/drawing/2014/main" id="{9F15BEAF-3BD7-0D44-9280-9C941E893C0F}"/>
              </a:ext>
            </a:extLst>
          </p:cNvPr>
          <p:cNvSpPr txBox="1"/>
          <p:nvPr userDrawn="1"/>
        </p:nvSpPr>
        <p:spPr>
          <a:xfrm>
            <a:off x="9265955" y="6476195"/>
            <a:ext cx="2215329" cy="12824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3" name="Slide Number Placeholder 1">
            <a:extLst>
              <a:ext uri="{FF2B5EF4-FFF2-40B4-BE49-F238E27FC236}">
                <a16:creationId xmlns:a16="http://schemas.microsoft.com/office/drawing/2014/main" id="{C3F16236-9598-7349-8FC4-A40DABA1287E}"/>
              </a:ext>
            </a:extLst>
          </p:cNvPr>
          <p:cNvSpPr>
            <a:spLocks noGrp="1"/>
          </p:cNvSpPr>
          <p:nvPr>
            <p:ph type="sldNum" sz="quarter" idx="4"/>
          </p:nvPr>
        </p:nvSpPr>
        <p:spPr>
          <a:xfrm>
            <a:off x="11578618" y="6427925"/>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pic>
        <p:nvPicPr>
          <p:cNvPr id="8" name="Picture 7">
            <a:extLst>
              <a:ext uri="{FF2B5EF4-FFF2-40B4-BE49-F238E27FC236}">
                <a16:creationId xmlns:a16="http://schemas.microsoft.com/office/drawing/2014/main" id="{0682C988-3762-E74C-B606-05FFBDCE0A39}"/>
              </a:ext>
            </a:extLst>
          </p:cNvPr>
          <p:cNvPicPr>
            <a:picLocks noChangeAspect="1"/>
          </p:cNvPicPr>
          <p:nvPr userDrawn="1"/>
        </p:nvPicPr>
        <p:blipFill>
          <a:blip r:embed="rId5"/>
          <a:stretch>
            <a:fillRect/>
          </a:stretch>
        </p:blipFill>
        <p:spPr>
          <a:xfrm>
            <a:off x="11691807" y="240422"/>
            <a:ext cx="265119" cy="260299"/>
          </a:xfrm>
          <a:prstGeom prst="rect">
            <a:avLst/>
          </a:prstGeom>
        </p:spPr>
      </p:pic>
    </p:spTree>
    <p:extLst>
      <p:ext uri="{BB962C8B-B14F-4D97-AF65-F5344CB8AC3E}">
        <p14:creationId xmlns:p14="http://schemas.microsoft.com/office/powerpoint/2010/main" val="403986133"/>
      </p:ext>
    </p:extLst>
  </p:cSld>
  <p:clrMapOvr>
    <a:masterClrMapping/>
  </p:clrMapOvr>
  <p:extLst>
    <p:ext uri="{DCECCB84-F9BA-43D5-87BE-67443E8EF086}">
      <p15:sldGuideLst xmlns:p15="http://schemas.microsoft.com/office/powerpoint/2012/main">
        <p15:guide id="1" orient="horz" pos="572">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ABLE">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4">
            <a:duotone>
              <a:prstClr val="black"/>
              <a:srgbClr val="000000">
                <a:lumMod val="95000"/>
                <a:lumOff val="5000"/>
                <a:tint val="45000"/>
                <a:satMod val="400000"/>
              </a:srgbClr>
            </a:duotone>
            <a:alphaModFix/>
          </a:blip>
          <a:stretch>
            <a:fillRect/>
          </a:stretch>
        </p:blipFill>
        <p:spPr>
          <a:xfrm>
            <a:off x="11746789" y="593502"/>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1657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5"/>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13" name="Table Placeholder 9">
            <a:extLst>
              <a:ext uri="{FF2B5EF4-FFF2-40B4-BE49-F238E27FC236}">
                <a16:creationId xmlns:a16="http://schemas.microsoft.com/office/drawing/2014/main" id="{3F466B31-EE8C-4C49-B6DF-C353DEDE61C9}"/>
              </a:ext>
            </a:extLst>
          </p:cNvPr>
          <p:cNvSpPr>
            <a:spLocks noGrp="1"/>
          </p:cNvSpPr>
          <p:nvPr>
            <p:ph type="tbl" sz="quarter" idx="18"/>
          </p:nvPr>
        </p:nvSpPr>
        <p:spPr>
          <a:xfrm>
            <a:off x="704499" y="1557338"/>
            <a:ext cx="10107964" cy="4535487"/>
          </a:xfrm>
          <a:prstGeom prst="rect">
            <a:avLst/>
          </a:prstGeom>
        </p:spPr>
        <p:txBody>
          <a:bodyPr/>
          <a:lstStyle>
            <a:lvl1pPr>
              <a:defRPr sz="1400">
                <a:latin typeface="Arial" panose="020B0604020202020204" pitchFamily="34" charset="0"/>
                <a:cs typeface="Arial" panose="020B0604020202020204" pitchFamily="34" charset="0"/>
              </a:defRPr>
            </a:lvl1pPr>
          </a:lstStyle>
          <a:p>
            <a:endParaRPr lang="en-GB" noProof="0"/>
          </a:p>
        </p:txBody>
      </p:sp>
      <p:sp>
        <p:nvSpPr>
          <p:cNvPr id="15" name="Title 8">
            <a:extLst>
              <a:ext uri="{FF2B5EF4-FFF2-40B4-BE49-F238E27FC236}">
                <a16:creationId xmlns:a16="http://schemas.microsoft.com/office/drawing/2014/main" id="{99974BB1-2D87-8844-970A-BCECDCE49F74}"/>
              </a:ext>
            </a:extLst>
          </p:cNvPr>
          <p:cNvSpPr>
            <a:spLocks noGrp="1"/>
          </p:cNvSpPr>
          <p:nvPr>
            <p:ph type="title" hasCustomPrompt="1"/>
          </p:nvPr>
        </p:nvSpPr>
        <p:spPr>
          <a:xfrm>
            <a:off x="708102" y="853206"/>
            <a:ext cx="10074741" cy="332399"/>
          </a:xfrm>
        </p:spPr>
        <p:txBody>
          <a:bodyPr/>
          <a:lstStyle>
            <a:lvl1pPr marL="0" marR="0" indent="0" algn="l" defTabSz="914400"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a:t>Table styles, 24pt, x0.9 line spacing</a:t>
            </a:r>
          </a:p>
        </p:txBody>
      </p:sp>
      <p:pic>
        <p:nvPicPr>
          <p:cNvPr id="18" name="Picture 17">
            <a:extLst>
              <a:ext uri="{FF2B5EF4-FFF2-40B4-BE49-F238E27FC236}">
                <a16:creationId xmlns:a16="http://schemas.microsoft.com/office/drawing/2014/main" id="{E32C5F6E-41EA-C44B-B0ED-A5873680C80E}"/>
              </a:ext>
            </a:extLst>
          </p:cNvPr>
          <p:cNvPicPr>
            <a:picLocks noChangeAspect="1"/>
          </p:cNvPicPr>
          <p:nvPr userDrawn="1"/>
        </p:nvPicPr>
        <p:blipFill>
          <a:blip r:embed="rId5"/>
          <a:stretch>
            <a:fillRect/>
          </a:stretch>
        </p:blipFill>
        <p:spPr>
          <a:xfrm>
            <a:off x="11691807" y="240422"/>
            <a:ext cx="265119" cy="260299"/>
          </a:xfrm>
          <a:prstGeom prst="rect">
            <a:avLst/>
          </a:prstGeom>
        </p:spPr>
      </p:pic>
      <p:sp>
        <p:nvSpPr>
          <p:cNvPr id="2" name="Footer Placeholder 1"/>
          <p:cNvSpPr>
            <a:spLocks noGrp="1"/>
          </p:cNvSpPr>
          <p:nvPr>
            <p:ph type="ftr" sz="quarter" idx="19"/>
          </p:nvPr>
        </p:nvSpPr>
        <p:spPr/>
        <p:txBody>
          <a:bodyPr/>
          <a:lstStyle/>
          <a:p>
            <a:pPr algn="ctr"/>
            <a:r>
              <a:rPr lang="en-GB"/>
              <a:t>Add kicker here in italics. Maximum two lines. Finish with full stop.</a:t>
            </a:r>
          </a:p>
        </p:txBody>
      </p:sp>
    </p:spTree>
    <p:extLst>
      <p:ext uri="{BB962C8B-B14F-4D97-AF65-F5344CB8AC3E}">
        <p14:creationId xmlns:p14="http://schemas.microsoft.com/office/powerpoint/2010/main" val="1221117365"/>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HALF PAGE CUT">
    <p:bg>
      <p:bgPr>
        <a:solidFill>
          <a:schemeClr val="bg1"/>
        </a:solidFill>
        <a:effectLst/>
      </p:bgPr>
    </p:bg>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23600" y="6456396"/>
            <a:ext cx="796218" cy="115608"/>
          </a:xfrm>
          <a:prstGeom prst="rect">
            <a:avLst/>
          </a:prstGeom>
        </p:spPr>
      </p:pic>
      <p:sp>
        <p:nvSpPr>
          <p:cNvPr id="19" name="Picture Placeholder 3">
            <a:extLst>
              <a:ext uri="{FF2B5EF4-FFF2-40B4-BE49-F238E27FC236}">
                <a16:creationId xmlns:a16="http://schemas.microsoft.com/office/drawing/2014/main" id="{16DF9BD8-2AA4-7A48-B978-E292E64B335F}"/>
              </a:ext>
            </a:extLst>
          </p:cNvPr>
          <p:cNvSpPr>
            <a:spLocks noGrp="1"/>
          </p:cNvSpPr>
          <p:nvPr>
            <p:ph type="pic" sz="quarter" idx="15"/>
          </p:nvPr>
        </p:nvSpPr>
        <p:spPr>
          <a:xfrm>
            <a:off x="6178798" y="0"/>
            <a:ext cx="6013201" cy="6858000"/>
          </a:xfrm>
          <a:prstGeom prst="rect">
            <a:avLst/>
          </a:prstGeom>
        </p:spPr>
        <p:txBody>
          <a:bodyPr/>
          <a:lstStyle>
            <a:lvl1pPr>
              <a:defRPr sz="1400">
                <a:latin typeface="Arial" panose="020B0604020202020204" pitchFamily="34" charset="0"/>
                <a:cs typeface="Arial" panose="020B0604020202020204" pitchFamily="34" charset="0"/>
              </a:defRPr>
            </a:lvl1pPr>
          </a:lstStyle>
          <a:p>
            <a:endParaRPr lang="en-US"/>
          </a:p>
        </p:txBody>
      </p:sp>
      <p:sp>
        <p:nvSpPr>
          <p:cNvPr id="20" name="Title 8">
            <a:extLst>
              <a:ext uri="{FF2B5EF4-FFF2-40B4-BE49-F238E27FC236}">
                <a16:creationId xmlns:a16="http://schemas.microsoft.com/office/drawing/2014/main" id="{5E060DE7-ECBD-2D41-9C5F-C22E0B882EF7}"/>
              </a:ext>
            </a:extLst>
          </p:cNvPr>
          <p:cNvSpPr>
            <a:spLocks noGrp="1"/>
          </p:cNvSpPr>
          <p:nvPr>
            <p:ph type="title" hasCustomPrompt="1"/>
          </p:nvPr>
        </p:nvSpPr>
        <p:spPr>
          <a:xfrm>
            <a:off x="723600" y="853206"/>
            <a:ext cx="5040000" cy="332399"/>
          </a:xfrm>
        </p:spPr>
        <p:txBody>
          <a:bodyPr/>
          <a:lstStyle>
            <a:lvl1pPr marL="0" marR="0" indent="0" algn="l" defTabSz="914400"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a:t>Half page cut</a:t>
            </a:r>
          </a:p>
        </p:txBody>
      </p:sp>
      <p:sp>
        <p:nvSpPr>
          <p:cNvPr id="15" name="Text Placeholder 2">
            <a:extLst>
              <a:ext uri="{FF2B5EF4-FFF2-40B4-BE49-F238E27FC236}">
                <a16:creationId xmlns:a16="http://schemas.microsoft.com/office/drawing/2014/main" id="{012E983D-0644-CB48-8101-071B6C08AC6A}"/>
              </a:ext>
            </a:extLst>
          </p:cNvPr>
          <p:cNvSpPr>
            <a:spLocks noGrp="1"/>
          </p:cNvSpPr>
          <p:nvPr>
            <p:ph type="body" sz="quarter" idx="10"/>
          </p:nvPr>
        </p:nvSpPr>
        <p:spPr>
          <a:xfrm>
            <a:off x="695324" y="1557338"/>
            <a:ext cx="3868437" cy="4543725"/>
          </a:xfrm>
          <a:prstGeom prst="rect">
            <a:avLst/>
          </a:prstGeom>
        </p:spPr>
        <p:txBody>
          <a:bodyPr lIns="0" tIns="0" rIns="0" bIns="0"/>
          <a:lstStyle>
            <a:lvl1pPr>
              <a:lnSpc>
                <a:spcPct val="110000"/>
              </a:lnSpc>
              <a:spcBef>
                <a:spcPts val="1200"/>
              </a:spcBef>
              <a:defRPr sz="1400" b="1">
                <a:solidFill>
                  <a:schemeClr val="tx2"/>
                </a:solidFill>
                <a:latin typeface="Arial" panose="020B0604020202020204" pitchFamily="34" charset="0"/>
                <a:cs typeface="Arial" panose="020B0604020202020204" pitchFamily="34" charset="0"/>
              </a:defRPr>
            </a:lvl1pPr>
            <a:lvl2pPr>
              <a:lnSpc>
                <a:spcPct val="110000"/>
              </a:lnSpc>
              <a:defRPr sz="1400">
                <a:solidFill>
                  <a:schemeClr val="tx2"/>
                </a:solidFill>
                <a:latin typeface="Arial" panose="020B0604020202020204" pitchFamily="34" charset="0"/>
                <a:cs typeface="Arial" panose="020B0604020202020204" pitchFamily="34" charset="0"/>
              </a:defRPr>
            </a:lvl2pPr>
            <a:lvl3pPr>
              <a:lnSpc>
                <a:spcPct val="110000"/>
              </a:lnSpc>
              <a:buClr>
                <a:schemeClr val="bg1">
                  <a:lumMod val="50000"/>
                </a:schemeClr>
              </a:buClr>
              <a:defRPr>
                <a:solidFill>
                  <a:schemeClr val="bg1">
                    <a:lumMod val="50000"/>
                  </a:schemeClr>
                </a:solidFill>
                <a:latin typeface="Arial" panose="020B0604020202020204" pitchFamily="34" charset="0"/>
                <a:cs typeface="Arial" panose="020B0604020202020204" pitchFamily="34" charset="0"/>
              </a:defRPr>
            </a:lvl3pPr>
            <a:lvl4pPr>
              <a:lnSpc>
                <a:spcPct val="110000"/>
              </a:lnSpc>
              <a:defRPr sz="1300">
                <a:solidFill>
                  <a:schemeClr val="bg1">
                    <a:lumMod val="65000"/>
                  </a:schemeClr>
                </a:solidFill>
                <a:latin typeface="Arial" panose="020B0604020202020204" pitchFamily="34" charset="0"/>
                <a:cs typeface="Arial" panose="020B0604020202020204" pitchFamily="34" charset="0"/>
              </a:defRPr>
            </a:lvl4pPr>
            <a:lvl5pPr>
              <a:lnSpc>
                <a:spcPct val="110000"/>
              </a:lnSpc>
              <a:defRPr>
                <a:solidFill>
                  <a:schemeClr val="bg1">
                    <a:lumMod val="65000"/>
                  </a:schemeClr>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6501720"/>
      </p:ext>
    </p:extLst>
  </p:cSld>
  <p:clrMapOvr>
    <a:overrideClrMapping bg1="dk1" tx1="lt1" bg2="dk2" tx2="lt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HALF PAGE CUT + SUBHEAD">
    <p:bg>
      <p:bgPr>
        <a:solidFill>
          <a:schemeClr val="bg1"/>
        </a:solidFill>
        <a:effectLst/>
      </p:bgPr>
    </p:bg>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23600" y="6456396"/>
            <a:ext cx="796218" cy="115608"/>
          </a:xfrm>
          <a:prstGeom prst="rect">
            <a:avLst/>
          </a:prstGeom>
        </p:spPr>
      </p:pic>
      <p:sp>
        <p:nvSpPr>
          <p:cNvPr id="19" name="Picture Placeholder 3">
            <a:extLst>
              <a:ext uri="{FF2B5EF4-FFF2-40B4-BE49-F238E27FC236}">
                <a16:creationId xmlns:a16="http://schemas.microsoft.com/office/drawing/2014/main" id="{16DF9BD8-2AA4-7A48-B978-E292E64B335F}"/>
              </a:ext>
            </a:extLst>
          </p:cNvPr>
          <p:cNvSpPr>
            <a:spLocks noGrp="1"/>
          </p:cNvSpPr>
          <p:nvPr>
            <p:ph type="pic" sz="quarter" idx="15"/>
          </p:nvPr>
        </p:nvSpPr>
        <p:spPr>
          <a:xfrm>
            <a:off x="6178798" y="0"/>
            <a:ext cx="6013201" cy="6858000"/>
          </a:xfrm>
          <a:prstGeom prst="rect">
            <a:avLst/>
          </a:prstGeom>
        </p:spPr>
        <p:txBody>
          <a:bodyPr/>
          <a:lstStyle>
            <a:lvl1pPr>
              <a:defRPr sz="1400">
                <a:latin typeface="Arial" panose="020B0604020202020204" pitchFamily="34" charset="0"/>
                <a:cs typeface="Arial" panose="020B0604020202020204" pitchFamily="34" charset="0"/>
              </a:defRPr>
            </a:lvl1pPr>
          </a:lstStyle>
          <a:p>
            <a:endParaRPr lang="en-US"/>
          </a:p>
        </p:txBody>
      </p:sp>
      <p:sp>
        <p:nvSpPr>
          <p:cNvPr id="20" name="Title 8">
            <a:extLst>
              <a:ext uri="{FF2B5EF4-FFF2-40B4-BE49-F238E27FC236}">
                <a16:creationId xmlns:a16="http://schemas.microsoft.com/office/drawing/2014/main" id="{5E060DE7-ECBD-2D41-9C5F-C22E0B882EF7}"/>
              </a:ext>
            </a:extLst>
          </p:cNvPr>
          <p:cNvSpPr>
            <a:spLocks noGrp="1"/>
          </p:cNvSpPr>
          <p:nvPr>
            <p:ph type="title" hasCustomPrompt="1"/>
          </p:nvPr>
        </p:nvSpPr>
        <p:spPr>
          <a:xfrm>
            <a:off x="723600" y="853206"/>
            <a:ext cx="5040000" cy="332399"/>
          </a:xfrm>
        </p:spPr>
        <p:txBody>
          <a:bodyPr/>
          <a:lstStyle>
            <a:lvl1pPr marL="0" marR="0" indent="0" algn="l" defTabSz="914400"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a:t>Half page cut with subhead</a:t>
            </a:r>
          </a:p>
        </p:txBody>
      </p:sp>
      <p:sp>
        <p:nvSpPr>
          <p:cNvPr id="15" name="Text Placeholder 2">
            <a:extLst>
              <a:ext uri="{FF2B5EF4-FFF2-40B4-BE49-F238E27FC236}">
                <a16:creationId xmlns:a16="http://schemas.microsoft.com/office/drawing/2014/main" id="{6A9E2691-937B-9541-9766-CE70F4EA124D}"/>
              </a:ext>
            </a:extLst>
          </p:cNvPr>
          <p:cNvSpPr>
            <a:spLocks noGrp="1"/>
          </p:cNvSpPr>
          <p:nvPr>
            <p:ph type="body" sz="quarter" idx="10"/>
          </p:nvPr>
        </p:nvSpPr>
        <p:spPr>
          <a:xfrm>
            <a:off x="695324" y="1557339"/>
            <a:ext cx="3868437" cy="4543724"/>
          </a:xfrm>
          <a:prstGeom prst="rect">
            <a:avLst/>
          </a:prstGeom>
        </p:spPr>
        <p:txBody>
          <a:bodyPr lIns="0" tIns="0" rIns="0" bIns="0"/>
          <a:lstStyle>
            <a:lvl1pPr>
              <a:lnSpc>
                <a:spcPct val="110000"/>
              </a:lnSpc>
              <a:spcBef>
                <a:spcPts val="1200"/>
              </a:spcBef>
              <a:defRPr sz="1400" b="1">
                <a:solidFill>
                  <a:schemeClr val="tx2"/>
                </a:solidFill>
                <a:latin typeface="Arial" panose="020B0604020202020204" pitchFamily="34" charset="0"/>
                <a:cs typeface="Arial" panose="020B0604020202020204" pitchFamily="34" charset="0"/>
              </a:defRPr>
            </a:lvl1pPr>
            <a:lvl2pPr>
              <a:lnSpc>
                <a:spcPct val="110000"/>
              </a:lnSpc>
              <a:defRPr sz="1400">
                <a:solidFill>
                  <a:schemeClr val="tx2"/>
                </a:solidFill>
                <a:latin typeface="Arial" panose="020B0604020202020204" pitchFamily="34" charset="0"/>
                <a:cs typeface="Arial" panose="020B0604020202020204" pitchFamily="34" charset="0"/>
              </a:defRPr>
            </a:lvl2pPr>
            <a:lvl3pPr>
              <a:lnSpc>
                <a:spcPct val="110000"/>
              </a:lnSpc>
              <a:buClr>
                <a:schemeClr val="bg1">
                  <a:lumMod val="50000"/>
                </a:schemeClr>
              </a:buClr>
              <a:defRPr>
                <a:solidFill>
                  <a:schemeClr val="bg1">
                    <a:lumMod val="50000"/>
                  </a:schemeClr>
                </a:solidFill>
                <a:latin typeface="Arial" panose="020B0604020202020204" pitchFamily="34" charset="0"/>
                <a:cs typeface="Arial" panose="020B0604020202020204" pitchFamily="34" charset="0"/>
              </a:defRPr>
            </a:lvl3pPr>
            <a:lvl4pPr>
              <a:lnSpc>
                <a:spcPct val="110000"/>
              </a:lnSpc>
              <a:defRPr sz="1300">
                <a:solidFill>
                  <a:schemeClr val="bg1">
                    <a:lumMod val="65000"/>
                  </a:schemeClr>
                </a:solidFill>
                <a:latin typeface="Arial" panose="020B0604020202020204" pitchFamily="34" charset="0"/>
                <a:cs typeface="Arial" panose="020B0604020202020204" pitchFamily="34" charset="0"/>
              </a:defRPr>
            </a:lvl4pPr>
            <a:lvl5pPr>
              <a:lnSpc>
                <a:spcPct val="110000"/>
              </a:lnSpc>
              <a:defRPr>
                <a:solidFill>
                  <a:schemeClr val="bg1">
                    <a:lumMod val="65000"/>
                  </a:schemeClr>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9604315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139">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GREY DIVIDER with ENSO">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3F389E2-B03C-5749-ACC7-DBBBB4859CA7}"/>
              </a:ext>
            </a:extLst>
          </p:cNvPr>
          <p:cNvPicPr>
            <a:picLocks noChangeAspect="1"/>
          </p:cNvPicPr>
          <p:nvPr userDrawn="1"/>
        </p:nvPicPr>
        <p:blipFill>
          <a:blip r:embed="rId2">
            <a:lum bright="70000" contrast="-70000"/>
            <a:alphaModFix amt="16000"/>
          </a:blip>
          <a:stretch>
            <a:fillRect/>
          </a:stretch>
        </p:blipFill>
        <p:spPr>
          <a:xfrm>
            <a:off x="4715934" y="2500366"/>
            <a:ext cx="7476067" cy="4357635"/>
          </a:xfrm>
          <a:prstGeom prst="rect">
            <a:avLst/>
          </a:prstGeom>
        </p:spPr>
      </p:pic>
      <p:sp>
        <p:nvSpPr>
          <p:cNvPr id="12" name="Text Placeholder 11">
            <a:extLst>
              <a:ext uri="{FF2B5EF4-FFF2-40B4-BE49-F238E27FC236}">
                <a16:creationId xmlns:a16="http://schemas.microsoft.com/office/drawing/2014/main" id="{84AEDC11-CF78-EC47-95C0-31321AA3DEB9}"/>
              </a:ext>
            </a:extLst>
          </p:cNvPr>
          <p:cNvSpPr>
            <a:spLocks noGrp="1"/>
          </p:cNvSpPr>
          <p:nvPr>
            <p:ph type="body" sz="quarter" idx="10" hasCustomPrompt="1"/>
          </p:nvPr>
        </p:nvSpPr>
        <p:spPr>
          <a:xfrm>
            <a:off x="710823" y="2681103"/>
            <a:ext cx="7204784" cy="1495794"/>
          </a:xfrm>
          <a:prstGeom prst="rect">
            <a:avLst/>
          </a:prstGeom>
        </p:spPr>
        <p:txBody>
          <a:bodyPr lIns="0" tIns="0" rIns="0" bIns="0" anchor="b" anchorCtr="0"/>
          <a:lstStyle>
            <a:lvl1pPr marL="0" marR="0" indent="0" algn="l" defTabSz="914172" rtl="0" eaLnBrk="1" fontAlgn="auto" latinLnBrk="0" hangingPunct="1">
              <a:lnSpc>
                <a:spcPct val="90000"/>
              </a:lnSpc>
              <a:spcBef>
                <a:spcPts val="0"/>
              </a:spcBef>
              <a:spcAft>
                <a:spcPts val="0"/>
              </a:spcAft>
              <a:buClrTx/>
              <a:buSzTx/>
              <a:buFont typeface="Arial" panose="020B0604020202020204" pitchFamily="34" charset="0"/>
              <a:buNone/>
              <a:tabLst/>
              <a:defRPr kumimoji="0" lang="en-GB" sz="3599" b="1" i="0" u="none" strike="noStrike" kern="1200" cap="none" spc="0" normalizeH="0" baseline="0" noProof="0">
                <a:ln>
                  <a:noFill/>
                </a:ln>
                <a:solidFill>
                  <a:schemeClr val="bg1"/>
                </a:solidFill>
                <a:effectLst/>
                <a:uLnTx/>
                <a:uFillTx/>
                <a:latin typeface="Arial" panose="020B0604020202020204" pitchFamily="34" charset="0"/>
                <a:ea typeface="Helvetica Neue Medium" panose="02000503000000020004" pitchFamily="2" charset="0"/>
                <a:cs typeface="Arial" panose="020B0604020202020204" pitchFamily="34" charset="0"/>
              </a:defRPr>
            </a:lvl1pPr>
          </a:lstStyle>
          <a:p>
            <a:pPr lvl="0"/>
            <a:r>
              <a:rPr lang="en-GB" noProof="0"/>
              <a:t>General: </a:t>
            </a:r>
            <a:br>
              <a:rPr lang="en-GB" noProof="0"/>
            </a:br>
            <a:r>
              <a:rPr lang="en-GB" noProof="0"/>
              <a:t>36pt size</a:t>
            </a:r>
            <a:br>
              <a:rPr lang="en-GB" noProof="0"/>
            </a:br>
            <a:r>
              <a:rPr lang="en-GB" noProof="0"/>
              <a:t>x0.9 line spacing</a:t>
            </a:r>
          </a:p>
        </p:txBody>
      </p:sp>
      <p:pic>
        <p:nvPicPr>
          <p:cNvPr id="11" name="Graphic 10">
            <a:extLst>
              <a:ext uri="{FF2B5EF4-FFF2-40B4-BE49-F238E27FC236}">
                <a16:creationId xmlns:a16="http://schemas.microsoft.com/office/drawing/2014/main" id="{7CDEBD75-6807-324A-A156-18AAC1B3F40F}"/>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23600" y="6456396"/>
            <a:ext cx="796218" cy="115608"/>
          </a:xfrm>
          <a:prstGeom prst="rect">
            <a:avLst/>
          </a:prstGeom>
        </p:spPr>
      </p:pic>
      <p:sp>
        <p:nvSpPr>
          <p:cNvPr id="13" name="Text Placeholder 11">
            <a:extLst>
              <a:ext uri="{FF2B5EF4-FFF2-40B4-BE49-F238E27FC236}">
                <a16:creationId xmlns:a16="http://schemas.microsoft.com/office/drawing/2014/main" id="{95C15A21-81C1-5443-92CE-2B24B4FF08ED}"/>
              </a:ext>
            </a:extLst>
          </p:cNvPr>
          <p:cNvSpPr>
            <a:spLocks noGrp="1"/>
          </p:cNvSpPr>
          <p:nvPr>
            <p:ph type="body" sz="quarter" idx="15" hasCustomPrompt="1"/>
          </p:nvPr>
        </p:nvSpPr>
        <p:spPr>
          <a:xfrm>
            <a:off x="708012" y="4312252"/>
            <a:ext cx="6895771" cy="370533"/>
          </a:xfrm>
          <a:prstGeom prst="rect">
            <a:avLst/>
          </a:prstGeom>
        </p:spPr>
        <p:txBody>
          <a:bodyPr lIns="0" tIns="0" rIns="0" bIns="0"/>
          <a:lstStyle>
            <a:lvl1pPr marL="0" indent="0">
              <a:lnSpc>
                <a:spcPct val="110000"/>
              </a:lnSpc>
              <a:buNone/>
              <a:defRPr sz="2000" b="0" i="0">
                <a:solidFill>
                  <a:schemeClr val="bg1">
                    <a:lumMod val="65000"/>
                  </a:schemeClr>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n-GB" noProof="0"/>
              <a:t>Sub-heading 20pt, x1.1 line spacing</a:t>
            </a:r>
          </a:p>
        </p:txBody>
      </p:sp>
      <p:pic>
        <p:nvPicPr>
          <p:cNvPr id="16" name="Picture 15">
            <a:extLst>
              <a:ext uri="{FF2B5EF4-FFF2-40B4-BE49-F238E27FC236}">
                <a16:creationId xmlns:a16="http://schemas.microsoft.com/office/drawing/2014/main" id="{C7958157-0555-3C44-AAB7-42C08D104388}"/>
              </a:ext>
            </a:extLst>
          </p:cNvPr>
          <p:cNvPicPr>
            <a:picLocks noChangeAspect="1"/>
          </p:cNvPicPr>
          <p:nvPr userDrawn="1"/>
        </p:nvPicPr>
        <p:blipFill>
          <a:blip r:embed="rId5"/>
          <a:stretch>
            <a:fillRect/>
          </a:stretch>
        </p:blipFill>
        <p:spPr>
          <a:xfrm>
            <a:off x="11757208" y="593503"/>
            <a:ext cx="153821" cy="1377401"/>
          </a:xfrm>
          <a:prstGeom prst="rect">
            <a:avLst/>
          </a:prstGeom>
        </p:spPr>
      </p:pic>
      <p:pic>
        <p:nvPicPr>
          <p:cNvPr id="17" name="Picture 16">
            <a:extLst>
              <a:ext uri="{FF2B5EF4-FFF2-40B4-BE49-F238E27FC236}">
                <a16:creationId xmlns:a16="http://schemas.microsoft.com/office/drawing/2014/main" id="{7EC39C3B-515C-4E46-ADFE-E4D90FAE5207}"/>
              </a:ext>
            </a:extLst>
          </p:cNvPr>
          <p:cNvPicPr>
            <a:picLocks noChangeAspect="1"/>
          </p:cNvPicPr>
          <p:nvPr userDrawn="1"/>
        </p:nvPicPr>
        <p:blipFill>
          <a:blip r:embed="rId6"/>
          <a:stretch>
            <a:fillRect/>
          </a:stretch>
        </p:blipFill>
        <p:spPr>
          <a:xfrm>
            <a:off x="11701559" y="240423"/>
            <a:ext cx="265119" cy="260299"/>
          </a:xfrm>
          <a:prstGeom prst="rect">
            <a:avLst/>
          </a:prstGeom>
        </p:spPr>
      </p:pic>
    </p:spTree>
    <p:extLst>
      <p:ext uri="{BB962C8B-B14F-4D97-AF65-F5344CB8AC3E}">
        <p14:creationId xmlns:p14="http://schemas.microsoft.com/office/powerpoint/2010/main" val="2357673439"/>
      </p:ext>
    </p:extLst>
  </p:cSld>
  <p:clrMapOvr>
    <a:masterClrMapping/>
  </p:clrMapOvr>
  <p:extLst>
    <p:ext uri="{DCECCB84-F9BA-43D5-87BE-67443E8EF086}">
      <p15:sldGuideLst xmlns:p15="http://schemas.microsoft.com/office/powerpoint/2012/main">
        <p15:guide id="2" pos="438">
          <p15:clr>
            <a:srgbClr val="FBAE40"/>
          </p15:clr>
        </p15:guide>
        <p15:guide id="3" orient="horz" pos="2636">
          <p15:clr>
            <a:srgbClr val="FBAE40"/>
          </p15:clr>
        </p15:guide>
        <p15:guide id="4" orient="horz" pos="2954">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BLUE DIVIDER with ENSO">
    <p:bg>
      <p:bgPr>
        <a:solidFill>
          <a:schemeClr val="tx2"/>
        </a:solidFill>
        <a:effectLst/>
      </p:bgPr>
    </p:bg>
    <p:spTree>
      <p:nvGrpSpPr>
        <p:cNvPr id="1" name=""/>
        <p:cNvGrpSpPr/>
        <p:nvPr/>
      </p:nvGrpSpPr>
      <p:grpSpPr>
        <a:xfrm>
          <a:off x="0" y="0"/>
          <a:ext cx="0" cy="0"/>
          <a:chOff x="0" y="0"/>
          <a:chExt cx="0" cy="0"/>
        </a:xfrm>
      </p:grpSpPr>
      <p:sp>
        <p:nvSpPr>
          <p:cNvPr id="4" name="Text Placeholder 11">
            <a:extLst>
              <a:ext uri="{FF2B5EF4-FFF2-40B4-BE49-F238E27FC236}">
                <a16:creationId xmlns:a16="http://schemas.microsoft.com/office/drawing/2014/main" id="{79A80EE4-5968-804C-9D66-204B302F6112}"/>
              </a:ext>
            </a:extLst>
          </p:cNvPr>
          <p:cNvSpPr>
            <a:spLocks noGrp="1"/>
          </p:cNvSpPr>
          <p:nvPr>
            <p:ph type="body" sz="quarter" idx="10" hasCustomPrompt="1"/>
          </p:nvPr>
        </p:nvSpPr>
        <p:spPr>
          <a:xfrm>
            <a:off x="708013" y="2681103"/>
            <a:ext cx="7204784" cy="1495794"/>
          </a:xfrm>
          <a:prstGeom prst="rect">
            <a:avLst/>
          </a:prstGeom>
        </p:spPr>
        <p:txBody>
          <a:bodyPr lIns="0" tIns="0" rIns="0" bIns="0" anchor="b" anchorCtr="0"/>
          <a:lstStyle>
            <a:lvl1pPr marL="0" marR="0" indent="0" algn="l" defTabSz="914172" rtl="0" eaLnBrk="1" fontAlgn="auto" latinLnBrk="0" hangingPunct="1">
              <a:lnSpc>
                <a:spcPct val="90000"/>
              </a:lnSpc>
              <a:spcBef>
                <a:spcPts val="0"/>
              </a:spcBef>
              <a:spcAft>
                <a:spcPts val="0"/>
              </a:spcAft>
              <a:buClrTx/>
              <a:buSzTx/>
              <a:buFont typeface="Arial" panose="020B0604020202020204" pitchFamily="34" charset="0"/>
              <a:buNone/>
              <a:tabLst/>
              <a:defRPr kumimoji="0" lang="en-GB" sz="3599" b="1" i="0" u="none" strike="noStrike" kern="1200" cap="none" spc="0" normalizeH="0" baseline="0" noProof="0">
                <a:ln>
                  <a:noFill/>
                </a:ln>
                <a:solidFill>
                  <a:schemeClr val="bg1"/>
                </a:solidFill>
                <a:effectLst/>
                <a:uLnTx/>
                <a:uFillTx/>
                <a:latin typeface="Arial" panose="020B0604020202020204" pitchFamily="34" charset="0"/>
                <a:ea typeface="Helvetica Neue Medium" panose="02000503000000020004" pitchFamily="2" charset="0"/>
                <a:cs typeface="Arial" panose="020B0604020202020204" pitchFamily="34" charset="0"/>
              </a:defRPr>
            </a:lvl1pPr>
          </a:lstStyle>
          <a:p>
            <a:pPr lvl="0"/>
            <a:r>
              <a:rPr lang="en-GB" noProof="0"/>
              <a:t>General: </a:t>
            </a:r>
            <a:br>
              <a:rPr lang="en-GB" noProof="0"/>
            </a:br>
            <a:r>
              <a:rPr lang="en-GB" noProof="0"/>
              <a:t>36pt size</a:t>
            </a:r>
            <a:br>
              <a:rPr lang="en-GB" noProof="0"/>
            </a:br>
            <a:r>
              <a:rPr lang="en-GB" noProof="0"/>
              <a:t>x0.9 line spacing</a:t>
            </a:r>
          </a:p>
        </p:txBody>
      </p:sp>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23600" y="6456396"/>
            <a:ext cx="796218" cy="115608"/>
          </a:xfrm>
          <a:prstGeom prst="rect">
            <a:avLst/>
          </a:prstGeom>
        </p:spPr>
      </p:pic>
      <p:sp>
        <p:nvSpPr>
          <p:cNvPr id="8" name="Text Placeholder 11">
            <a:extLst>
              <a:ext uri="{FF2B5EF4-FFF2-40B4-BE49-F238E27FC236}">
                <a16:creationId xmlns:a16="http://schemas.microsoft.com/office/drawing/2014/main" id="{FA259540-FDFC-CD4D-9716-4A7DBE70FBDB}"/>
              </a:ext>
            </a:extLst>
          </p:cNvPr>
          <p:cNvSpPr>
            <a:spLocks noGrp="1"/>
          </p:cNvSpPr>
          <p:nvPr>
            <p:ph type="body" sz="quarter" idx="15" hasCustomPrompt="1"/>
          </p:nvPr>
        </p:nvSpPr>
        <p:spPr>
          <a:xfrm>
            <a:off x="708012" y="4312252"/>
            <a:ext cx="6895771" cy="370533"/>
          </a:xfrm>
          <a:prstGeom prst="rect">
            <a:avLst/>
          </a:prstGeom>
        </p:spPr>
        <p:txBody>
          <a:bodyPr lIns="0" tIns="0" rIns="0" bIns="0"/>
          <a:lstStyle>
            <a:lvl1pPr marL="0" indent="0">
              <a:lnSpc>
                <a:spcPct val="110000"/>
              </a:lnSpc>
              <a:buNone/>
              <a:defRPr sz="2000" b="0" i="0">
                <a:solidFill>
                  <a:schemeClr val="bg2"/>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n-GB" noProof="0"/>
              <a:t>Sub-heading 20pt, x1.1 line spacing</a:t>
            </a:r>
          </a:p>
        </p:txBody>
      </p:sp>
      <p:pic>
        <p:nvPicPr>
          <p:cNvPr id="13" name="Picture 12">
            <a:extLst>
              <a:ext uri="{FF2B5EF4-FFF2-40B4-BE49-F238E27FC236}">
                <a16:creationId xmlns:a16="http://schemas.microsoft.com/office/drawing/2014/main" id="{B6F6B25B-13A1-B84F-9993-5DCD80B8736E}"/>
              </a:ext>
            </a:extLst>
          </p:cNvPr>
          <p:cNvPicPr>
            <a:picLocks noChangeAspect="1"/>
          </p:cNvPicPr>
          <p:nvPr userDrawn="1"/>
        </p:nvPicPr>
        <p:blipFill>
          <a:blip r:embed="rId4"/>
          <a:stretch>
            <a:fillRect/>
          </a:stretch>
        </p:blipFill>
        <p:spPr>
          <a:xfrm>
            <a:off x="11757208" y="593503"/>
            <a:ext cx="153821" cy="1377401"/>
          </a:xfrm>
          <a:prstGeom prst="rect">
            <a:avLst/>
          </a:prstGeom>
        </p:spPr>
      </p:pic>
      <p:pic>
        <p:nvPicPr>
          <p:cNvPr id="14" name="Picture 13">
            <a:extLst>
              <a:ext uri="{FF2B5EF4-FFF2-40B4-BE49-F238E27FC236}">
                <a16:creationId xmlns:a16="http://schemas.microsoft.com/office/drawing/2014/main" id="{DB80B06D-EC75-9943-99EC-A73B2EE8D2EC}"/>
              </a:ext>
            </a:extLst>
          </p:cNvPr>
          <p:cNvPicPr>
            <a:picLocks noChangeAspect="1"/>
          </p:cNvPicPr>
          <p:nvPr userDrawn="1"/>
        </p:nvPicPr>
        <p:blipFill>
          <a:blip r:embed="rId5"/>
          <a:stretch>
            <a:fillRect/>
          </a:stretch>
        </p:blipFill>
        <p:spPr>
          <a:xfrm>
            <a:off x="11701559" y="240423"/>
            <a:ext cx="265119" cy="260299"/>
          </a:xfrm>
          <a:prstGeom prst="rect">
            <a:avLst/>
          </a:prstGeom>
        </p:spPr>
      </p:pic>
      <p:pic>
        <p:nvPicPr>
          <p:cNvPr id="15" name="Picture 14">
            <a:extLst>
              <a:ext uri="{FF2B5EF4-FFF2-40B4-BE49-F238E27FC236}">
                <a16:creationId xmlns:a16="http://schemas.microsoft.com/office/drawing/2014/main" id="{D62C2333-F52C-204F-A8E2-5CB4FAC73ECF}"/>
              </a:ext>
            </a:extLst>
          </p:cNvPr>
          <p:cNvPicPr>
            <a:picLocks noChangeAspect="1"/>
          </p:cNvPicPr>
          <p:nvPr userDrawn="1"/>
        </p:nvPicPr>
        <p:blipFill>
          <a:blip r:embed="rId6">
            <a:duotone>
              <a:schemeClr val="bg2">
                <a:shade val="45000"/>
                <a:satMod val="135000"/>
              </a:schemeClr>
              <a:prstClr val="white"/>
            </a:duotone>
            <a:alphaModFix amt="35000"/>
          </a:blip>
          <a:stretch>
            <a:fillRect/>
          </a:stretch>
        </p:blipFill>
        <p:spPr>
          <a:xfrm>
            <a:off x="4715934" y="2500366"/>
            <a:ext cx="7476067" cy="4357635"/>
          </a:xfrm>
          <a:prstGeom prst="rect">
            <a:avLst/>
          </a:prstGeom>
        </p:spPr>
      </p:pic>
    </p:spTree>
    <p:extLst>
      <p:ext uri="{BB962C8B-B14F-4D97-AF65-F5344CB8AC3E}">
        <p14:creationId xmlns:p14="http://schemas.microsoft.com/office/powerpoint/2010/main" val="3916935836"/>
      </p:ext>
    </p:extLst>
  </p:cSld>
  <p:clrMapOvr>
    <a:masterClrMapping/>
  </p:clrMapOvr>
  <p:extLst>
    <p:ext uri="{DCECCB84-F9BA-43D5-87BE-67443E8EF086}">
      <p15:sldGuideLst xmlns:p15="http://schemas.microsoft.com/office/powerpoint/2012/main">
        <p15:guide id="1" orient="horz" pos="2636">
          <p15:clr>
            <a:srgbClr val="FBAE40"/>
          </p15:clr>
        </p15:guide>
        <p15:guide id="2" orient="horz" pos="2954">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WHITE DIVIDER with ENSO">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8405F1F-224E-8F41-B50D-CB0937BA7FCD}"/>
              </a:ext>
            </a:extLst>
          </p:cNvPr>
          <p:cNvPicPr>
            <a:picLocks noChangeAspect="1"/>
          </p:cNvPicPr>
          <p:nvPr userDrawn="1"/>
        </p:nvPicPr>
        <p:blipFill>
          <a:blip r:embed="rId2">
            <a:lum bright="70000" contrast="-70000"/>
            <a:alphaModFix amt="20000"/>
          </a:blip>
          <a:stretch>
            <a:fillRect/>
          </a:stretch>
        </p:blipFill>
        <p:spPr>
          <a:xfrm>
            <a:off x="4715934" y="2500366"/>
            <a:ext cx="7476067" cy="4357635"/>
          </a:xfrm>
          <a:prstGeom prst="rect">
            <a:avLst/>
          </a:prstGeom>
        </p:spPr>
      </p:pic>
      <p:sp>
        <p:nvSpPr>
          <p:cNvPr id="4" name="Text Placeholder 11">
            <a:extLst>
              <a:ext uri="{FF2B5EF4-FFF2-40B4-BE49-F238E27FC236}">
                <a16:creationId xmlns:a16="http://schemas.microsoft.com/office/drawing/2014/main" id="{79A80EE4-5968-804C-9D66-204B302F6112}"/>
              </a:ext>
            </a:extLst>
          </p:cNvPr>
          <p:cNvSpPr>
            <a:spLocks noGrp="1"/>
          </p:cNvSpPr>
          <p:nvPr>
            <p:ph type="body" sz="quarter" idx="10" hasCustomPrompt="1"/>
          </p:nvPr>
        </p:nvSpPr>
        <p:spPr>
          <a:xfrm>
            <a:off x="708013" y="2681103"/>
            <a:ext cx="7204784" cy="1495794"/>
          </a:xfrm>
          <a:prstGeom prst="rect">
            <a:avLst/>
          </a:prstGeom>
        </p:spPr>
        <p:txBody>
          <a:bodyPr lIns="0" tIns="0" rIns="0" bIns="0" anchor="b" anchorCtr="0"/>
          <a:lstStyle>
            <a:lvl1pPr marL="0" marR="0" indent="0" algn="l" defTabSz="914172" rtl="0" eaLnBrk="1" fontAlgn="auto" latinLnBrk="0" hangingPunct="1">
              <a:lnSpc>
                <a:spcPct val="90000"/>
              </a:lnSpc>
              <a:spcBef>
                <a:spcPts val="0"/>
              </a:spcBef>
              <a:spcAft>
                <a:spcPts val="0"/>
              </a:spcAft>
              <a:buClrTx/>
              <a:buSzTx/>
              <a:buFont typeface="Arial" panose="020B0604020202020204" pitchFamily="34" charset="0"/>
              <a:buNone/>
              <a:tabLst/>
              <a:defRPr kumimoji="0" lang="en-GB" sz="3599" b="1" i="0" u="none" strike="noStrike" kern="1200" cap="none" spc="0" normalizeH="0" baseline="0" noProof="0">
                <a:ln>
                  <a:noFill/>
                </a:ln>
                <a:solidFill>
                  <a:schemeClr val="tx2"/>
                </a:solidFill>
                <a:effectLst/>
                <a:uLnTx/>
                <a:uFillTx/>
                <a:latin typeface="Arial" panose="020B0604020202020204" pitchFamily="34" charset="0"/>
                <a:ea typeface="Helvetica Neue Medium" panose="02000503000000020004" pitchFamily="2" charset="0"/>
                <a:cs typeface="Arial" panose="020B0604020202020204" pitchFamily="34" charset="0"/>
              </a:defRPr>
            </a:lvl1pPr>
          </a:lstStyle>
          <a:p>
            <a:pPr lvl="0"/>
            <a:r>
              <a:rPr lang="en-GB" noProof="0"/>
              <a:t>General: </a:t>
            </a:r>
            <a:br>
              <a:rPr lang="en-GB" noProof="0"/>
            </a:br>
            <a:r>
              <a:rPr lang="en-GB" noProof="0"/>
              <a:t>36pt size</a:t>
            </a:r>
            <a:br>
              <a:rPr lang="en-GB" noProof="0"/>
            </a:br>
            <a:r>
              <a:rPr lang="en-GB" noProof="0"/>
              <a:t>x0.9 line spacing</a:t>
            </a:r>
          </a:p>
        </p:txBody>
      </p:sp>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23600" y="6456396"/>
            <a:ext cx="796218" cy="115608"/>
          </a:xfrm>
          <a:prstGeom prst="rect">
            <a:avLst/>
          </a:prstGeom>
        </p:spPr>
      </p:pic>
      <p:sp>
        <p:nvSpPr>
          <p:cNvPr id="8" name="Text Placeholder 11">
            <a:extLst>
              <a:ext uri="{FF2B5EF4-FFF2-40B4-BE49-F238E27FC236}">
                <a16:creationId xmlns:a16="http://schemas.microsoft.com/office/drawing/2014/main" id="{FA259540-FDFC-CD4D-9716-4A7DBE70FBDB}"/>
              </a:ext>
            </a:extLst>
          </p:cNvPr>
          <p:cNvSpPr>
            <a:spLocks noGrp="1"/>
          </p:cNvSpPr>
          <p:nvPr>
            <p:ph type="body" sz="quarter" idx="15" hasCustomPrompt="1"/>
          </p:nvPr>
        </p:nvSpPr>
        <p:spPr>
          <a:xfrm>
            <a:off x="708012" y="4320001"/>
            <a:ext cx="6895771" cy="370533"/>
          </a:xfrm>
          <a:prstGeom prst="rect">
            <a:avLst/>
          </a:prstGeom>
        </p:spPr>
        <p:txBody>
          <a:bodyPr lIns="0" tIns="0" rIns="0" bIns="0"/>
          <a:lstStyle>
            <a:lvl1pPr marL="0" indent="0">
              <a:lnSpc>
                <a:spcPct val="110000"/>
              </a:lnSpc>
              <a:buNone/>
              <a:defRPr sz="2000" b="0" i="0">
                <a:solidFill>
                  <a:schemeClr val="tx1">
                    <a:lumMod val="50000"/>
                    <a:lumOff val="50000"/>
                  </a:schemeClr>
                </a:solidFill>
                <a:latin typeface="Arial" panose="020B0604020202020204" pitchFamily="34" charset="0"/>
                <a:ea typeface="Helvetica Neue" panose="02000503000000020004" pitchFamily="2" charset="0"/>
                <a:cs typeface="Arial" panose="020B0604020202020204" pitchFamily="34" charset="0"/>
              </a:defRPr>
            </a:lvl1pPr>
          </a:lstStyle>
          <a:p>
            <a:pPr lvl="0"/>
            <a:r>
              <a:rPr lang="en-GB" noProof="0"/>
              <a:t>Sub-heading 20pt, x1.1 line spacing</a:t>
            </a:r>
          </a:p>
        </p:txBody>
      </p:sp>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5">
            <a:duotone>
              <a:prstClr val="black"/>
              <a:srgbClr val="000000">
                <a:lumMod val="95000"/>
                <a:lumOff val="5000"/>
                <a:tint val="45000"/>
                <a:satMod val="400000"/>
              </a:srgbClr>
            </a:duotone>
            <a:alphaModFix/>
          </a:blip>
          <a:stretch>
            <a:fillRect/>
          </a:stretch>
        </p:blipFill>
        <p:spPr>
          <a:xfrm>
            <a:off x="11746790" y="593503"/>
            <a:ext cx="153821" cy="1377401"/>
          </a:xfrm>
          <a:prstGeom prst="rect">
            <a:avLst/>
          </a:prstGeom>
        </p:spPr>
      </p:pic>
      <p:sp>
        <p:nvSpPr>
          <p:cNvPr id="15" name="TextBox 14">
            <a:extLst>
              <a:ext uri="{FF2B5EF4-FFF2-40B4-BE49-F238E27FC236}">
                <a16:creationId xmlns:a16="http://schemas.microsoft.com/office/drawing/2014/main" id="{C48913BE-4B50-8B41-9CAD-A48BBC1EFB35}"/>
              </a:ext>
            </a:extLst>
          </p:cNvPr>
          <p:cNvSpPr txBox="1"/>
          <p:nvPr userDrawn="1"/>
        </p:nvSpPr>
        <p:spPr>
          <a:xfrm>
            <a:off x="9265955" y="6476195"/>
            <a:ext cx="2215329" cy="116635"/>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6" name="Slide Number Placeholder 1">
            <a:extLst>
              <a:ext uri="{FF2B5EF4-FFF2-40B4-BE49-F238E27FC236}">
                <a16:creationId xmlns:a16="http://schemas.microsoft.com/office/drawing/2014/main" id="{F04ECD62-506D-2041-815C-CCD1F9EBFC19}"/>
              </a:ext>
            </a:extLst>
          </p:cNvPr>
          <p:cNvSpPr>
            <a:spLocks noGrp="1"/>
          </p:cNvSpPr>
          <p:nvPr>
            <p:ph type="sldNum" sz="quarter" idx="4"/>
          </p:nvPr>
        </p:nvSpPr>
        <p:spPr>
          <a:xfrm>
            <a:off x="11578618" y="6427926"/>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pic>
        <p:nvPicPr>
          <p:cNvPr id="11" name="Picture 10">
            <a:extLst>
              <a:ext uri="{FF2B5EF4-FFF2-40B4-BE49-F238E27FC236}">
                <a16:creationId xmlns:a16="http://schemas.microsoft.com/office/drawing/2014/main" id="{1479FB65-3E86-5C48-9BE6-3711DAAA9F00}"/>
              </a:ext>
            </a:extLst>
          </p:cNvPr>
          <p:cNvPicPr>
            <a:picLocks noChangeAspect="1"/>
          </p:cNvPicPr>
          <p:nvPr userDrawn="1"/>
        </p:nvPicPr>
        <p:blipFill>
          <a:blip r:embed="rId6"/>
          <a:stretch>
            <a:fillRect/>
          </a:stretch>
        </p:blipFill>
        <p:spPr>
          <a:xfrm>
            <a:off x="11691807" y="240423"/>
            <a:ext cx="265119" cy="260299"/>
          </a:xfrm>
          <a:prstGeom prst="rect">
            <a:avLst/>
          </a:prstGeom>
        </p:spPr>
      </p:pic>
    </p:spTree>
    <p:extLst>
      <p:ext uri="{BB962C8B-B14F-4D97-AF65-F5344CB8AC3E}">
        <p14:creationId xmlns:p14="http://schemas.microsoft.com/office/powerpoint/2010/main" val="626507639"/>
      </p:ext>
    </p:extLst>
  </p:cSld>
  <p:clrMapOvr>
    <a:masterClrMapping/>
  </p:clrMapOvr>
  <p:extLst>
    <p:ext uri="{DCECCB84-F9BA-43D5-87BE-67443E8EF086}">
      <p15:sldGuideLst xmlns:p15="http://schemas.microsoft.com/office/powerpoint/2012/main">
        <p15:guide id="1" orient="horz" pos="2636">
          <p15:clr>
            <a:srgbClr val="FBAE40"/>
          </p15:clr>
        </p15:guide>
        <p15:guide id="2" orient="horz" pos="2954">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BLANK SLIDE with ENSO">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B871A947-1419-ED4B-AA4A-5313B97F554C}"/>
              </a:ext>
            </a:extLst>
          </p:cNvPr>
          <p:cNvPicPr>
            <a:picLocks noChangeAspect="1"/>
          </p:cNvPicPr>
          <p:nvPr userDrawn="1"/>
        </p:nvPicPr>
        <p:blipFill>
          <a:blip r:embed="rId2">
            <a:lum bright="70000" contrast="-70000"/>
            <a:alphaModFix amt="20000"/>
          </a:blip>
          <a:stretch>
            <a:fillRect/>
          </a:stretch>
        </p:blipFill>
        <p:spPr>
          <a:xfrm>
            <a:off x="4715934" y="2500366"/>
            <a:ext cx="7476067" cy="4357635"/>
          </a:xfrm>
          <a:prstGeom prst="rect">
            <a:avLst/>
          </a:prstGeom>
        </p:spPr>
      </p:pic>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5">
            <a:duotone>
              <a:prstClr val="black"/>
              <a:srgbClr val="000000">
                <a:lumMod val="95000"/>
                <a:lumOff val="5000"/>
                <a:tint val="45000"/>
                <a:satMod val="400000"/>
              </a:srgbClr>
            </a:duotone>
            <a:alphaModFix/>
          </a:blip>
          <a:stretch>
            <a:fillRect/>
          </a:stretch>
        </p:blipFill>
        <p:spPr>
          <a:xfrm>
            <a:off x="11746790" y="593503"/>
            <a:ext cx="153821" cy="1377401"/>
          </a:xfrm>
          <a:prstGeom prst="rect">
            <a:avLst/>
          </a:prstGeom>
        </p:spPr>
      </p:pic>
      <p:sp>
        <p:nvSpPr>
          <p:cNvPr id="11" name="TextBox 10">
            <a:extLst>
              <a:ext uri="{FF2B5EF4-FFF2-40B4-BE49-F238E27FC236}">
                <a16:creationId xmlns:a16="http://schemas.microsoft.com/office/drawing/2014/main" id="{9F15BEAF-3BD7-0D44-9280-9C941E893C0F}"/>
              </a:ext>
            </a:extLst>
          </p:cNvPr>
          <p:cNvSpPr txBox="1"/>
          <p:nvPr userDrawn="1"/>
        </p:nvSpPr>
        <p:spPr>
          <a:xfrm>
            <a:off x="9265955" y="6476195"/>
            <a:ext cx="2215329" cy="12824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3" name="Slide Number Placeholder 1">
            <a:extLst>
              <a:ext uri="{FF2B5EF4-FFF2-40B4-BE49-F238E27FC236}">
                <a16:creationId xmlns:a16="http://schemas.microsoft.com/office/drawing/2014/main" id="{C3F16236-9598-7349-8FC4-A40DABA1287E}"/>
              </a:ext>
            </a:extLst>
          </p:cNvPr>
          <p:cNvSpPr>
            <a:spLocks noGrp="1"/>
          </p:cNvSpPr>
          <p:nvPr>
            <p:ph type="sldNum" sz="quarter" idx="4"/>
          </p:nvPr>
        </p:nvSpPr>
        <p:spPr>
          <a:xfrm>
            <a:off x="11578618" y="6427926"/>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pic>
        <p:nvPicPr>
          <p:cNvPr id="8" name="Picture 7">
            <a:extLst>
              <a:ext uri="{FF2B5EF4-FFF2-40B4-BE49-F238E27FC236}">
                <a16:creationId xmlns:a16="http://schemas.microsoft.com/office/drawing/2014/main" id="{0682C988-3762-E74C-B606-05FFBDCE0A39}"/>
              </a:ext>
            </a:extLst>
          </p:cNvPr>
          <p:cNvPicPr>
            <a:picLocks noChangeAspect="1"/>
          </p:cNvPicPr>
          <p:nvPr userDrawn="1"/>
        </p:nvPicPr>
        <p:blipFill>
          <a:blip r:embed="rId6"/>
          <a:stretch>
            <a:fillRect/>
          </a:stretch>
        </p:blipFill>
        <p:spPr>
          <a:xfrm>
            <a:off x="11691807" y="240423"/>
            <a:ext cx="265119" cy="260299"/>
          </a:xfrm>
          <a:prstGeom prst="rect">
            <a:avLst/>
          </a:prstGeom>
        </p:spPr>
      </p:pic>
    </p:spTree>
    <p:extLst>
      <p:ext uri="{BB962C8B-B14F-4D97-AF65-F5344CB8AC3E}">
        <p14:creationId xmlns:p14="http://schemas.microsoft.com/office/powerpoint/2010/main" val="1084738643"/>
      </p:ext>
    </p:extLst>
  </p:cSld>
  <p:clrMapOvr>
    <a:masterClrMapping/>
  </p:clrMapOvr>
  <p:extLst>
    <p:ext uri="{DCECCB84-F9BA-43D5-87BE-67443E8EF086}">
      <p15:sldGuideLst xmlns:p15="http://schemas.microsoft.com/office/powerpoint/2012/main">
        <p15:guide id="1" orient="horz" pos="572">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TITLE ONLY with ENSO">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B9275A42-CF36-B843-A551-11954DC2DD2C}"/>
              </a:ext>
            </a:extLst>
          </p:cNvPr>
          <p:cNvPicPr>
            <a:picLocks noChangeAspect="1"/>
          </p:cNvPicPr>
          <p:nvPr userDrawn="1"/>
        </p:nvPicPr>
        <p:blipFill>
          <a:blip r:embed="rId2">
            <a:lum bright="70000" contrast="-70000"/>
            <a:alphaModFix amt="20000"/>
          </a:blip>
          <a:stretch>
            <a:fillRect/>
          </a:stretch>
        </p:blipFill>
        <p:spPr>
          <a:xfrm>
            <a:off x="4715934" y="2500366"/>
            <a:ext cx="7476067" cy="4357635"/>
          </a:xfrm>
          <a:prstGeom prst="rect">
            <a:avLst/>
          </a:prstGeom>
        </p:spPr>
      </p:pic>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5">
            <a:duotone>
              <a:prstClr val="black"/>
              <a:srgbClr val="000000">
                <a:lumMod val="95000"/>
                <a:lumOff val="5000"/>
                <a:tint val="45000"/>
                <a:satMod val="400000"/>
              </a:srgbClr>
            </a:duotone>
            <a:alphaModFix/>
          </a:blip>
          <a:stretch>
            <a:fillRect/>
          </a:stretch>
        </p:blipFill>
        <p:spPr>
          <a:xfrm>
            <a:off x="11746790" y="593503"/>
            <a:ext cx="153821" cy="1377401"/>
          </a:xfrm>
          <a:prstGeom prst="rect">
            <a:avLst/>
          </a:prstGeom>
        </p:spPr>
      </p:pic>
      <p:sp>
        <p:nvSpPr>
          <p:cNvPr id="6" name="Title 8">
            <a:extLst>
              <a:ext uri="{FF2B5EF4-FFF2-40B4-BE49-F238E27FC236}">
                <a16:creationId xmlns:a16="http://schemas.microsoft.com/office/drawing/2014/main" id="{DD891614-3722-6E4C-9535-16D5508CC8C2}"/>
              </a:ext>
            </a:extLst>
          </p:cNvPr>
          <p:cNvSpPr>
            <a:spLocks noGrp="1"/>
          </p:cNvSpPr>
          <p:nvPr>
            <p:ph type="title" hasCustomPrompt="1"/>
          </p:nvPr>
        </p:nvSpPr>
        <p:spPr>
          <a:xfrm>
            <a:off x="708103" y="853207"/>
            <a:ext cx="10074741" cy="332399"/>
          </a:xfrm>
        </p:spPr>
        <p:txBody>
          <a:bodyPr/>
          <a:lstStyle>
            <a:lvl1pPr marL="0" marR="0" indent="0" algn="l" defTabSz="914172"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noProof="0"/>
              <a:t>Title only, 24pt, x0.9 line spacing</a:t>
            </a:r>
          </a:p>
        </p:txBody>
      </p:sp>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2824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6"/>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pic>
        <p:nvPicPr>
          <p:cNvPr id="13" name="Picture 12">
            <a:extLst>
              <a:ext uri="{FF2B5EF4-FFF2-40B4-BE49-F238E27FC236}">
                <a16:creationId xmlns:a16="http://schemas.microsoft.com/office/drawing/2014/main" id="{36D06DB3-1E1D-3447-9435-B6BC5F4CC066}"/>
              </a:ext>
            </a:extLst>
          </p:cNvPr>
          <p:cNvPicPr>
            <a:picLocks noChangeAspect="1"/>
          </p:cNvPicPr>
          <p:nvPr userDrawn="1"/>
        </p:nvPicPr>
        <p:blipFill>
          <a:blip r:embed="rId6"/>
          <a:stretch>
            <a:fillRect/>
          </a:stretch>
        </p:blipFill>
        <p:spPr>
          <a:xfrm>
            <a:off x="11691807" y="240423"/>
            <a:ext cx="265119" cy="260299"/>
          </a:xfrm>
          <a:prstGeom prst="rect">
            <a:avLst/>
          </a:prstGeom>
        </p:spPr>
      </p:pic>
      <p:sp>
        <p:nvSpPr>
          <p:cNvPr id="2" name="Footer Placeholder 1"/>
          <p:cNvSpPr>
            <a:spLocks noGrp="1"/>
          </p:cNvSpPr>
          <p:nvPr>
            <p:ph type="ftr" sz="quarter" idx="10"/>
          </p:nvPr>
        </p:nvSpPr>
        <p:spPr/>
        <p:txBody>
          <a:bodyPr/>
          <a:lstStyle/>
          <a:p>
            <a:r>
              <a:rPr lang="en-GB"/>
              <a:t>Add kicker here in italics. Maximum two lines. Finish with full stop.</a:t>
            </a:r>
          </a:p>
        </p:txBody>
      </p:sp>
    </p:spTree>
    <p:extLst>
      <p:ext uri="{BB962C8B-B14F-4D97-AF65-F5344CB8AC3E}">
        <p14:creationId xmlns:p14="http://schemas.microsoft.com/office/powerpoint/2010/main" val="3021236769"/>
      </p:ext>
    </p:extLst>
  </p:cSld>
  <p:clrMapOvr>
    <a:masterClrMapping/>
  </p:clrMapOvr>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TITLE &amp; SUBHEAD with ENSO">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EECF359-C28D-4447-A8F8-02E1562F97CA}"/>
              </a:ext>
            </a:extLst>
          </p:cNvPr>
          <p:cNvPicPr>
            <a:picLocks noChangeAspect="1"/>
          </p:cNvPicPr>
          <p:nvPr userDrawn="1"/>
        </p:nvPicPr>
        <p:blipFill>
          <a:blip r:embed="rId2">
            <a:lum bright="70000" contrast="-70000"/>
            <a:alphaModFix amt="20000"/>
          </a:blip>
          <a:stretch>
            <a:fillRect/>
          </a:stretch>
        </p:blipFill>
        <p:spPr>
          <a:xfrm>
            <a:off x="4715934" y="2500366"/>
            <a:ext cx="7476067" cy="4357635"/>
          </a:xfrm>
          <a:prstGeom prst="rect">
            <a:avLst/>
          </a:prstGeom>
        </p:spPr>
      </p:pic>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5">
            <a:duotone>
              <a:prstClr val="black"/>
              <a:srgbClr val="000000">
                <a:lumMod val="95000"/>
                <a:lumOff val="5000"/>
                <a:tint val="45000"/>
                <a:satMod val="400000"/>
              </a:srgbClr>
            </a:duotone>
            <a:alphaModFix/>
          </a:blip>
          <a:stretch>
            <a:fillRect/>
          </a:stretch>
        </p:blipFill>
        <p:spPr>
          <a:xfrm>
            <a:off x="11746790" y="593503"/>
            <a:ext cx="153821" cy="1377401"/>
          </a:xfrm>
          <a:prstGeom prst="rect">
            <a:avLst/>
          </a:prstGeom>
        </p:spPr>
      </p:pic>
      <p:sp>
        <p:nvSpPr>
          <p:cNvPr id="6" name="Title 8">
            <a:extLst>
              <a:ext uri="{FF2B5EF4-FFF2-40B4-BE49-F238E27FC236}">
                <a16:creationId xmlns:a16="http://schemas.microsoft.com/office/drawing/2014/main" id="{DD891614-3722-6E4C-9535-16D5508CC8C2}"/>
              </a:ext>
            </a:extLst>
          </p:cNvPr>
          <p:cNvSpPr>
            <a:spLocks noGrp="1"/>
          </p:cNvSpPr>
          <p:nvPr>
            <p:ph type="title" hasCustomPrompt="1"/>
          </p:nvPr>
        </p:nvSpPr>
        <p:spPr>
          <a:xfrm>
            <a:off x="708103" y="853207"/>
            <a:ext cx="10074741" cy="332399"/>
          </a:xfrm>
        </p:spPr>
        <p:txBody>
          <a:bodyPr/>
          <a:lstStyle>
            <a:lvl1pPr marL="0" marR="0" indent="0" algn="l" defTabSz="914172"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noProof="0"/>
              <a:t>Title &amp; subheading, 24pt, x0.9 line spacing</a:t>
            </a:r>
          </a:p>
        </p:txBody>
      </p:sp>
      <p:sp>
        <p:nvSpPr>
          <p:cNvPr id="7" name="Content Placeholder 4">
            <a:extLst>
              <a:ext uri="{FF2B5EF4-FFF2-40B4-BE49-F238E27FC236}">
                <a16:creationId xmlns:a16="http://schemas.microsoft.com/office/drawing/2014/main" id="{734E9A17-9350-9249-AE4A-DDD6CEA97EC1}"/>
              </a:ext>
            </a:extLst>
          </p:cNvPr>
          <p:cNvSpPr>
            <a:spLocks noGrp="1"/>
          </p:cNvSpPr>
          <p:nvPr>
            <p:ph sz="quarter" idx="12" hasCustomPrompt="1"/>
          </p:nvPr>
        </p:nvSpPr>
        <p:spPr>
          <a:xfrm>
            <a:off x="704503" y="1260001"/>
            <a:ext cx="9360000" cy="193899"/>
          </a:xfrm>
          <a:prstGeom prst="rect">
            <a:avLst/>
          </a:prstGeom>
        </p:spPr>
        <p:txBody>
          <a:bodyPr wrap="square" lIns="0" tIns="0" rIns="0" bIns="0">
            <a:spAutoFit/>
          </a:bodyPr>
          <a:lstStyle>
            <a:lvl1pPr marL="0" indent="0">
              <a:buNone/>
              <a:defRPr sz="1400" b="0">
                <a:solidFill>
                  <a:schemeClr val="tx1">
                    <a:lumMod val="50000"/>
                    <a:lumOff val="50000"/>
                  </a:schemeClr>
                </a:solidFill>
                <a:latin typeface="Arial" panose="020B0604020202020204" pitchFamily="34" charset="0"/>
                <a:cs typeface="Arial" panose="020B0604020202020204" pitchFamily="34" charset="0"/>
              </a:defRPr>
            </a:lvl1pPr>
          </a:lstStyle>
          <a:p>
            <a:pPr lvl="0"/>
            <a:r>
              <a:rPr lang="en-GB" noProof="0"/>
              <a:t>Sub-heading 14pt, x0.9 line spacing</a:t>
            </a:r>
          </a:p>
        </p:txBody>
      </p:sp>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16635"/>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6"/>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pic>
        <p:nvPicPr>
          <p:cNvPr id="13" name="Picture 12">
            <a:extLst>
              <a:ext uri="{FF2B5EF4-FFF2-40B4-BE49-F238E27FC236}">
                <a16:creationId xmlns:a16="http://schemas.microsoft.com/office/drawing/2014/main" id="{36D06DB3-1E1D-3447-9435-B6BC5F4CC066}"/>
              </a:ext>
            </a:extLst>
          </p:cNvPr>
          <p:cNvPicPr>
            <a:picLocks noChangeAspect="1"/>
          </p:cNvPicPr>
          <p:nvPr userDrawn="1"/>
        </p:nvPicPr>
        <p:blipFill>
          <a:blip r:embed="rId6"/>
          <a:stretch>
            <a:fillRect/>
          </a:stretch>
        </p:blipFill>
        <p:spPr>
          <a:xfrm>
            <a:off x="11691807" y="240423"/>
            <a:ext cx="265119" cy="260299"/>
          </a:xfrm>
          <a:prstGeom prst="rect">
            <a:avLst/>
          </a:prstGeom>
        </p:spPr>
      </p:pic>
      <p:sp>
        <p:nvSpPr>
          <p:cNvPr id="2" name="Footer Placeholder 1"/>
          <p:cNvSpPr>
            <a:spLocks noGrp="1"/>
          </p:cNvSpPr>
          <p:nvPr>
            <p:ph type="ftr" sz="quarter" idx="13"/>
          </p:nvPr>
        </p:nvSpPr>
        <p:spPr/>
        <p:txBody>
          <a:bodyPr/>
          <a:lstStyle/>
          <a:p>
            <a:r>
              <a:rPr lang="en-GB"/>
              <a:t>Add kicker here in italics. Maximum two lines. Finish with full stop.</a:t>
            </a:r>
          </a:p>
        </p:txBody>
      </p:sp>
    </p:spTree>
    <p:extLst>
      <p:ext uri="{BB962C8B-B14F-4D97-AF65-F5344CB8AC3E}">
        <p14:creationId xmlns:p14="http://schemas.microsoft.com/office/powerpoint/2010/main" val="693209253"/>
      </p:ext>
    </p:extLst>
  </p:cSld>
  <p:clrMapOvr>
    <a:masterClrMapping/>
  </p:clrMapOvr>
  <p:extLst>
    <p:ext uri="{DCECCB84-F9BA-43D5-87BE-67443E8EF086}">
      <p15:sldGuideLst xmlns:p15="http://schemas.microsoft.com/office/powerpoint/2012/main">
        <p15:guide id="1" orient="horz" pos="1139">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with ENSO">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8876F022-6DEE-2D4A-B638-C9B87412ED41}"/>
              </a:ext>
            </a:extLst>
          </p:cNvPr>
          <p:cNvPicPr>
            <a:picLocks noChangeAspect="1"/>
          </p:cNvPicPr>
          <p:nvPr userDrawn="1"/>
        </p:nvPicPr>
        <p:blipFill>
          <a:blip r:embed="rId2">
            <a:lum bright="70000" contrast="-70000"/>
            <a:alphaModFix amt="20000"/>
          </a:blip>
          <a:stretch>
            <a:fillRect/>
          </a:stretch>
        </p:blipFill>
        <p:spPr>
          <a:xfrm>
            <a:off x="4715934" y="2500366"/>
            <a:ext cx="7476067" cy="4357635"/>
          </a:xfrm>
          <a:prstGeom prst="rect">
            <a:avLst/>
          </a:prstGeom>
        </p:spPr>
      </p:pic>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5">
            <a:duotone>
              <a:prstClr val="black"/>
              <a:srgbClr val="000000">
                <a:lumMod val="95000"/>
                <a:lumOff val="5000"/>
                <a:tint val="45000"/>
                <a:satMod val="400000"/>
              </a:srgbClr>
            </a:duotone>
            <a:alphaModFix/>
          </a:blip>
          <a:stretch>
            <a:fillRect/>
          </a:stretch>
        </p:blipFill>
        <p:spPr>
          <a:xfrm>
            <a:off x="11746790" y="593503"/>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2824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6"/>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15" name="Title 8">
            <a:extLst>
              <a:ext uri="{FF2B5EF4-FFF2-40B4-BE49-F238E27FC236}">
                <a16:creationId xmlns:a16="http://schemas.microsoft.com/office/drawing/2014/main" id="{DE17B1A0-7F3D-9F40-8842-A0BE049CBA6D}"/>
              </a:ext>
            </a:extLst>
          </p:cNvPr>
          <p:cNvSpPr>
            <a:spLocks noGrp="1"/>
          </p:cNvSpPr>
          <p:nvPr>
            <p:ph type="title" hasCustomPrompt="1"/>
          </p:nvPr>
        </p:nvSpPr>
        <p:spPr>
          <a:xfrm>
            <a:off x="708103" y="853207"/>
            <a:ext cx="10074741" cy="332399"/>
          </a:xfrm>
        </p:spPr>
        <p:txBody>
          <a:bodyPr/>
          <a:lstStyle>
            <a:lvl1pPr marL="0" marR="0" indent="0" algn="l" defTabSz="914172"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noProof="0"/>
              <a:t>Agenda, 24pt, x0.9 line spacing</a:t>
            </a:r>
          </a:p>
        </p:txBody>
      </p:sp>
      <p:sp>
        <p:nvSpPr>
          <p:cNvPr id="16" name="Text Placeholder 2">
            <a:extLst>
              <a:ext uri="{FF2B5EF4-FFF2-40B4-BE49-F238E27FC236}">
                <a16:creationId xmlns:a16="http://schemas.microsoft.com/office/drawing/2014/main" id="{8F9257A1-5BC2-3142-8C2F-94DB453742B4}"/>
              </a:ext>
            </a:extLst>
          </p:cNvPr>
          <p:cNvSpPr>
            <a:spLocks noGrp="1"/>
          </p:cNvSpPr>
          <p:nvPr>
            <p:ph type="body" sz="quarter" idx="17" hasCustomPrompt="1"/>
          </p:nvPr>
        </p:nvSpPr>
        <p:spPr>
          <a:xfrm>
            <a:off x="701210" y="1557339"/>
            <a:ext cx="9355604" cy="4528612"/>
          </a:xfrm>
          <a:prstGeom prst="rect">
            <a:avLst/>
          </a:prstGeom>
        </p:spPr>
        <p:txBody>
          <a:bodyPr lIns="0" tIns="0" rIns="0" bIns="0"/>
          <a:lstStyle>
            <a:lvl1pPr marL="0" indent="0" defTabSz="359910">
              <a:lnSpc>
                <a:spcPct val="110000"/>
              </a:lnSpc>
              <a:spcBef>
                <a:spcPts val="1600"/>
              </a:spcBef>
              <a:buNone/>
              <a:defRPr sz="1600" b="1" i="0">
                <a:solidFill>
                  <a:schemeClr val="tx2"/>
                </a:solidFill>
                <a:latin typeface="Arial" panose="020B0604020202020204" pitchFamily="34" charset="0"/>
                <a:ea typeface="Helvetica Neue Medium" panose="02000503000000020004" pitchFamily="2" charset="0"/>
                <a:cs typeface="Arial" panose="020B0604020202020204" pitchFamily="34" charset="0"/>
              </a:defRPr>
            </a:lvl1pPr>
            <a:lvl2pPr marL="287928" indent="0">
              <a:lnSpc>
                <a:spcPct val="110000"/>
              </a:lnSpc>
              <a:buNone/>
              <a:defRPr sz="1400">
                <a:solidFill>
                  <a:schemeClr val="bg1">
                    <a:lumMod val="50000"/>
                  </a:schemeClr>
                </a:solidFill>
                <a:latin typeface="Arial" panose="020B0604020202020204" pitchFamily="34" charset="0"/>
                <a:cs typeface="Arial" panose="020B0604020202020204" pitchFamily="34" charset="0"/>
              </a:defRPr>
            </a:lvl2pPr>
          </a:lstStyle>
          <a:p>
            <a:pPr lvl="0"/>
            <a:r>
              <a:rPr lang="en-GB" noProof="0"/>
              <a:t>01 Title</a:t>
            </a:r>
          </a:p>
          <a:p>
            <a:pPr lvl="1"/>
            <a:r>
              <a:rPr lang="en-GB" noProof="0"/>
              <a:t>Second level</a:t>
            </a:r>
          </a:p>
        </p:txBody>
      </p:sp>
      <p:pic>
        <p:nvPicPr>
          <p:cNvPr id="13" name="Picture 12">
            <a:extLst>
              <a:ext uri="{FF2B5EF4-FFF2-40B4-BE49-F238E27FC236}">
                <a16:creationId xmlns:a16="http://schemas.microsoft.com/office/drawing/2014/main" id="{8A922C78-D75F-7841-9A19-8C5CB61BAECA}"/>
              </a:ext>
            </a:extLst>
          </p:cNvPr>
          <p:cNvPicPr>
            <a:picLocks noChangeAspect="1"/>
          </p:cNvPicPr>
          <p:nvPr userDrawn="1"/>
        </p:nvPicPr>
        <p:blipFill>
          <a:blip r:embed="rId6"/>
          <a:stretch>
            <a:fillRect/>
          </a:stretch>
        </p:blipFill>
        <p:spPr>
          <a:xfrm>
            <a:off x="11691807" y="240423"/>
            <a:ext cx="265119" cy="260299"/>
          </a:xfrm>
          <a:prstGeom prst="rect">
            <a:avLst/>
          </a:prstGeom>
        </p:spPr>
      </p:pic>
      <p:sp>
        <p:nvSpPr>
          <p:cNvPr id="2" name="Footer Placeholder 1"/>
          <p:cNvSpPr>
            <a:spLocks noGrp="1"/>
          </p:cNvSpPr>
          <p:nvPr>
            <p:ph type="ftr" sz="quarter" idx="18"/>
          </p:nvPr>
        </p:nvSpPr>
        <p:spPr/>
        <p:txBody>
          <a:bodyPr/>
          <a:lstStyle/>
          <a:p>
            <a:r>
              <a:rPr lang="en-GB"/>
              <a:t>Add kicker here in italics. Maximum two lines. Finish with full stop.</a:t>
            </a:r>
          </a:p>
        </p:txBody>
      </p:sp>
    </p:spTree>
    <p:extLst>
      <p:ext uri="{BB962C8B-B14F-4D97-AF65-F5344CB8AC3E}">
        <p14:creationId xmlns:p14="http://schemas.microsoft.com/office/powerpoint/2010/main" val="50770350"/>
      </p:ext>
    </p:extLst>
  </p:cSld>
  <p:clrMapOvr>
    <a:masterClrMapping/>
  </p:clrMapOvr>
  <p:extLst>
    <p:ext uri="{DCECCB84-F9BA-43D5-87BE-67443E8EF086}">
      <p15:sldGuideLst xmlns:p15="http://schemas.microsoft.com/office/powerpoint/2012/main">
        <p15:guide id="1" orient="horz" pos="383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4">
            <a:duotone>
              <a:prstClr val="black"/>
              <a:srgbClr val="000000">
                <a:lumMod val="95000"/>
                <a:lumOff val="5000"/>
                <a:tint val="45000"/>
                <a:satMod val="400000"/>
              </a:srgbClr>
            </a:duotone>
            <a:alphaModFix/>
          </a:blip>
          <a:stretch>
            <a:fillRect/>
          </a:stretch>
        </p:blipFill>
        <p:spPr>
          <a:xfrm>
            <a:off x="11746789" y="593502"/>
            <a:ext cx="153821" cy="1377401"/>
          </a:xfrm>
          <a:prstGeom prst="rect">
            <a:avLst/>
          </a:prstGeom>
        </p:spPr>
      </p:pic>
      <p:sp>
        <p:nvSpPr>
          <p:cNvPr id="6" name="Title 8">
            <a:extLst>
              <a:ext uri="{FF2B5EF4-FFF2-40B4-BE49-F238E27FC236}">
                <a16:creationId xmlns:a16="http://schemas.microsoft.com/office/drawing/2014/main" id="{DD891614-3722-6E4C-9535-16D5508CC8C2}"/>
              </a:ext>
            </a:extLst>
          </p:cNvPr>
          <p:cNvSpPr>
            <a:spLocks noGrp="1"/>
          </p:cNvSpPr>
          <p:nvPr>
            <p:ph type="title" hasCustomPrompt="1"/>
          </p:nvPr>
        </p:nvSpPr>
        <p:spPr>
          <a:xfrm>
            <a:off x="708102" y="853206"/>
            <a:ext cx="10074741" cy="332399"/>
          </a:xfrm>
        </p:spPr>
        <p:txBody>
          <a:bodyPr/>
          <a:lstStyle>
            <a:lvl1pPr marL="0" marR="0" indent="0" algn="l" defTabSz="914400"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noProof="0"/>
              <a:t>Title only, 24pt, x0.9 line spacing</a:t>
            </a:r>
          </a:p>
        </p:txBody>
      </p:sp>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2824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5"/>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pic>
        <p:nvPicPr>
          <p:cNvPr id="13" name="Picture 12">
            <a:extLst>
              <a:ext uri="{FF2B5EF4-FFF2-40B4-BE49-F238E27FC236}">
                <a16:creationId xmlns:a16="http://schemas.microsoft.com/office/drawing/2014/main" id="{36D06DB3-1E1D-3447-9435-B6BC5F4CC066}"/>
              </a:ext>
            </a:extLst>
          </p:cNvPr>
          <p:cNvPicPr>
            <a:picLocks noChangeAspect="1"/>
          </p:cNvPicPr>
          <p:nvPr userDrawn="1"/>
        </p:nvPicPr>
        <p:blipFill>
          <a:blip r:embed="rId5"/>
          <a:stretch>
            <a:fillRect/>
          </a:stretch>
        </p:blipFill>
        <p:spPr>
          <a:xfrm>
            <a:off x="11691807" y="240422"/>
            <a:ext cx="265119" cy="260299"/>
          </a:xfrm>
          <a:prstGeom prst="rect">
            <a:avLst/>
          </a:prstGeom>
        </p:spPr>
      </p:pic>
      <p:sp>
        <p:nvSpPr>
          <p:cNvPr id="2" name="Footer Placeholder 1"/>
          <p:cNvSpPr>
            <a:spLocks noGrp="1"/>
          </p:cNvSpPr>
          <p:nvPr>
            <p:ph type="ftr" sz="quarter" idx="10"/>
          </p:nvPr>
        </p:nvSpPr>
        <p:spPr/>
        <p:txBody>
          <a:bodyPr/>
          <a:lstStyle/>
          <a:p>
            <a:pPr algn="ctr"/>
            <a:r>
              <a:rPr lang="en-GB"/>
              <a:t>Add kicker here in italics. Maximum two lines. Finish with full stop.</a:t>
            </a:r>
          </a:p>
        </p:txBody>
      </p:sp>
    </p:spTree>
    <p:extLst>
      <p:ext uri="{BB962C8B-B14F-4D97-AF65-F5344CB8AC3E}">
        <p14:creationId xmlns:p14="http://schemas.microsoft.com/office/powerpoint/2010/main" val="831980571"/>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SINGLE TEXT BOX with ENSO">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4728490F-C7C4-3D4F-8882-D1DC81395942}"/>
              </a:ext>
            </a:extLst>
          </p:cNvPr>
          <p:cNvPicPr>
            <a:picLocks noChangeAspect="1"/>
          </p:cNvPicPr>
          <p:nvPr userDrawn="1"/>
        </p:nvPicPr>
        <p:blipFill>
          <a:blip r:embed="rId2">
            <a:lum bright="70000" contrast="-70000"/>
            <a:alphaModFix amt="20000"/>
          </a:blip>
          <a:stretch>
            <a:fillRect/>
          </a:stretch>
        </p:blipFill>
        <p:spPr>
          <a:xfrm>
            <a:off x="4715934" y="2500366"/>
            <a:ext cx="7476067" cy="4357635"/>
          </a:xfrm>
          <a:prstGeom prst="rect">
            <a:avLst/>
          </a:prstGeom>
        </p:spPr>
      </p:pic>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5">
            <a:duotone>
              <a:prstClr val="black"/>
              <a:srgbClr val="000000">
                <a:lumMod val="95000"/>
                <a:lumOff val="5000"/>
                <a:tint val="45000"/>
                <a:satMod val="400000"/>
              </a:srgbClr>
            </a:duotone>
            <a:alphaModFix/>
          </a:blip>
          <a:stretch>
            <a:fillRect/>
          </a:stretch>
        </p:blipFill>
        <p:spPr>
          <a:xfrm>
            <a:off x="11746790" y="593503"/>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2824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6"/>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18" name="Title 8">
            <a:extLst>
              <a:ext uri="{FF2B5EF4-FFF2-40B4-BE49-F238E27FC236}">
                <a16:creationId xmlns:a16="http://schemas.microsoft.com/office/drawing/2014/main" id="{6228C18C-13D6-DD4D-8EC2-00C1200320BA}"/>
              </a:ext>
            </a:extLst>
          </p:cNvPr>
          <p:cNvSpPr>
            <a:spLocks noGrp="1"/>
          </p:cNvSpPr>
          <p:nvPr>
            <p:ph type="title" hasCustomPrompt="1"/>
          </p:nvPr>
        </p:nvSpPr>
        <p:spPr>
          <a:xfrm>
            <a:off x="708103" y="853207"/>
            <a:ext cx="10074741" cy="332399"/>
          </a:xfrm>
        </p:spPr>
        <p:txBody>
          <a:bodyPr/>
          <a:lstStyle>
            <a:lvl1pPr marL="0" marR="0" indent="0" algn="l" defTabSz="914172"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a:t>Single text box, 24pt, x0.9 line spacing</a:t>
            </a:r>
          </a:p>
        </p:txBody>
      </p:sp>
      <p:sp>
        <p:nvSpPr>
          <p:cNvPr id="19" name="Text Placeholder 2">
            <a:extLst>
              <a:ext uri="{FF2B5EF4-FFF2-40B4-BE49-F238E27FC236}">
                <a16:creationId xmlns:a16="http://schemas.microsoft.com/office/drawing/2014/main" id="{9C22F7E0-095D-3A41-8017-8233DDD05933}"/>
              </a:ext>
            </a:extLst>
          </p:cNvPr>
          <p:cNvSpPr>
            <a:spLocks noGrp="1"/>
          </p:cNvSpPr>
          <p:nvPr>
            <p:ph type="body" sz="quarter" idx="14" hasCustomPrompt="1"/>
          </p:nvPr>
        </p:nvSpPr>
        <p:spPr>
          <a:xfrm>
            <a:off x="704503" y="1557339"/>
            <a:ext cx="9360000" cy="4528612"/>
          </a:xfrm>
          <a:prstGeom prst="rect">
            <a:avLst/>
          </a:prstGeom>
        </p:spPr>
        <p:txBody>
          <a:bodyPr lIns="0" tIns="0" rIns="0" bIns="0"/>
          <a:lstStyle>
            <a:lvl1pPr marL="179955" indent="-179955">
              <a:lnSpc>
                <a:spcPct val="110000"/>
              </a:lnSpc>
              <a:spcBef>
                <a:spcPts val="1200"/>
              </a:spcBef>
              <a:buClr>
                <a:schemeClr val="tx2"/>
              </a:buClr>
              <a:buFont typeface="Arial" panose="020B0604020202020204" pitchFamily="34" charset="0"/>
              <a:buChar char="•"/>
              <a:defRPr sz="1400" b="0" i="0">
                <a:solidFill>
                  <a:schemeClr val="tx2"/>
                </a:solidFill>
                <a:latin typeface="Arial" panose="020B0604020202020204" pitchFamily="34" charset="0"/>
                <a:ea typeface="Helvetica Neue Medium" panose="02000503000000020004" pitchFamily="2" charset="0"/>
                <a:cs typeface="Arial" panose="020B0604020202020204" pitchFamily="34" charset="0"/>
              </a:defRPr>
            </a:lvl1pPr>
            <a:lvl2pPr marL="179955" indent="0">
              <a:lnSpc>
                <a:spcPct val="110000"/>
              </a:lnSpc>
              <a:spcBef>
                <a:spcPts val="1600"/>
              </a:spcBef>
              <a:buClr>
                <a:schemeClr val="bg1">
                  <a:lumMod val="65000"/>
                </a:schemeClr>
              </a:buClr>
              <a:buNone/>
              <a:defRPr sz="1400">
                <a:solidFill>
                  <a:schemeClr val="bg1">
                    <a:lumMod val="50000"/>
                  </a:schemeClr>
                </a:solidFill>
              </a:defRPr>
            </a:lvl2pPr>
            <a:lvl3pPr marL="359910" indent="0">
              <a:lnSpc>
                <a:spcPct val="110000"/>
              </a:lnSpc>
              <a:spcBef>
                <a:spcPts val="1600"/>
              </a:spcBef>
              <a:buClr>
                <a:schemeClr val="bg1">
                  <a:lumMod val="65000"/>
                </a:schemeClr>
              </a:buClr>
              <a:buNone/>
              <a:defRPr sz="1400">
                <a:solidFill>
                  <a:schemeClr val="bg1">
                    <a:lumMod val="65000"/>
                  </a:schemeClr>
                </a:solidFill>
              </a:defRPr>
            </a:lvl3pPr>
            <a:lvl4pPr marL="539865" indent="0">
              <a:lnSpc>
                <a:spcPct val="110000"/>
              </a:lnSpc>
              <a:spcBef>
                <a:spcPts val="1600"/>
              </a:spcBef>
              <a:buClr>
                <a:schemeClr val="bg1">
                  <a:lumMod val="65000"/>
                </a:schemeClr>
              </a:buClr>
              <a:buNone/>
              <a:defRPr sz="1200">
                <a:solidFill>
                  <a:schemeClr val="bg1">
                    <a:lumMod val="65000"/>
                  </a:schemeClr>
                </a:solidFill>
              </a:defRPr>
            </a:lvl4pPr>
            <a:lvl5pPr marL="719820" indent="0">
              <a:lnSpc>
                <a:spcPct val="110000"/>
              </a:lnSpc>
              <a:spcBef>
                <a:spcPts val="1600"/>
              </a:spcBef>
              <a:buClr>
                <a:schemeClr val="bg1">
                  <a:lumMod val="65000"/>
                </a:schemeClr>
              </a:buClr>
              <a:buNone/>
              <a:defRPr sz="1200">
                <a:solidFill>
                  <a:schemeClr val="bg1">
                    <a:lumMod val="65000"/>
                  </a:schemeClr>
                </a:solidFill>
              </a:defRPr>
            </a:lvl5pPr>
          </a:lstStyle>
          <a:p>
            <a:pPr lvl="0"/>
            <a:r>
              <a:rPr lang="en-GB" noProof="0"/>
              <a:t>Click to edit Master text styles</a:t>
            </a:r>
          </a:p>
        </p:txBody>
      </p:sp>
      <p:pic>
        <p:nvPicPr>
          <p:cNvPr id="15" name="Picture 14">
            <a:extLst>
              <a:ext uri="{FF2B5EF4-FFF2-40B4-BE49-F238E27FC236}">
                <a16:creationId xmlns:a16="http://schemas.microsoft.com/office/drawing/2014/main" id="{08078823-491D-4D4C-8719-45561C9F5C3A}"/>
              </a:ext>
            </a:extLst>
          </p:cNvPr>
          <p:cNvPicPr>
            <a:picLocks noChangeAspect="1"/>
          </p:cNvPicPr>
          <p:nvPr userDrawn="1"/>
        </p:nvPicPr>
        <p:blipFill>
          <a:blip r:embed="rId6"/>
          <a:stretch>
            <a:fillRect/>
          </a:stretch>
        </p:blipFill>
        <p:spPr>
          <a:xfrm>
            <a:off x="11691807" y="240423"/>
            <a:ext cx="265119" cy="260299"/>
          </a:xfrm>
          <a:prstGeom prst="rect">
            <a:avLst/>
          </a:prstGeom>
        </p:spPr>
      </p:pic>
      <p:sp>
        <p:nvSpPr>
          <p:cNvPr id="2" name="Footer Placeholder 1"/>
          <p:cNvSpPr>
            <a:spLocks noGrp="1"/>
          </p:cNvSpPr>
          <p:nvPr>
            <p:ph type="ftr" sz="quarter" idx="15"/>
          </p:nvPr>
        </p:nvSpPr>
        <p:spPr/>
        <p:txBody>
          <a:bodyPr/>
          <a:lstStyle/>
          <a:p>
            <a:r>
              <a:rPr lang="en-GB"/>
              <a:t>Add kicker here in italics. Maximum two lines. Finish with full stop.</a:t>
            </a:r>
          </a:p>
        </p:txBody>
      </p:sp>
    </p:spTree>
    <p:extLst>
      <p:ext uri="{BB962C8B-B14F-4D97-AF65-F5344CB8AC3E}">
        <p14:creationId xmlns:p14="http://schemas.microsoft.com/office/powerpoint/2010/main" val="2875238797"/>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SINGLE TEXT BOX + SUBHEAD with ENSO">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4728490F-C7C4-3D4F-8882-D1DC81395942}"/>
              </a:ext>
            </a:extLst>
          </p:cNvPr>
          <p:cNvPicPr>
            <a:picLocks noChangeAspect="1"/>
          </p:cNvPicPr>
          <p:nvPr userDrawn="1"/>
        </p:nvPicPr>
        <p:blipFill>
          <a:blip r:embed="rId2">
            <a:lum bright="70000" contrast="-70000"/>
            <a:alphaModFix amt="20000"/>
          </a:blip>
          <a:stretch>
            <a:fillRect/>
          </a:stretch>
        </p:blipFill>
        <p:spPr>
          <a:xfrm>
            <a:off x="4715934" y="2500366"/>
            <a:ext cx="7476067" cy="4357635"/>
          </a:xfrm>
          <a:prstGeom prst="rect">
            <a:avLst/>
          </a:prstGeom>
        </p:spPr>
      </p:pic>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5">
            <a:duotone>
              <a:prstClr val="black"/>
              <a:srgbClr val="000000">
                <a:lumMod val="95000"/>
                <a:lumOff val="5000"/>
                <a:tint val="45000"/>
                <a:satMod val="400000"/>
              </a:srgbClr>
            </a:duotone>
            <a:alphaModFix/>
          </a:blip>
          <a:stretch>
            <a:fillRect/>
          </a:stretch>
        </p:blipFill>
        <p:spPr>
          <a:xfrm>
            <a:off x="11746790" y="593503"/>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2824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6"/>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18" name="Title 8">
            <a:extLst>
              <a:ext uri="{FF2B5EF4-FFF2-40B4-BE49-F238E27FC236}">
                <a16:creationId xmlns:a16="http://schemas.microsoft.com/office/drawing/2014/main" id="{6228C18C-13D6-DD4D-8EC2-00C1200320BA}"/>
              </a:ext>
            </a:extLst>
          </p:cNvPr>
          <p:cNvSpPr>
            <a:spLocks noGrp="1"/>
          </p:cNvSpPr>
          <p:nvPr>
            <p:ph type="title" hasCustomPrompt="1"/>
          </p:nvPr>
        </p:nvSpPr>
        <p:spPr>
          <a:xfrm>
            <a:off x="708103" y="853207"/>
            <a:ext cx="10074741" cy="332399"/>
          </a:xfrm>
        </p:spPr>
        <p:txBody>
          <a:bodyPr/>
          <a:lstStyle>
            <a:lvl1pPr marL="0" marR="0" indent="0" algn="l" defTabSz="914172"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a:t>Single text box with subhead</a:t>
            </a:r>
          </a:p>
        </p:txBody>
      </p:sp>
      <p:sp>
        <p:nvSpPr>
          <p:cNvPr id="19" name="Text Placeholder 2">
            <a:extLst>
              <a:ext uri="{FF2B5EF4-FFF2-40B4-BE49-F238E27FC236}">
                <a16:creationId xmlns:a16="http://schemas.microsoft.com/office/drawing/2014/main" id="{9C22F7E0-095D-3A41-8017-8233DDD05933}"/>
              </a:ext>
            </a:extLst>
          </p:cNvPr>
          <p:cNvSpPr>
            <a:spLocks noGrp="1"/>
          </p:cNvSpPr>
          <p:nvPr>
            <p:ph type="body" sz="quarter" idx="14" hasCustomPrompt="1"/>
          </p:nvPr>
        </p:nvSpPr>
        <p:spPr>
          <a:xfrm>
            <a:off x="704503" y="1808164"/>
            <a:ext cx="9360000" cy="4277787"/>
          </a:xfrm>
          <a:prstGeom prst="rect">
            <a:avLst/>
          </a:prstGeom>
        </p:spPr>
        <p:txBody>
          <a:bodyPr lIns="0" tIns="0" rIns="0" bIns="0"/>
          <a:lstStyle>
            <a:lvl1pPr marL="179955" indent="-179955">
              <a:lnSpc>
                <a:spcPct val="110000"/>
              </a:lnSpc>
              <a:spcBef>
                <a:spcPts val="1200"/>
              </a:spcBef>
              <a:buClr>
                <a:schemeClr val="tx2"/>
              </a:buClr>
              <a:buFont typeface="Arial" panose="020B0604020202020204" pitchFamily="34" charset="0"/>
              <a:buChar char="•"/>
              <a:defRPr sz="1400" b="0" i="0">
                <a:solidFill>
                  <a:schemeClr val="tx2"/>
                </a:solidFill>
                <a:latin typeface="Arial" panose="020B0604020202020204" pitchFamily="34" charset="0"/>
                <a:ea typeface="Helvetica Neue Medium" panose="02000503000000020004" pitchFamily="2" charset="0"/>
                <a:cs typeface="Arial" panose="020B0604020202020204" pitchFamily="34" charset="0"/>
              </a:defRPr>
            </a:lvl1pPr>
            <a:lvl2pPr marL="179955" indent="0">
              <a:lnSpc>
                <a:spcPct val="110000"/>
              </a:lnSpc>
              <a:spcBef>
                <a:spcPts val="1600"/>
              </a:spcBef>
              <a:buClr>
                <a:schemeClr val="bg1">
                  <a:lumMod val="65000"/>
                </a:schemeClr>
              </a:buClr>
              <a:buNone/>
              <a:defRPr sz="1400">
                <a:solidFill>
                  <a:schemeClr val="bg1">
                    <a:lumMod val="50000"/>
                  </a:schemeClr>
                </a:solidFill>
              </a:defRPr>
            </a:lvl2pPr>
            <a:lvl3pPr marL="359910" indent="0">
              <a:lnSpc>
                <a:spcPct val="110000"/>
              </a:lnSpc>
              <a:spcBef>
                <a:spcPts val="1600"/>
              </a:spcBef>
              <a:buClr>
                <a:schemeClr val="bg1">
                  <a:lumMod val="65000"/>
                </a:schemeClr>
              </a:buClr>
              <a:buNone/>
              <a:defRPr sz="1400">
                <a:solidFill>
                  <a:schemeClr val="bg1">
                    <a:lumMod val="65000"/>
                  </a:schemeClr>
                </a:solidFill>
              </a:defRPr>
            </a:lvl3pPr>
            <a:lvl4pPr marL="539865" indent="0">
              <a:lnSpc>
                <a:spcPct val="110000"/>
              </a:lnSpc>
              <a:spcBef>
                <a:spcPts val="1600"/>
              </a:spcBef>
              <a:buClr>
                <a:schemeClr val="bg1">
                  <a:lumMod val="65000"/>
                </a:schemeClr>
              </a:buClr>
              <a:buNone/>
              <a:defRPr sz="1200">
                <a:solidFill>
                  <a:schemeClr val="bg1">
                    <a:lumMod val="65000"/>
                  </a:schemeClr>
                </a:solidFill>
              </a:defRPr>
            </a:lvl4pPr>
            <a:lvl5pPr marL="719820" indent="0">
              <a:lnSpc>
                <a:spcPct val="110000"/>
              </a:lnSpc>
              <a:spcBef>
                <a:spcPts val="1600"/>
              </a:spcBef>
              <a:buClr>
                <a:schemeClr val="bg1">
                  <a:lumMod val="65000"/>
                </a:schemeClr>
              </a:buClr>
              <a:buNone/>
              <a:defRPr sz="1200">
                <a:solidFill>
                  <a:schemeClr val="bg1">
                    <a:lumMod val="65000"/>
                  </a:schemeClr>
                </a:solidFill>
              </a:defRPr>
            </a:lvl5pPr>
          </a:lstStyle>
          <a:p>
            <a:pPr lvl="0"/>
            <a:r>
              <a:rPr lang="en-GB" noProof="0"/>
              <a:t>Click to edit Master text styles</a:t>
            </a:r>
          </a:p>
        </p:txBody>
      </p:sp>
      <p:pic>
        <p:nvPicPr>
          <p:cNvPr id="15" name="Picture 14">
            <a:extLst>
              <a:ext uri="{FF2B5EF4-FFF2-40B4-BE49-F238E27FC236}">
                <a16:creationId xmlns:a16="http://schemas.microsoft.com/office/drawing/2014/main" id="{08078823-491D-4D4C-8719-45561C9F5C3A}"/>
              </a:ext>
            </a:extLst>
          </p:cNvPr>
          <p:cNvPicPr>
            <a:picLocks noChangeAspect="1"/>
          </p:cNvPicPr>
          <p:nvPr userDrawn="1"/>
        </p:nvPicPr>
        <p:blipFill>
          <a:blip r:embed="rId6"/>
          <a:stretch>
            <a:fillRect/>
          </a:stretch>
        </p:blipFill>
        <p:spPr>
          <a:xfrm>
            <a:off x="11691807" y="240423"/>
            <a:ext cx="265119" cy="260299"/>
          </a:xfrm>
          <a:prstGeom prst="rect">
            <a:avLst/>
          </a:prstGeom>
        </p:spPr>
      </p:pic>
      <p:sp>
        <p:nvSpPr>
          <p:cNvPr id="13" name="Content Placeholder 4">
            <a:extLst>
              <a:ext uri="{FF2B5EF4-FFF2-40B4-BE49-F238E27FC236}">
                <a16:creationId xmlns:a16="http://schemas.microsoft.com/office/drawing/2014/main" id="{8B8AD202-6FAC-4A4E-8599-841CF14FF1C0}"/>
              </a:ext>
            </a:extLst>
          </p:cNvPr>
          <p:cNvSpPr>
            <a:spLocks noGrp="1"/>
          </p:cNvSpPr>
          <p:nvPr>
            <p:ph sz="quarter" idx="12" hasCustomPrompt="1"/>
          </p:nvPr>
        </p:nvSpPr>
        <p:spPr>
          <a:xfrm>
            <a:off x="704503" y="1260001"/>
            <a:ext cx="9360000" cy="193899"/>
          </a:xfrm>
          <a:prstGeom prst="rect">
            <a:avLst/>
          </a:prstGeom>
        </p:spPr>
        <p:txBody>
          <a:bodyPr wrap="square" lIns="0" tIns="0" rIns="0" bIns="0">
            <a:spAutoFit/>
          </a:bodyPr>
          <a:lstStyle>
            <a:lvl1pPr marL="0" indent="0">
              <a:buNone/>
              <a:defRPr sz="1400" b="0">
                <a:solidFill>
                  <a:schemeClr val="tx1">
                    <a:lumMod val="50000"/>
                    <a:lumOff val="50000"/>
                  </a:schemeClr>
                </a:solidFill>
                <a:latin typeface="Arial" panose="020B0604020202020204" pitchFamily="34" charset="0"/>
                <a:cs typeface="Arial" panose="020B0604020202020204" pitchFamily="34" charset="0"/>
              </a:defRPr>
            </a:lvl1pPr>
          </a:lstStyle>
          <a:p>
            <a:pPr lvl="0"/>
            <a:r>
              <a:rPr lang="en-GB" noProof="0"/>
              <a:t>Sub-heading 14pt, x0.9 line spacing</a:t>
            </a:r>
          </a:p>
        </p:txBody>
      </p:sp>
      <p:sp>
        <p:nvSpPr>
          <p:cNvPr id="2" name="Footer Placeholder 1"/>
          <p:cNvSpPr>
            <a:spLocks noGrp="1"/>
          </p:cNvSpPr>
          <p:nvPr>
            <p:ph type="ftr" sz="quarter" idx="15"/>
          </p:nvPr>
        </p:nvSpPr>
        <p:spPr/>
        <p:txBody>
          <a:bodyPr/>
          <a:lstStyle/>
          <a:p>
            <a:r>
              <a:rPr lang="en-GB"/>
              <a:t>Add kicker here in italics. Maximum two lines. Finish with full stop.</a:t>
            </a:r>
          </a:p>
        </p:txBody>
      </p:sp>
    </p:spTree>
    <p:extLst>
      <p:ext uri="{BB962C8B-B14F-4D97-AF65-F5344CB8AC3E}">
        <p14:creationId xmlns:p14="http://schemas.microsoft.com/office/powerpoint/2010/main" val="2906111468"/>
      </p:ext>
    </p:extLst>
  </p:cSld>
  <p:clrMapOvr>
    <a:masterClrMapping/>
  </p:clrMapOvr>
  <p:extLst>
    <p:ext uri="{DCECCB84-F9BA-43D5-87BE-67443E8EF086}">
      <p15:sldGuideLst xmlns:p15="http://schemas.microsoft.com/office/powerpoint/2012/main">
        <p15:guide id="1" orient="horz" pos="1139">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BULLET LIST with ENSO">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11A7275-D530-284C-AF56-4979BB1C182A}"/>
              </a:ext>
            </a:extLst>
          </p:cNvPr>
          <p:cNvPicPr>
            <a:picLocks noChangeAspect="1"/>
          </p:cNvPicPr>
          <p:nvPr userDrawn="1"/>
        </p:nvPicPr>
        <p:blipFill>
          <a:blip r:embed="rId2">
            <a:lum bright="70000" contrast="-70000"/>
            <a:alphaModFix amt="20000"/>
          </a:blip>
          <a:stretch>
            <a:fillRect/>
          </a:stretch>
        </p:blipFill>
        <p:spPr>
          <a:xfrm>
            <a:off x="4715934" y="2500366"/>
            <a:ext cx="7476067" cy="4357635"/>
          </a:xfrm>
          <a:prstGeom prst="rect">
            <a:avLst/>
          </a:prstGeom>
        </p:spPr>
      </p:pic>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5">
            <a:duotone>
              <a:prstClr val="black"/>
              <a:srgbClr val="000000">
                <a:lumMod val="95000"/>
                <a:lumOff val="5000"/>
                <a:tint val="45000"/>
                <a:satMod val="400000"/>
              </a:srgbClr>
            </a:duotone>
            <a:alphaModFix/>
          </a:blip>
          <a:stretch>
            <a:fillRect/>
          </a:stretch>
        </p:blipFill>
        <p:spPr>
          <a:xfrm>
            <a:off x="11746790" y="593503"/>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2824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6"/>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18" name="Title 8">
            <a:extLst>
              <a:ext uri="{FF2B5EF4-FFF2-40B4-BE49-F238E27FC236}">
                <a16:creationId xmlns:a16="http://schemas.microsoft.com/office/drawing/2014/main" id="{6228C18C-13D6-DD4D-8EC2-00C1200320BA}"/>
              </a:ext>
            </a:extLst>
          </p:cNvPr>
          <p:cNvSpPr>
            <a:spLocks noGrp="1"/>
          </p:cNvSpPr>
          <p:nvPr>
            <p:ph type="title" hasCustomPrompt="1"/>
          </p:nvPr>
        </p:nvSpPr>
        <p:spPr>
          <a:xfrm>
            <a:off x="708103" y="853207"/>
            <a:ext cx="10074741" cy="332399"/>
          </a:xfrm>
        </p:spPr>
        <p:txBody>
          <a:bodyPr/>
          <a:lstStyle>
            <a:lvl1pPr marL="0" marR="0" indent="0" algn="l" defTabSz="914172"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a:t>Single bullet list, 24pt, x0.9 line spacing</a:t>
            </a:r>
          </a:p>
        </p:txBody>
      </p:sp>
      <p:pic>
        <p:nvPicPr>
          <p:cNvPr id="16" name="Picture 15">
            <a:extLst>
              <a:ext uri="{FF2B5EF4-FFF2-40B4-BE49-F238E27FC236}">
                <a16:creationId xmlns:a16="http://schemas.microsoft.com/office/drawing/2014/main" id="{EA077437-683D-7F47-88E9-41B3DB0CEA34}"/>
              </a:ext>
            </a:extLst>
          </p:cNvPr>
          <p:cNvPicPr>
            <a:picLocks noChangeAspect="1"/>
          </p:cNvPicPr>
          <p:nvPr userDrawn="1"/>
        </p:nvPicPr>
        <p:blipFill>
          <a:blip r:embed="rId6"/>
          <a:stretch>
            <a:fillRect/>
          </a:stretch>
        </p:blipFill>
        <p:spPr>
          <a:xfrm>
            <a:off x="11691807" y="240423"/>
            <a:ext cx="265119" cy="260299"/>
          </a:xfrm>
          <a:prstGeom prst="rect">
            <a:avLst/>
          </a:prstGeom>
        </p:spPr>
      </p:pic>
      <p:sp>
        <p:nvSpPr>
          <p:cNvPr id="3" name="Text Placeholder 2">
            <a:extLst>
              <a:ext uri="{FF2B5EF4-FFF2-40B4-BE49-F238E27FC236}">
                <a16:creationId xmlns:a16="http://schemas.microsoft.com/office/drawing/2014/main" id="{20865ECB-F56B-6D44-9414-67487FED9855}"/>
              </a:ext>
            </a:extLst>
          </p:cNvPr>
          <p:cNvSpPr>
            <a:spLocks noGrp="1"/>
          </p:cNvSpPr>
          <p:nvPr>
            <p:ph type="body" sz="quarter" idx="10"/>
          </p:nvPr>
        </p:nvSpPr>
        <p:spPr>
          <a:xfrm>
            <a:off x="695325" y="1557339"/>
            <a:ext cx="9361488" cy="4543725"/>
          </a:xfrm>
          <a:prstGeom prst="rect">
            <a:avLst/>
          </a:prstGeom>
        </p:spPr>
        <p:txBody>
          <a:bodyPr lIns="0" tIns="0" rIns="0" bIns="0"/>
          <a:lstStyle>
            <a:lvl1pPr>
              <a:lnSpc>
                <a:spcPct val="110000"/>
              </a:lnSpc>
              <a:spcBef>
                <a:spcPts val="1200"/>
              </a:spcBef>
              <a:defRPr sz="1400" b="1">
                <a:solidFill>
                  <a:schemeClr val="tx2"/>
                </a:solidFill>
                <a:latin typeface="Arial" panose="020B0604020202020204" pitchFamily="34" charset="0"/>
                <a:cs typeface="Arial" panose="020B0604020202020204" pitchFamily="34" charset="0"/>
              </a:defRPr>
            </a:lvl1pPr>
            <a:lvl2pPr>
              <a:lnSpc>
                <a:spcPct val="110000"/>
              </a:lnSpc>
              <a:defRPr sz="1400">
                <a:solidFill>
                  <a:schemeClr val="tx2"/>
                </a:solidFill>
                <a:latin typeface="Arial" panose="020B0604020202020204" pitchFamily="34" charset="0"/>
                <a:cs typeface="Arial" panose="020B0604020202020204" pitchFamily="34" charset="0"/>
              </a:defRPr>
            </a:lvl2pPr>
            <a:lvl3pPr>
              <a:lnSpc>
                <a:spcPct val="110000"/>
              </a:lnSpc>
              <a:buClr>
                <a:schemeClr val="bg1">
                  <a:lumMod val="50000"/>
                </a:schemeClr>
              </a:buClr>
              <a:defRPr>
                <a:solidFill>
                  <a:schemeClr val="bg1">
                    <a:lumMod val="50000"/>
                  </a:schemeClr>
                </a:solidFill>
                <a:latin typeface="Arial" panose="020B0604020202020204" pitchFamily="34" charset="0"/>
                <a:cs typeface="Arial" panose="020B0604020202020204" pitchFamily="34" charset="0"/>
              </a:defRPr>
            </a:lvl3pPr>
            <a:lvl4pPr>
              <a:lnSpc>
                <a:spcPct val="110000"/>
              </a:lnSpc>
              <a:defRPr sz="1300">
                <a:solidFill>
                  <a:schemeClr val="bg1">
                    <a:lumMod val="65000"/>
                  </a:schemeClr>
                </a:solidFill>
                <a:latin typeface="Arial" panose="020B0604020202020204" pitchFamily="34" charset="0"/>
                <a:cs typeface="Arial" panose="020B0604020202020204" pitchFamily="34" charset="0"/>
              </a:defRPr>
            </a:lvl4pPr>
            <a:lvl5pPr>
              <a:lnSpc>
                <a:spcPct val="110000"/>
              </a:lnSpc>
              <a:defRPr>
                <a:solidFill>
                  <a:schemeClr val="bg1">
                    <a:lumMod val="65000"/>
                  </a:schemeClr>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p:cNvSpPr>
            <a:spLocks noGrp="1"/>
          </p:cNvSpPr>
          <p:nvPr>
            <p:ph type="ftr" sz="quarter" idx="11"/>
          </p:nvPr>
        </p:nvSpPr>
        <p:spPr/>
        <p:txBody>
          <a:bodyPr/>
          <a:lstStyle/>
          <a:p>
            <a:r>
              <a:rPr lang="en-GB"/>
              <a:t>Add kicker here in italics. Maximum two lines. Finish with full stop.</a:t>
            </a:r>
          </a:p>
        </p:txBody>
      </p:sp>
    </p:spTree>
    <p:extLst>
      <p:ext uri="{BB962C8B-B14F-4D97-AF65-F5344CB8AC3E}">
        <p14:creationId xmlns:p14="http://schemas.microsoft.com/office/powerpoint/2010/main" val="886176580"/>
      </p:ext>
    </p:extLst>
  </p:cSld>
  <p:clrMapOvr>
    <a:masterClrMapping/>
  </p:clrMapOvr>
  <p:extLst>
    <p:ext uri="{DCECCB84-F9BA-43D5-87BE-67443E8EF086}">
      <p15:sldGuideLst xmlns:p15="http://schemas.microsoft.com/office/powerpoint/2012/main"/>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BULLET LIST + SUBHEAD with ENSO">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11A7275-D530-284C-AF56-4979BB1C182A}"/>
              </a:ext>
            </a:extLst>
          </p:cNvPr>
          <p:cNvPicPr>
            <a:picLocks noChangeAspect="1"/>
          </p:cNvPicPr>
          <p:nvPr userDrawn="1"/>
        </p:nvPicPr>
        <p:blipFill>
          <a:blip r:embed="rId2">
            <a:lum bright="70000" contrast="-70000"/>
            <a:alphaModFix amt="20000"/>
          </a:blip>
          <a:stretch>
            <a:fillRect/>
          </a:stretch>
        </p:blipFill>
        <p:spPr>
          <a:xfrm>
            <a:off x="4715934" y="2500366"/>
            <a:ext cx="7476067" cy="4357635"/>
          </a:xfrm>
          <a:prstGeom prst="rect">
            <a:avLst/>
          </a:prstGeom>
        </p:spPr>
      </p:pic>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5">
            <a:duotone>
              <a:prstClr val="black"/>
              <a:srgbClr val="000000">
                <a:lumMod val="95000"/>
                <a:lumOff val="5000"/>
                <a:tint val="45000"/>
                <a:satMod val="400000"/>
              </a:srgbClr>
            </a:duotone>
            <a:alphaModFix/>
          </a:blip>
          <a:stretch>
            <a:fillRect/>
          </a:stretch>
        </p:blipFill>
        <p:spPr>
          <a:xfrm>
            <a:off x="11746790" y="593503"/>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2824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6"/>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18" name="Title 8">
            <a:extLst>
              <a:ext uri="{FF2B5EF4-FFF2-40B4-BE49-F238E27FC236}">
                <a16:creationId xmlns:a16="http://schemas.microsoft.com/office/drawing/2014/main" id="{6228C18C-13D6-DD4D-8EC2-00C1200320BA}"/>
              </a:ext>
            </a:extLst>
          </p:cNvPr>
          <p:cNvSpPr>
            <a:spLocks noGrp="1"/>
          </p:cNvSpPr>
          <p:nvPr>
            <p:ph type="title" hasCustomPrompt="1"/>
          </p:nvPr>
        </p:nvSpPr>
        <p:spPr>
          <a:xfrm>
            <a:off x="708103" y="853207"/>
            <a:ext cx="10074741" cy="332399"/>
          </a:xfrm>
        </p:spPr>
        <p:txBody>
          <a:bodyPr/>
          <a:lstStyle>
            <a:lvl1pPr marL="0" marR="0" indent="0" algn="l" defTabSz="914172"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a:t>Single bullet list, 24pt, x0.9 line spacing</a:t>
            </a:r>
          </a:p>
        </p:txBody>
      </p:sp>
      <p:pic>
        <p:nvPicPr>
          <p:cNvPr id="16" name="Picture 15">
            <a:extLst>
              <a:ext uri="{FF2B5EF4-FFF2-40B4-BE49-F238E27FC236}">
                <a16:creationId xmlns:a16="http://schemas.microsoft.com/office/drawing/2014/main" id="{EA077437-683D-7F47-88E9-41B3DB0CEA34}"/>
              </a:ext>
            </a:extLst>
          </p:cNvPr>
          <p:cNvPicPr>
            <a:picLocks noChangeAspect="1"/>
          </p:cNvPicPr>
          <p:nvPr userDrawn="1"/>
        </p:nvPicPr>
        <p:blipFill>
          <a:blip r:embed="rId6"/>
          <a:stretch>
            <a:fillRect/>
          </a:stretch>
        </p:blipFill>
        <p:spPr>
          <a:xfrm>
            <a:off x="11691807" y="240423"/>
            <a:ext cx="265119" cy="260299"/>
          </a:xfrm>
          <a:prstGeom prst="rect">
            <a:avLst/>
          </a:prstGeom>
        </p:spPr>
      </p:pic>
      <p:sp>
        <p:nvSpPr>
          <p:cNvPr id="3" name="Text Placeholder 2">
            <a:extLst>
              <a:ext uri="{FF2B5EF4-FFF2-40B4-BE49-F238E27FC236}">
                <a16:creationId xmlns:a16="http://schemas.microsoft.com/office/drawing/2014/main" id="{20865ECB-F56B-6D44-9414-67487FED9855}"/>
              </a:ext>
            </a:extLst>
          </p:cNvPr>
          <p:cNvSpPr>
            <a:spLocks noGrp="1"/>
          </p:cNvSpPr>
          <p:nvPr>
            <p:ph type="body" sz="quarter" idx="10"/>
          </p:nvPr>
        </p:nvSpPr>
        <p:spPr>
          <a:xfrm>
            <a:off x="695325" y="1808163"/>
            <a:ext cx="9361488" cy="4292900"/>
          </a:xfrm>
          <a:prstGeom prst="rect">
            <a:avLst/>
          </a:prstGeom>
        </p:spPr>
        <p:txBody>
          <a:bodyPr lIns="0" tIns="0" rIns="0" bIns="0"/>
          <a:lstStyle>
            <a:lvl1pPr>
              <a:lnSpc>
                <a:spcPct val="110000"/>
              </a:lnSpc>
              <a:spcBef>
                <a:spcPts val="1200"/>
              </a:spcBef>
              <a:defRPr sz="1400" b="1">
                <a:solidFill>
                  <a:schemeClr val="tx2"/>
                </a:solidFill>
                <a:latin typeface="Arial" panose="020B0604020202020204" pitchFamily="34" charset="0"/>
                <a:cs typeface="Arial" panose="020B0604020202020204" pitchFamily="34" charset="0"/>
              </a:defRPr>
            </a:lvl1pPr>
            <a:lvl2pPr>
              <a:lnSpc>
                <a:spcPct val="110000"/>
              </a:lnSpc>
              <a:defRPr sz="1400">
                <a:solidFill>
                  <a:schemeClr val="tx2"/>
                </a:solidFill>
                <a:latin typeface="Arial" panose="020B0604020202020204" pitchFamily="34" charset="0"/>
                <a:cs typeface="Arial" panose="020B0604020202020204" pitchFamily="34" charset="0"/>
              </a:defRPr>
            </a:lvl2pPr>
            <a:lvl3pPr>
              <a:lnSpc>
                <a:spcPct val="110000"/>
              </a:lnSpc>
              <a:buClr>
                <a:schemeClr val="bg1">
                  <a:lumMod val="50000"/>
                </a:schemeClr>
              </a:buClr>
              <a:defRPr>
                <a:solidFill>
                  <a:schemeClr val="bg1">
                    <a:lumMod val="50000"/>
                  </a:schemeClr>
                </a:solidFill>
                <a:latin typeface="Arial" panose="020B0604020202020204" pitchFamily="34" charset="0"/>
                <a:cs typeface="Arial" panose="020B0604020202020204" pitchFamily="34" charset="0"/>
              </a:defRPr>
            </a:lvl3pPr>
            <a:lvl4pPr>
              <a:lnSpc>
                <a:spcPct val="110000"/>
              </a:lnSpc>
              <a:defRPr sz="1300">
                <a:solidFill>
                  <a:schemeClr val="bg1">
                    <a:lumMod val="65000"/>
                  </a:schemeClr>
                </a:solidFill>
                <a:latin typeface="Arial" panose="020B0604020202020204" pitchFamily="34" charset="0"/>
                <a:cs typeface="Arial" panose="020B0604020202020204" pitchFamily="34" charset="0"/>
              </a:defRPr>
            </a:lvl4pPr>
            <a:lvl5pPr>
              <a:lnSpc>
                <a:spcPct val="110000"/>
              </a:lnSpc>
              <a:defRPr>
                <a:solidFill>
                  <a:schemeClr val="bg1">
                    <a:lumMod val="65000"/>
                  </a:schemeClr>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4">
            <a:extLst>
              <a:ext uri="{FF2B5EF4-FFF2-40B4-BE49-F238E27FC236}">
                <a16:creationId xmlns:a16="http://schemas.microsoft.com/office/drawing/2014/main" id="{BD52D484-2B07-C74C-8C03-A01BAF551DC1}"/>
              </a:ext>
            </a:extLst>
          </p:cNvPr>
          <p:cNvSpPr>
            <a:spLocks noGrp="1"/>
          </p:cNvSpPr>
          <p:nvPr>
            <p:ph sz="quarter" idx="12" hasCustomPrompt="1"/>
          </p:nvPr>
        </p:nvSpPr>
        <p:spPr>
          <a:xfrm>
            <a:off x="704503" y="1260001"/>
            <a:ext cx="9360000" cy="193899"/>
          </a:xfrm>
          <a:prstGeom prst="rect">
            <a:avLst/>
          </a:prstGeom>
        </p:spPr>
        <p:txBody>
          <a:bodyPr wrap="square" lIns="0" tIns="0" rIns="0" bIns="0">
            <a:spAutoFit/>
          </a:bodyPr>
          <a:lstStyle>
            <a:lvl1pPr marL="0" indent="0">
              <a:buNone/>
              <a:defRPr sz="1400" b="0">
                <a:solidFill>
                  <a:schemeClr val="tx1">
                    <a:lumMod val="50000"/>
                    <a:lumOff val="50000"/>
                  </a:schemeClr>
                </a:solidFill>
                <a:latin typeface="Arial" panose="020B0604020202020204" pitchFamily="34" charset="0"/>
                <a:cs typeface="Arial" panose="020B0604020202020204" pitchFamily="34" charset="0"/>
              </a:defRPr>
            </a:lvl1pPr>
          </a:lstStyle>
          <a:p>
            <a:pPr lvl="0"/>
            <a:r>
              <a:rPr lang="en-GB" noProof="0"/>
              <a:t>Sub-heading 14pt, x0.9 line spacing</a:t>
            </a:r>
          </a:p>
        </p:txBody>
      </p:sp>
      <p:sp>
        <p:nvSpPr>
          <p:cNvPr id="2" name="Footer Placeholder 1"/>
          <p:cNvSpPr>
            <a:spLocks noGrp="1"/>
          </p:cNvSpPr>
          <p:nvPr>
            <p:ph type="ftr" sz="quarter" idx="13"/>
          </p:nvPr>
        </p:nvSpPr>
        <p:spPr/>
        <p:txBody>
          <a:bodyPr/>
          <a:lstStyle/>
          <a:p>
            <a:r>
              <a:rPr lang="en-GB"/>
              <a:t>Add kicker here in italics. Maximum two lines. Finish with full stop.</a:t>
            </a:r>
          </a:p>
        </p:txBody>
      </p:sp>
    </p:spTree>
    <p:extLst>
      <p:ext uri="{BB962C8B-B14F-4D97-AF65-F5344CB8AC3E}">
        <p14:creationId xmlns:p14="http://schemas.microsoft.com/office/powerpoint/2010/main" val="3221483277"/>
      </p:ext>
    </p:extLst>
  </p:cSld>
  <p:clrMapOvr>
    <a:masterClrMapping/>
  </p:clrMapOvr>
  <p:extLst>
    <p:ext uri="{DCECCB84-F9BA-43D5-87BE-67443E8EF086}">
      <p15:sldGuideLst xmlns:p15="http://schemas.microsoft.com/office/powerpoint/2012/main">
        <p15:guide id="1" orient="horz" pos="1139">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TEXT + INTRO COLUMN with ENSO">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AE8B38A-8D71-AE49-A9C3-2085125FDCC4}"/>
              </a:ext>
            </a:extLst>
          </p:cNvPr>
          <p:cNvPicPr>
            <a:picLocks noChangeAspect="1"/>
          </p:cNvPicPr>
          <p:nvPr userDrawn="1"/>
        </p:nvPicPr>
        <p:blipFill>
          <a:blip r:embed="rId2">
            <a:lum bright="70000" contrast="-70000"/>
            <a:alphaModFix amt="20000"/>
          </a:blip>
          <a:stretch>
            <a:fillRect/>
          </a:stretch>
        </p:blipFill>
        <p:spPr>
          <a:xfrm>
            <a:off x="4715934" y="2500366"/>
            <a:ext cx="7476067" cy="4357635"/>
          </a:xfrm>
          <a:prstGeom prst="rect">
            <a:avLst/>
          </a:prstGeom>
        </p:spPr>
      </p:pic>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5">
            <a:duotone>
              <a:prstClr val="black"/>
              <a:srgbClr val="000000">
                <a:lumMod val="95000"/>
                <a:lumOff val="5000"/>
                <a:tint val="45000"/>
                <a:satMod val="400000"/>
              </a:srgbClr>
            </a:duotone>
            <a:alphaModFix/>
          </a:blip>
          <a:stretch>
            <a:fillRect/>
          </a:stretch>
        </p:blipFill>
        <p:spPr>
          <a:xfrm>
            <a:off x="11746790" y="593503"/>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2824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6"/>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20" name="Title 8">
            <a:extLst>
              <a:ext uri="{FF2B5EF4-FFF2-40B4-BE49-F238E27FC236}">
                <a16:creationId xmlns:a16="http://schemas.microsoft.com/office/drawing/2014/main" id="{17F58F3D-CB64-8543-9B46-1AC2916B5E22}"/>
              </a:ext>
            </a:extLst>
          </p:cNvPr>
          <p:cNvSpPr>
            <a:spLocks noGrp="1"/>
          </p:cNvSpPr>
          <p:nvPr>
            <p:ph type="title" hasCustomPrompt="1"/>
          </p:nvPr>
        </p:nvSpPr>
        <p:spPr>
          <a:xfrm>
            <a:off x="708103" y="853207"/>
            <a:ext cx="10074741" cy="332399"/>
          </a:xfrm>
        </p:spPr>
        <p:txBody>
          <a:bodyPr/>
          <a:lstStyle>
            <a:lvl1pPr marL="0" marR="0" indent="0" algn="l" defTabSz="914172"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a:t>Intro column + one content holder</a:t>
            </a:r>
          </a:p>
        </p:txBody>
      </p:sp>
      <p:sp>
        <p:nvSpPr>
          <p:cNvPr id="21" name="Text Placeholder 5">
            <a:extLst>
              <a:ext uri="{FF2B5EF4-FFF2-40B4-BE49-F238E27FC236}">
                <a16:creationId xmlns:a16="http://schemas.microsoft.com/office/drawing/2014/main" id="{CE85D001-75D6-5443-9CEF-D9B21FED8D78}"/>
              </a:ext>
            </a:extLst>
          </p:cNvPr>
          <p:cNvSpPr>
            <a:spLocks noGrp="1"/>
          </p:cNvSpPr>
          <p:nvPr>
            <p:ph type="body" sz="quarter" idx="26" hasCustomPrompt="1"/>
          </p:nvPr>
        </p:nvSpPr>
        <p:spPr>
          <a:xfrm>
            <a:off x="704503" y="1557338"/>
            <a:ext cx="2323705" cy="4542362"/>
          </a:xfrm>
          <a:prstGeom prst="rect">
            <a:avLst/>
          </a:prstGeom>
        </p:spPr>
        <p:txBody>
          <a:bodyPr lIns="0" tIns="0" rIns="0" bIns="0"/>
          <a:lstStyle>
            <a:lvl1pPr marL="0" indent="0">
              <a:lnSpc>
                <a:spcPct val="110000"/>
              </a:lnSpc>
              <a:spcBef>
                <a:spcPts val="1600"/>
              </a:spcBef>
              <a:buFont typeface="Arial" panose="020B0604020202020204" pitchFamily="34" charset="0"/>
              <a:buNone/>
              <a:defRPr sz="1400">
                <a:solidFill>
                  <a:schemeClr val="tx1">
                    <a:lumMod val="50000"/>
                    <a:lumOff val="50000"/>
                  </a:schemeClr>
                </a:solidFill>
                <a:latin typeface="Arial" panose="020B0604020202020204" pitchFamily="34" charset="0"/>
                <a:cs typeface="Arial" panose="020B0604020202020204" pitchFamily="34" charset="0"/>
              </a:defRPr>
            </a:lvl1pPr>
            <a:lvl2pPr marL="0" indent="0">
              <a:buNone/>
              <a:defRPr/>
            </a:lvl2pPr>
            <a:lvl3pPr marL="285679" indent="-285679">
              <a:buFont typeface="Arial" panose="020B0604020202020204" pitchFamily="34" charset="0"/>
              <a:buChar char="•"/>
              <a:defRPr/>
            </a:lvl3pPr>
            <a:lvl4pPr marL="285679" indent="-285679">
              <a:buFont typeface="Arial" panose="020B0604020202020204" pitchFamily="34" charset="0"/>
              <a:buChar char="•"/>
              <a:defRPr/>
            </a:lvl4pPr>
            <a:lvl5pPr marL="0" indent="0">
              <a:buNone/>
              <a:defRPr/>
            </a:lvl5pPr>
          </a:lstStyle>
          <a:p>
            <a:pPr lvl="0"/>
            <a:r>
              <a:rPr lang="en-GB" noProof="0"/>
              <a:t>Intro</a:t>
            </a:r>
          </a:p>
        </p:txBody>
      </p:sp>
      <p:sp>
        <p:nvSpPr>
          <p:cNvPr id="22" name="Content Placeholder 4">
            <a:extLst>
              <a:ext uri="{FF2B5EF4-FFF2-40B4-BE49-F238E27FC236}">
                <a16:creationId xmlns:a16="http://schemas.microsoft.com/office/drawing/2014/main" id="{E52FA5AA-97EC-C24B-AB73-F6F250378DD8}"/>
              </a:ext>
            </a:extLst>
          </p:cNvPr>
          <p:cNvSpPr>
            <a:spLocks noGrp="1"/>
          </p:cNvSpPr>
          <p:nvPr>
            <p:ph sz="quarter" idx="27" hasCustomPrompt="1"/>
          </p:nvPr>
        </p:nvSpPr>
        <p:spPr>
          <a:xfrm>
            <a:off x="3299345" y="1557339"/>
            <a:ext cx="6757468" cy="4528612"/>
          </a:xfrm>
          <a:prstGeom prst="rect">
            <a:avLst/>
          </a:prstGeom>
        </p:spPr>
        <p:txBody>
          <a:bodyPr wrap="square" lIns="0" tIns="0" rIns="0" bIns="0">
            <a:noAutofit/>
          </a:bodyPr>
          <a:lstStyle>
            <a:lvl1pPr marL="0" indent="0">
              <a:spcBef>
                <a:spcPts val="1200"/>
              </a:spcBef>
              <a:buNone/>
              <a:defRPr sz="1400" b="0">
                <a:solidFill>
                  <a:schemeClr val="tx2"/>
                </a:solidFill>
                <a:latin typeface="Arial" panose="020B0604020202020204" pitchFamily="34" charset="0"/>
                <a:cs typeface="Arial" panose="020B0604020202020204" pitchFamily="34" charset="0"/>
              </a:defRPr>
            </a:lvl1pPr>
          </a:lstStyle>
          <a:p>
            <a:pPr lvl="0"/>
            <a:r>
              <a:rPr lang="en-GB" noProof="0"/>
              <a:t>Body 14pt, x1.1 line spacing</a:t>
            </a:r>
          </a:p>
        </p:txBody>
      </p:sp>
      <p:pic>
        <p:nvPicPr>
          <p:cNvPr id="13" name="Picture 12">
            <a:extLst>
              <a:ext uri="{FF2B5EF4-FFF2-40B4-BE49-F238E27FC236}">
                <a16:creationId xmlns:a16="http://schemas.microsoft.com/office/drawing/2014/main" id="{521C70FD-C434-2A40-A54E-5814997F3BC1}"/>
              </a:ext>
            </a:extLst>
          </p:cNvPr>
          <p:cNvPicPr>
            <a:picLocks noChangeAspect="1"/>
          </p:cNvPicPr>
          <p:nvPr userDrawn="1"/>
        </p:nvPicPr>
        <p:blipFill>
          <a:blip r:embed="rId6"/>
          <a:stretch>
            <a:fillRect/>
          </a:stretch>
        </p:blipFill>
        <p:spPr>
          <a:xfrm>
            <a:off x="11691807" y="240423"/>
            <a:ext cx="265119" cy="260299"/>
          </a:xfrm>
          <a:prstGeom prst="rect">
            <a:avLst/>
          </a:prstGeom>
        </p:spPr>
      </p:pic>
      <p:sp>
        <p:nvSpPr>
          <p:cNvPr id="2" name="Footer Placeholder 1"/>
          <p:cNvSpPr>
            <a:spLocks noGrp="1"/>
          </p:cNvSpPr>
          <p:nvPr>
            <p:ph type="ftr" sz="quarter" idx="28"/>
          </p:nvPr>
        </p:nvSpPr>
        <p:spPr/>
        <p:txBody>
          <a:bodyPr/>
          <a:lstStyle/>
          <a:p>
            <a:r>
              <a:rPr lang="en-GB"/>
              <a:t>Add kicker here in italics. Maximum two lines. Finish with full stop.</a:t>
            </a:r>
          </a:p>
        </p:txBody>
      </p:sp>
    </p:spTree>
    <p:extLst>
      <p:ext uri="{BB962C8B-B14F-4D97-AF65-F5344CB8AC3E}">
        <p14:creationId xmlns:p14="http://schemas.microsoft.com/office/powerpoint/2010/main" val="2958259718"/>
      </p:ext>
    </p:extLst>
  </p:cSld>
  <p:clrMapOvr>
    <a:masterClrMapping/>
  </p:clrMapOvr>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TEXT + INTRO COLUMN + SUBHEAD with ENSO">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AE8B38A-8D71-AE49-A9C3-2085125FDCC4}"/>
              </a:ext>
            </a:extLst>
          </p:cNvPr>
          <p:cNvPicPr>
            <a:picLocks noChangeAspect="1"/>
          </p:cNvPicPr>
          <p:nvPr userDrawn="1"/>
        </p:nvPicPr>
        <p:blipFill>
          <a:blip r:embed="rId2">
            <a:lum bright="70000" contrast="-70000"/>
            <a:alphaModFix amt="20000"/>
          </a:blip>
          <a:stretch>
            <a:fillRect/>
          </a:stretch>
        </p:blipFill>
        <p:spPr>
          <a:xfrm>
            <a:off x="4715934" y="2500366"/>
            <a:ext cx="7476067" cy="4357635"/>
          </a:xfrm>
          <a:prstGeom prst="rect">
            <a:avLst/>
          </a:prstGeom>
        </p:spPr>
      </p:pic>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5">
            <a:duotone>
              <a:prstClr val="black"/>
              <a:srgbClr val="000000">
                <a:lumMod val="95000"/>
                <a:lumOff val="5000"/>
                <a:tint val="45000"/>
                <a:satMod val="400000"/>
              </a:srgbClr>
            </a:duotone>
            <a:alphaModFix/>
          </a:blip>
          <a:stretch>
            <a:fillRect/>
          </a:stretch>
        </p:blipFill>
        <p:spPr>
          <a:xfrm>
            <a:off x="11746790" y="593503"/>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2824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6"/>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20" name="Title 8">
            <a:extLst>
              <a:ext uri="{FF2B5EF4-FFF2-40B4-BE49-F238E27FC236}">
                <a16:creationId xmlns:a16="http://schemas.microsoft.com/office/drawing/2014/main" id="{17F58F3D-CB64-8543-9B46-1AC2916B5E22}"/>
              </a:ext>
            </a:extLst>
          </p:cNvPr>
          <p:cNvSpPr>
            <a:spLocks noGrp="1"/>
          </p:cNvSpPr>
          <p:nvPr>
            <p:ph type="title" hasCustomPrompt="1"/>
          </p:nvPr>
        </p:nvSpPr>
        <p:spPr>
          <a:xfrm>
            <a:off x="708103" y="853207"/>
            <a:ext cx="10074741" cy="332399"/>
          </a:xfrm>
        </p:spPr>
        <p:txBody>
          <a:bodyPr/>
          <a:lstStyle>
            <a:lvl1pPr marL="0" marR="0" indent="0" algn="l" defTabSz="914172"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a:t>Intro column + one content holder</a:t>
            </a:r>
          </a:p>
        </p:txBody>
      </p:sp>
      <p:sp>
        <p:nvSpPr>
          <p:cNvPr id="21" name="Text Placeholder 5">
            <a:extLst>
              <a:ext uri="{FF2B5EF4-FFF2-40B4-BE49-F238E27FC236}">
                <a16:creationId xmlns:a16="http://schemas.microsoft.com/office/drawing/2014/main" id="{CE85D001-75D6-5443-9CEF-D9B21FED8D78}"/>
              </a:ext>
            </a:extLst>
          </p:cNvPr>
          <p:cNvSpPr>
            <a:spLocks noGrp="1"/>
          </p:cNvSpPr>
          <p:nvPr>
            <p:ph type="body" sz="quarter" idx="26" hasCustomPrompt="1"/>
          </p:nvPr>
        </p:nvSpPr>
        <p:spPr>
          <a:xfrm>
            <a:off x="704503" y="1808164"/>
            <a:ext cx="2323705" cy="4284663"/>
          </a:xfrm>
          <a:prstGeom prst="rect">
            <a:avLst/>
          </a:prstGeom>
        </p:spPr>
        <p:txBody>
          <a:bodyPr lIns="0" tIns="0" rIns="0" bIns="0"/>
          <a:lstStyle>
            <a:lvl1pPr marL="0" indent="0">
              <a:lnSpc>
                <a:spcPct val="110000"/>
              </a:lnSpc>
              <a:spcBef>
                <a:spcPts val="1600"/>
              </a:spcBef>
              <a:buFont typeface="Arial" panose="020B0604020202020204" pitchFamily="34" charset="0"/>
              <a:buNone/>
              <a:defRPr sz="1400">
                <a:solidFill>
                  <a:schemeClr val="tx1">
                    <a:lumMod val="50000"/>
                    <a:lumOff val="50000"/>
                  </a:schemeClr>
                </a:solidFill>
                <a:latin typeface="Arial" panose="020B0604020202020204" pitchFamily="34" charset="0"/>
                <a:cs typeface="Arial" panose="020B0604020202020204" pitchFamily="34" charset="0"/>
              </a:defRPr>
            </a:lvl1pPr>
            <a:lvl2pPr marL="0" indent="0">
              <a:buNone/>
              <a:defRPr/>
            </a:lvl2pPr>
            <a:lvl3pPr marL="285679" indent="-285679">
              <a:buFont typeface="Arial" panose="020B0604020202020204" pitchFamily="34" charset="0"/>
              <a:buChar char="•"/>
              <a:defRPr/>
            </a:lvl3pPr>
            <a:lvl4pPr marL="285679" indent="-285679">
              <a:buFont typeface="Arial" panose="020B0604020202020204" pitchFamily="34" charset="0"/>
              <a:buChar char="•"/>
              <a:defRPr/>
            </a:lvl4pPr>
            <a:lvl5pPr marL="0" indent="0">
              <a:buNone/>
              <a:defRPr/>
            </a:lvl5pPr>
          </a:lstStyle>
          <a:p>
            <a:pPr lvl="0"/>
            <a:r>
              <a:rPr lang="en-GB" noProof="0"/>
              <a:t>Intro</a:t>
            </a:r>
          </a:p>
        </p:txBody>
      </p:sp>
      <p:sp>
        <p:nvSpPr>
          <p:cNvPr id="22" name="Content Placeholder 4">
            <a:extLst>
              <a:ext uri="{FF2B5EF4-FFF2-40B4-BE49-F238E27FC236}">
                <a16:creationId xmlns:a16="http://schemas.microsoft.com/office/drawing/2014/main" id="{E52FA5AA-97EC-C24B-AB73-F6F250378DD8}"/>
              </a:ext>
            </a:extLst>
          </p:cNvPr>
          <p:cNvSpPr>
            <a:spLocks noGrp="1"/>
          </p:cNvSpPr>
          <p:nvPr>
            <p:ph sz="quarter" idx="27" hasCustomPrompt="1"/>
          </p:nvPr>
        </p:nvSpPr>
        <p:spPr>
          <a:xfrm>
            <a:off x="3299345" y="1808163"/>
            <a:ext cx="6757468" cy="4284662"/>
          </a:xfrm>
          <a:prstGeom prst="rect">
            <a:avLst/>
          </a:prstGeom>
        </p:spPr>
        <p:txBody>
          <a:bodyPr wrap="square" lIns="0" tIns="0" rIns="0" bIns="0">
            <a:noAutofit/>
          </a:bodyPr>
          <a:lstStyle>
            <a:lvl1pPr marL="0" indent="0">
              <a:spcBef>
                <a:spcPts val="1200"/>
              </a:spcBef>
              <a:buNone/>
              <a:defRPr sz="1400" b="0">
                <a:solidFill>
                  <a:schemeClr val="tx2"/>
                </a:solidFill>
                <a:latin typeface="Arial" panose="020B0604020202020204" pitchFamily="34" charset="0"/>
                <a:cs typeface="Arial" panose="020B0604020202020204" pitchFamily="34" charset="0"/>
              </a:defRPr>
            </a:lvl1pPr>
          </a:lstStyle>
          <a:p>
            <a:pPr lvl="0"/>
            <a:r>
              <a:rPr lang="en-GB" noProof="0"/>
              <a:t>Body 14pt, x1.1 line spacing</a:t>
            </a:r>
          </a:p>
        </p:txBody>
      </p:sp>
      <p:pic>
        <p:nvPicPr>
          <p:cNvPr id="13" name="Picture 12">
            <a:extLst>
              <a:ext uri="{FF2B5EF4-FFF2-40B4-BE49-F238E27FC236}">
                <a16:creationId xmlns:a16="http://schemas.microsoft.com/office/drawing/2014/main" id="{521C70FD-C434-2A40-A54E-5814997F3BC1}"/>
              </a:ext>
            </a:extLst>
          </p:cNvPr>
          <p:cNvPicPr>
            <a:picLocks noChangeAspect="1"/>
          </p:cNvPicPr>
          <p:nvPr userDrawn="1"/>
        </p:nvPicPr>
        <p:blipFill>
          <a:blip r:embed="rId6"/>
          <a:stretch>
            <a:fillRect/>
          </a:stretch>
        </p:blipFill>
        <p:spPr>
          <a:xfrm>
            <a:off x="11691807" y="240423"/>
            <a:ext cx="265119" cy="260299"/>
          </a:xfrm>
          <a:prstGeom prst="rect">
            <a:avLst/>
          </a:prstGeom>
        </p:spPr>
      </p:pic>
      <p:sp>
        <p:nvSpPr>
          <p:cNvPr id="14" name="Content Placeholder 4">
            <a:extLst>
              <a:ext uri="{FF2B5EF4-FFF2-40B4-BE49-F238E27FC236}">
                <a16:creationId xmlns:a16="http://schemas.microsoft.com/office/drawing/2014/main" id="{69C12906-DA44-F946-96BA-DAF01FE2B167}"/>
              </a:ext>
            </a:extLst>
          </p:cNvPr>
          <p:cNvSpPr>
            <a:spLocks noGrp="1"/>
          </p:cNvSpPr>
          <p:nvPr>
            <p:ph sz="quarter" idx="12" hasCustomPrompt="1"/>
          </p:nvPr>
        </p:nvSpPr>
        <p:spPr>
          <a:xfrm>
            <a:off x="704503" y="1260001"/>
            <a:ext cx="9360000" cy="193899"/>
          </a:xfrm>
          <a:prstGeom prst="rect">
            <a:avLst/>
          </a:prstGeom>
        </p:spPr>
        <p:txBody>
          <a:bodyPr wrap="square" lIns="0" tIns="0" rIns="0" bIns="0">
            <a:spAutoFit/>
          </a:bodyPr>
          <a:lstStyle>
            <a:lvl1pPr marL="0" indent="0">
              <a:buNone/>
              <a:defRPr sz="1400" b="0">
                <a:solidFill>
                  <a:schemeClr val="tx1">
                    <a:lumMod val="50000"/>
                    <a:lumOff val="50000"/>
                  </a:schemeClr>
                </a:solidFill>
                <a:latin typeface="Arial" panose="020B0604020202020204" pitchFamily="34" charset="0"/>
                <a:cs typeface="Arial" panose="020B0604020202020204" pitchFamily="34" charset="0"/>
              </a:defRPr>
            </a:lvl1pPr>
          </a:lstStyle>
          <a:p>
            <a:pPr lvl="0"/>
            <a:r>
              <a:rPr lang="en-GB" noProof="0"/>
              <a:t>Sub-heading 14pt, x0.9 line spacing</a:t>
            </a:r>
          </a:p>
        </p:txBody>
      </p:sp>
      <p:sp>
        <p:nvSpPr>
          <p:cNvPr id="2" name="Footer Placeholder 1"/>
          <p:cNvSpPr>
            <a:spLocks noGrp="1"/>
          </p:cNvSpPr>
          <p:nvPr>
            <p:ph type="ftr" sz="quarter" idx="28"/>
          </p:nvPr>
        </p:nvSpPr>
        <p:spPr/>
        <p:txBody>
          <a:bodyPr/>
          <a:lstStyle/>
          <a:p>
            <a:r>
              <a:rPr lang="en-GB"/>
              <a:t>Add kicker here in italics. Maximum two lines. Finish with full stop.</a:t>
            </a:r>
          </a:p>
        </p:txBody>
      </p:sp>
    </p:spTree>
    <p:extLst>
      <p:ext uri="{BB962C8B-B14F-4D97-AF65-F5344CB8AC3E}">
        <p14:creationId xmlns:p14="http://schemas.microsoft.com/office/powerpoint/2010/main" val="774338881"/>
      </p:ext>
    </p:extLst>
  </p:cSld>
  <p:clrMapOvr>
    <a:masterClrMapping/>
  </p:clrMapOvr>
  <p:extLst>
    <p:ext uri="{DCECCB84-F9BA-43D5-87BE-67443E8EF086}">
      <p15:sldGuideLst xmlns:p15="http://schemas.microsoft.com/office/powerpoint/2012/main">
        <p15:guide id="1" orient="horz" pos="1139">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TWO COLUMNS with ENSO">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2A6E1449-E68C-6A4C-BAE3-06D3F1293EC8}"/>
              </a:ext>
            </a:extLst>
          </p:cNvPr>
          <p:cNvPicPr>
            <a:picLocks noChangeAspect="1"/>
          </p:cNvPicPr>
          <p:nvPr userDrawn="1"/>
        </p:nvPicPr>
        <p:blipFill>
          <a:blip r:embed="rId2">
            <a:lum bright="70000" contrast="-70000"/>
            <a:alphaModFix amt="20000"/>
          </a:blip>
          <a:stretch>
            <a:fillRect/>
          </a:stretch>
        </p:blipFill>
        <p:spPr>
          <a:xfrm>
            <a:off x="4715934" y="2500366"/>
            <a:ext cx="7476067" cy="4357635"/>
          </a:xfrm>
          <a:prstGeom prst="rect">
            <a:avLst/>
          </a:prstGeom>
        </p:spPr>
      </p:pic>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5">
            <a:duotone>
              <a:prstClr val="black"/>
              <a:srgbClr val="000000">
                <a:lumMod val="95000"/>
                <a:lumOff val="5000"/>
                <a:tint val="45000"/>
                <a:satMod val="400000"/>
              </a:srgbClr>
            </a:duotone>
            <a:alphaModFix/>
          </a:blip>
          <a:stretch>
            <a:fillRect/>
          </a:stretch>
        </p:blipFill>
        <p:spPr>
          <a:xfrm>
            <a:off x="11746790" y="593503"/>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2824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6"/>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13" name="Title 8">
            <a:extLst>
              <a:ext uri="{FF2B5EF4-FFF2-40B4-BE49-F238E27FC236}">
                <a16:creationId xmlns:a16="http://schemas.microsoft.com/office/drawing/2014/main" id="{4631976D-E4CA-9F4E-B3E3-EC43C700E114}"/>
              </a:ext>
            </a:extLst>
          </p:cNvPr>
          <p:cNvSpPr>
            <a:spLocks noGrp="1"/>
          </p:cNvSpPr>
          <p:nvPr>
            <p:ph type="title" hasCustomPrompt="1"/>
          </p:nvPr>
        </p:nvSpPr>
        <p:spPr>
          <a:xfrm>
            <a:off x="708103" y="853207"/>
            <a:ext cx="10074741" cy="332399"/>
          </a:xfrm>
        </p:spPr>
        <p:txBody>
          <a:bodyPr/>
          <a:lstStyle>
            <a:lvl1pPr marL="0" marR="0" indent="0" algn="l" defTabSz="914172"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a:t>Two columns, 24pt, x0.9 line spacing</a:t>
            </a:r>
          </a:p>
        </p:txBody>
      </p:sp>
      <p:sp>
        <p:nvSpPr>
          <p:cNvPr id="15" name="Content Placeholder 4">
            <a:extLst>
              <a:ext uri="{FF2B5EF4-FFF2-40B4-BE49-F238E27FC236}">
                <a16:creationId xmlns:a16="http://schemas.microsoft.com/office/drawing/2014/main" id="{34FC70B4-EEEF-114A-A9DF-0D0F43B14243}"/>
              </a:ext>
            </a:extLst>
          </p:cNvPr>
          <p:cNvSpPr>
            <a:spLocks noGrp="1"/>
          </p:cNvSpPr>
          <p:nvPr>
            <p:ph sz="quarter" idx="27" hasCustomPrompt="1"/>
          </p:nvPr>
        </p:nvSpPr>
        <p:spPr>
          <a:xfrm>
            <a:off x="704503" y="1557339"/>
            <a:ext cx="4921274" cy="4526435"/>
          </a:xfrm>
          <a:prstGeom prst="rect">
            <a:avLst/>
          </a:prstGeom>
        </p:spPr>
        <p:txBody>
          <a:bodyPr wrap="square" lIns="0" tIns="0" rIns="0" bIns="0">
            <a:noAutofit/>
          </a:bodyPr>
          <a:lstStyle>
            <a:lvl1pPr marL="0" indent="0">
              <a:lnSpc>
                <a:spcPct val="110000"/>
              </a:lnSpc>
              <a:spcBef>
                <a:spcPts val="1200"/>
              </a:spcBef>
              <a:buNone/>
              <a:defRPr sz="1400" b="0">
                <a:solidFill>
                  <a:schemeClr val="tx2"/>
                </a:solidFill>
                <a:latin typeface="Arial" panose="020B0604020202020204" pitchFamily="34" charset="0"/>
                <a:cs typeface="Arial" panose="020B0604020202020204" pitchFamily="34" charset="0"/>
              </a:defRPr>
            </a:lvl1pPr>
          </a:lstStyle>
          <a:p>
            <a:pPr lvl="0"/>
            <a:r>
              <a:rPr lang="en-GB"/>
              <a:t>Body 14pt, x1.1 line spacing</a:t>
            </a:r>
          </a:p>
        </p:txBody>
      </p:sp>
      <p:sp>
        <p:nvSpPr>
          <p:cNvPr id="16" name="Content Placeholder 4">
            <a:extLst>
              <a:ext uri="{FF2B5EF4-FFF2-40B4-BE49-F238E27FC236}">
                <a16:creationId xmlns:a16="http://schemas.microsoft.com/office/drawing/2014/main" id="{AE3D1F65-8C55-A94D-AE3D-970488BD785A}"/>
              </a:ext>
            </a:extLst>
          </p:cNvPr>
          <p:cNvSpPr>
            <a:spLocks noGrp="1"/>
          </p:cNvSpPr>
          <p:nvPr>
            <p:ph sz="quarter" idx="28" hasCustomPrompt="1"/>
          </p:nvPr>
        </p:nvSpPr>
        <p:spPr>
          <a:xfrm>
            <a:off x="5877069" y="1557339"/>
            <a:ext cx="4935395" cy="4526435"/>
          </a:xfrm>
          <a:prstGeom prst="rect">
            <a:avLst/>
          </a:prstGeom>
        </p:spPr>
        <p:txBody>
          <a:bodyPr wrap="square" lIns="0" tIns="0" rIns="0" bIns="0">
            <a:noAutofit/>
          </a:bodyPr>
          <a:lstStyle>
            <a:lvl1pPr marL="0" indent="0">
              <a:lnSpc>
                <a:spcPct val="110000"/>
              </a:lnSpc>
              <a:spcBef>
                <a:spcPts val="1200"/>
              </a:spcBef>
              <a:buNone/>
              <a:defRPr sz="1400" b="0">
                <a:solidFill>
                  <a:schemeClr val="tx2"/>
                </a:solidFill>
                <a:latin typeface="Arial" panose="020B0604020202020204" pitchFamily="34" charset="0"/>
                <a:cs typeface="Arial" panose="020B0604020202020204" pitchFamily="34" charset="0"/>
              </a:defRPr>
            </a:lvl1pPr>
          </a:lstStyle>
          <a:p>
            <a:pPr lvl="0"/>
            <a:r>
              <a:rPr lang="en-GB" noProof="0"/>
              <a:t>Body 14pt, x1.1 line spacing</a:t>
            </a:r>
          </a:p>
        </p:txBody>
      </p:sp>
      <p:pic>
        <p:nvPicPr>
          <p:cNvPr id="18" name="Picture 17">
            <a:extLst>
              <a:ext uri="{FF2B5EF4-FFF2-40B4-BE49-F238E27FC236}">
                <a16:creationId xmlns:a16="http://schemas.microsoft.com/office/drawing/2014/main" id="{48224AA8-DE8F-7E4E-AEB0-474DB4678024}"/>
              </a:ext>
            </a:extLst>
          </p:cNvPr>
          <p:cNvPicPr>
            <a:picLocks noChangeAspect="1"/>
          </p:cNvPicPr>
          <p:nvPr userDrawn="1"/>
        </p:nvPicPr>
        <p:blipFill>
          <a:blip r:embed="rId6"/>
          <a:stretch>
            <a:fillRect/>
          </a:stretch>
        </p:blipFill>
        <p:spPr>
          <a:xfrm>
            <a:off x="11691807" y="240423"/>
            <a:ext cx="265119" cy="260299"/>
          </a:xfrm>
          <a:prstGeom prst="rect">
            <a:avLst/>
          </a:prstGeom>
        </p:spPr>
      </p:pic>
      <p:sp>
        <p:nvSpPr>
          <p:cNvPr id="2" name="Footer Placeholder 1"/>
          <p:cNvSpPr>
            <a:spLocks noGrp="1"/>
          </p:cNvSpPr>
          <p:nvPr>
            <p:ph type="ftr" sz="quarter" idx="29"/>
          </p:nvPr>
        </p:nvSpPr>
        <p:spPr/>
        <p:txBody>
          <a:bodyPr/>
          <a:lstStyle/>
          <a:p>
            <a:r>
              <a:rPr lang="en-GB"/>
              <a:t>Add kicker here in italics. Maximum two lines. Finish with full stop.</a:t>
            </a:r>
          </a:p>
        </p:txBody>
      </p:sp>
    </p:spTree>
    <p:extLst>
      <p:ext uri="{BB962C8B-B14F-4D97-AF65-F5344CB8AC3E}">
        <p14:creationId xmlns:p14="http://schemas.microsoft.com/office/powerpoint/2010/main" val="4108134358"/>
      </p:ext>
    </p:extLst>
  </p:cSld>
  <p:clrMapOvr>
    <a:masterClrMapping/>
  </p:clrMapOvr>
  <p:extLst>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TWO COLUMNS + SUBHEAD with ENSO">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2A6E1449-E68C-6A4C-BAE3-06D3F1293EC8}"/>
              </a:ext>
            </a:extLst>
          </p:cNvPr>
          <p:cNvPicPr>
            <a:picLocks noChangeAspect="1"/>
          </p:cNvPicPr>
          <p:nvPr userDrawn="1"/>
        </p:nvPicPr>
        <p:blipFill>
          <a:blip r:embed="rId2">
            <a:lum bright="70000" contrast="-70000"/>
            <a:alphaModFix amt="20000"/>
          </a:blip>
          <a:stretch>
            <a:fillRect/>
          </a:stretch>
        </p:blipFill>
        <p:spPr>
          <a:xfrm>
            <a:off x="4715934" y="2500366"/>
            <a:ext cx="7476067" cy="4357635"/>
          </a:xfrm>
          <a:prstGeom prst="rect">
            <a:avLst/>
          </a:prstGeom>
        </p:spPr>
      </p:pic>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5">
            <a:duotone>
              <a:prstClr val="black"/>
              <a:srgbClr val="000000">
                <a:lumMod val="95000"/>
                <a:lumOff val="5000"/>
                <a:tint val="45000"/>
                <a:satMod val="400000"/>
              </a:srgbClr>
            </a:duotone>
            <a:alphaModFix/>
          </a:blip>
          <a:stretch>
            <a:fillRect/>
          </a:stretch>
        </p:blipFill>
        <p:spPr>
          <a:xfrm>
            <a:off x="11746790" y="593503"/>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2824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6"/>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13" name="Title 8">
            <a:extLst>
              <a:ext uri="{FF2B5EF4-FFF2-40B4-BE49-F238E27FC236}">
                <a16:creationId xmlns:a16="http://schemas.microsoft.com/office/drawing/2014/main" id="{4631976D-E4CA-9F4E-B3E3-EC43C700E114}"/>
              </a:ext>
            </a:extLst>
          </p:cNvPr>
          <p:cNvSpPr>
            <a:spLocks noGrp="1"/>
          </p:cNvSpPr>
          <p:nvPr>
            <p:ph type="title" hasCustomPrompt="1"/>
          </p:nvPr>
        </p:nvSpPr>
        <p:spPr>
          <a:xfrm>
            <a:off x="708103" y="853207"/>
            <a:ext cx="10074741" cy="332399"/>
          </a:xfrm>
        </p:spPr>
        <p:txBody>
          <a:bodyPr/>
          <a:lstStyle>
            <a:lvl1pPr marL="0" marR="0" indent="0" algn="l" defTabSz="914172"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a:t>Two columns, 24pt, x0.9 line spacing</a:t>
            </a:r>
          </a:p>
        </p:txBody>
      </p:sp>
      <p:sp>
        <p:nvSpPr>
          <p:cNvPr id="15" name="Content Placeholder 4">
            <a:extLst>
              <a:ext uri="{FF2B5EF4-FFF2-40B4-BE49-F238E27FC236}">
                <a16:creationId xmlns:a16="http://schemas.microsoft.com/office/drawing/2014/main" id="{34FC70B4-EEEF-114A-A9DF-0D0F43B14243}"/>
              </a:ext>
            </a:extLst>
          </p:cNvPr>
          <p:cNvSpPr>
            <a:spLocks noGrp="1"/>
          </p:cNvSpPr>
          <p:nvPr>
            <p:ph sz="quarter" idx="27" hasCustomPrompt="1"/>
          </p:nvPr>
        </p:nvSpPr>
        <p:spPr>
          <a:xfrm>
            <a:off x="704503" y="1808163"/>
            <a:ext cx="4921274" cy="4284662"/>
          </a:xfrm>
          <a:prstGeom prst="rect">
            <a:avLst/>
          </a:prstGeom>
        </p:spPr>
        <p:txBody>
          <a:bodyPr wrap="square" lIns="0" tIns="0" rIns="0" bIns="0">
            <a:noAutofit/>
          </a:bodyPr>
          <a:lstStyle>
            <a:lvl1pPr marL="0" indent="0">
              <a:lnSpc>
                <a:spcPct val="110000"/>
              </a:lnSpc>
              <a:spcBef>
                <a:spcPts val="1200"/>
              </a:spcBef>
              <a:buNone/>
              <a:defRPr sz="1400" b="0">
                <a:solidFill>
                  <a:schemeClr val="tx2"/>
                </a:solidFill>
                <a:latin typeface="Arial" panose="020B0604020202020204" pitchFamily="34" charset="0"/>
                <a:cs typeface="Arial" panose="020B0604020202020204" pitchFamily="34" charset="0"/>
              </a:defRPr>
            </a:lvl1pPr>
          </a:lstStyle>
          <a:p>
            <a:pPr lvl="0"/>
            <a:r>
              <a:rPr lang="en-GB"/>
              <a:t>Body 14pt, x1.1 line spacing</a:t>
            </a:r>
          </a:p>
        </p:txBody>
      </p:sp>
      <p:sp>
        <p:nvSpPr>
          <p:cNvPr id="16" name="Content Placeholder 4">
            <a:extLst>
              <a:ext uri="{FF2B5EF4-FFF2-40B4-BE49-F238E27FC236}">
                <a16:creationId xmlns:a16="http://schemas.microsoft.com/office/drawing/2014/main" id="{AE3D1F65-8C55-A94D-AE3D-970488BD785A}"/>
              </a:ext>
            </a:extLst>
          </p:cNvPr>
          <p:cNvSpPr>
            <a:spLocks noGrp="1"/>
          </p:cNvSpPr>
          <p:nvPr>
            <p:ph sz="quarter" idx="28" hasCustomPrompt="1"/>
          </p:nvPr>
        </p:nvSpPr>
        <p:spPr>
          <a:xfrm>
            <a:off x="5877069" y="1808163"/>
            <a:ext cx="4935395" cy="4284662"/>
          </a:xfrm>
          <a:prstGeom prst="rect">
            <a:avLst/>
          </a:prstGeom>
        </p:spPr>
        <p:txBody>
          <a:bodyPr wrap="square" lIns="0" tIns="0" rIns="0" bIns="0">
            <a:noAutofit/>
          </a:bodyPr>
          <a:lstStyle>
            <a:lvl1pPr marL="0" indent="0">
              <a:lnSpc>
                <a:spcPct val="110000"/>
              </a:lnSpc>
              <a:spcBef>
                <a:spcPts val="1200"/>
              </a:spcBef>
              <a:buNone/>
              <a:defRPr sz="1400" b="0">
                <a:solidFill>
                  <a:schemeClr val="tx2"/>
                </a:solidFill>
                <a:latin typeface="Arial" panose="020B0604020202020204" pitchFamily="34" charset="0"/>
                <a:cs typeface="Arial" panose="020B0604020202020204" pitchFamily="34" charset="0"/>
              </a:defRPr>
            </a:lvl1pPr>
          </a:lstStyle>
          <a:p>
            <a:pPr lvl="0"/>
            <a:r>
              <a:rPr lang="en-GB" noProof="0"/>
              <a:t>Body 14pt, x1.1 line spacing</a:t>
            </a:r>
          </a:p>
        </p:txBody>
      </p:sp>
      <p:sp>
        <p:nvSpPr>
          <p:cNvPr id="17" name="Content Placeholder 4">
            <a:extLst>
              <a:ext uri="{FF2B5EF4-FFF2-40B4-BE49-F238E27FC236}">
                <a16:creationId xmlns:a16="http://schemas.microsoft.com/office/drawing/2014/main" id="{78B96AE0-585D-8948-AE6D-D83CD4F11BC7}"/>
              </a:ext>
            </a:extLst>
          </p:cNvPr>
          <p:cNvSpPr>
            <a:spLocks noGrp="1"/>
          </p:cNvSpPr>
          <p:nvPr>
            <p:ph sz="quarter" idx="12" hasCustomPrompt="1"/>
          </p:nvPr>
        </p:nvSpPr>
        <p:spPr>
          <a:xfrm>
            <a:off x="704503" y="1260001"/>
            <a:ext cx="9360000" cy="193899"/>
          </a:xfrm>
          <a:prstGeom prst="rect">
            <a:avLst/>
          </a:prstGeom>
        </p:spPr>
        <p:txBody>
          <a:bodyPr wrap="square" lIns="0" tIns="0" rIns="0" bIns="0">
            <a:spAutoFit/>
          </a:bodyPr>
          <a:lstStyle>
            <a:lvl1pPr marL="0" indent="0">
              <a:buNone/>
              <a:defRPr sz="1400" b="0">
                <a:solidFill>
                  <a:schemeClr val="bg1">
                    <a:lumMod val="65000"/>
                  </a:schemeClr>
                </a:solidFill>
                <a:latin typeface="Arial" panose="020B0604020202020204" pitchFamily="34" charset="0"/>
                <a:cs typeface="Arial" panose="020B0604020202020204" pitchFamily="34" charset="0"/>
              </a:defRPr>
            </a:lvl1pPr>
          </a:lstStyle>
          <a:p>
            <a:pPr lvl="0"/>
            <a:r>
              <a:rPr lang="en-GB"/>
              <a:t>Sub-heading 14pt, x0.9 line spacing</a:t>
            </a:r>
          </a:p>
        </p:txBody>
      </p:sp>
      <p:pic>
        <p:nvPicPr>
          <p:cNvPr id="18" name="Picture 17">
            <a:extLst>
              <a:ext uri="{FF2B5EF4-FFF2-40B4-BE49-F238E27FC236}">
                <a16:creationId xmlns:a16="http://schemas.microsoft.com/office/drawing/2014/main" id="{48224AA8-DE8F-7E4E-AEB0-474DB4678024}"/>
              </a:ext>
            </a:extLst>
          </p:cNvPr>
          <p:cNvPicPr>
            <a:picLocks noChangeAspect="1"/>
          </p:cNvPicPr>
          <p:nvPr userDrawn="1"/>
        </p:nvPicPr>
        <p:blipFill>
          <a:blip r:embed="rId6"/>
          <a:stretch>
            <a:fillRect/>
          </a:stretch>
        </p:blipFill>
        <p:spPr>
          <a:xfrm>
            <a:off x="11691807" y="240423"/>
            <a:ext cx="265119" cy="260299"/>
          </a:xfrm>
          <a:prstGeom prst="rect">
            <a:avLst/>
          </a:prstGeom>
        </p:spPr>
      </p:pic>
      <p:sp>
        <p:nvSpPr>
          <p:cNvPr id="2" name="Footer Placeholder 1"/>
          <p:cNvSpPr>
            <a:spLocks noGrp="1"/>
          </p:cNvSpPr>
          <p:nvPr>
            <p:ph type="ftr" sz="quarter" idx="29"/>
          </p:nvPr>
        </p:nvSpPr>
        <p:spPr/>
        <p:txBody>
          <a:bodyPr/>
          <a:lstStyle/>
          <a:p>
            <a:r>
              <a:rPr lang="en-GB"/>
              <a:t>Add kicker here in italics. Maximum two lines. Finish with full stop.</a:t>
            </a:r>
          </a:p>
        </p:txBody>
      </p:sp>
    </p:spTree>
    <p:extLst>
      <p:ext uri="{BB962C8B-B14F-4D97-AF65-F5344CB8AC3E}">
        <p14:creationId xmlns:p14="http://schemas.microsoft.com/office/powerpoint/2010/main" val="4195473441"/>
      </p:ext>
    </p:extLst>
  </p:cSld>
  <p:clrMapOvr>
    <a:masterClrMapping/>
  </p:clrMapOvr>
  <p:extLst>
    <p:ext uri="{DCECCB84-F9BA-43D5-87BE-67443E8EF086}">
      <p15:sldGuideLst xmlns:p15="http://schemas.microsoft.com/office/powerpoint/2012/main">
        <p15:guide id="1" orient="horz" pos="1139">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THREE COLUMNS with ENSO">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F96B52A0-393B-8D4D-B38A-29D5934FEE67}"/>
              </a:ext>
            </a:extLst>
          </p:cNvPr>
          <p:cNvPicPr>
            <a:picLocks noChangeAspect="1"/>
          </p:cNvPicPr>
          <p:nvPr userDrawn="1"/>
        </p:nvPicPr>
        <p:blipFill>
          <a:blip r:embed="rId2">
            <a:lum bright="70000" contrast="-70000"/>
            <a:alphaModFix amt="20000"/>
          </a:blip>
          <a:stretch>
            <a:fillRect/>
          </a:stretch>
        </p:blipFill>
        <p:spPr>
          <a:xfrm>
            <a:off x="4715934" y="2500366"/>
            <a:ext cx="7476067" cy="4357635"/>
          </a:xfrm>
          <a:prstGeom prst="rect">
            <a:avLst/>
          </a:prstGeom>
        </p:spPr>
      </p:pic>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5">
            <a:duotone>
              <a:prstClr val="black"/>
              <a:srgbClr val="000000">
                <a:lumMod val="95000"/>
                <a:lumOff val="5000"/>
                <a:tint val="45000"/>
                <a:satMod val="400000"/>
              </a:srgbClr>
            </a:duotone>
            <a:alphaModFix/>
          </a:blip>
          <a:stretch>
            <a:fillRect/>
          </a:stretch>
        </p:blipFill>
        <p:spPr>
          <a:xfrm>
            <a:off x="11746790" y="593503"/>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2824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6"/>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13" name="Title 8">
            <a:extLst>
              <a:ext uri="{FF2B5EF4-FFF2-40B4-BE49-F238E27FC236}">
                <a16:creationId xmlns:a16="http://schemas.microsoft.com/office/drawing/2014/main" id="{E7061F88-0691-B24C-8C23-8149DE80FF48}"/>
              </a:ext>
            </a:extLst>
          </p:cNvPr>
          <p:cNvSpPr>
            <a:spLocks noGrp="1"/>
          </p:cNvSpPr>
          <p:nvPr>
            <p:ph type="title" hasCustomPrompt="1"/>
          </p:nvPr>
        </p:nvSpPr>
        <p:spPr>
          <a:xfrm>
            <a:off x="708103" y="853207"/>
            <a:ext cx="10074741" cy="332399"/>
          </a:xfrm>
        </p:spPr>
        <p:txBody>
          <a:bodyPr/>
          <a:lstStyle>
            <a:lvl1pPr marL="0" marR="0" indent="0" algn="l" defTabSz="914172"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a:t>Three columns, 24pt, x0.9 line spacing</a:t>
            </a:r>
          </a:p>
        </p:txBody>
      </p:sp>
      <p:sp>
        <p:nvSpPr>
          <p:cNvPr id="15" name="Content Placeholder 4">
            <a:extLst>
              <a:ext uri="{FF2B5EF4-FFF2-40B4-BE49-F238E27FC236}">
                <a16:creationId xmlns:a16="http://schemas.microsoft.com/office/drawing/2014/main" id="{EAE6A089-759F-4346-8208-81B690D027E5}"/>
              </a:ext>
            </a:extLst>
          </p:cNvPr>
          <p:cNvSpPr>
            <a:spLocks noGrp="1"/>
          </p:cNvSpPr>
          <p:nvPr>
            <p:ph sz="quarter" idx="27" hasCustomPrompt="1"/>
          </p:nvPr>
        </p:nvSpPr>
        <p:spPr>
          <a:xfrm>
            <a:off x="704503" y="1557339"/>
            <a:ext cx="3199766" cy="4528613"/>
          </a:xfrm>
          <a:prstGeom prst="rect">
            <a:avLst/>
          </a:prstGeom>
        </p:spPr>
        <p:txBody>
          <a:bodyPr wrap="square" lIns="0" tIns="0" rIns="0" bIns="0">
            <a:noAutofit/>
          </a:bodyPr>
          <a:lstStyle>
            <a:lvl1pPr marL="179955" indent="-179955">
              <a:lnSpc>
                <a:spcPct val="110000"/>
              </a:lnSpc>
              <a:spcBef>
                <a:spcPts val="1200"/>
              </a:spcBef>
              <a:buNone/>
              <a:defRPr sz="1400" b="0">
                <a:solidFill>
                  <a:schemeClr val="tx2"/>
                </a:solidFill>
                <a:latin typeface="Arial" panose="020B0604020202020204" pitchFamily="34" charset="0"/>
                <a:cs typeface="Arial" panose="020B0604020202020204" pitchFamily="34" charset="0"/>
              </a:defRPr>
            </a:lvl1pPr>
          </a:lstStyle>
          <a:p>
            <a:pPr lvl="0"/>
            <a:r>
              <a:rPr lang="en-GB"/>
              <a:t>Body 14pt, x1.1 line spacing</a:t>
            </a:r>
          </a:p>
        </p:txBody>
      </p:sp>
      <p:sp>
        <p:nvSpPr>
          <p:cNvPr id="16" name="Content Placeholder 4">
            <a:extLst>
              <a:ext uri="{FF2B5EF4-FFF2-40B4-BE49-F238E27FC236}">
                <a16:creationId xmlns:a16="http://schemas.microsoft.com/office/drawing/2014/main" id="{A2AACBFD-8855-154A-8E5E-3E0E09E93377}"/>
              </a:ext>
            </a:extLst>
          </p:cNvPr>
          <p:cNvSpPr>
            <a:spLocks noGrp="1"/>
          </p:cNvSpPr>
          <p:nvPr>
            <p:ph sz="quarter" idx="28" hasCustomPrompt="1"/>
          </p:nvPr>
        </p:nvSpPr>
        <p:spPr>
          <a:xfrm>
            <a:off x="4159159" y="1557339"/>
            <a:ext cx="3199896" cy="4519560"/>
          </a:xfrm>
          <a:prstGeom prst="rect">
            <a:avLst/>
          </a:prstGeom>
        </p:spPr>
        <p:txBody>
          <a:bodyPr wrap="square" lIns="0" tIns="0" rIns="0" bIns="0">
            <a:noAutofit/>
          </a:bodyPr>
          <a:lstStyle>
            <a:lvl1pPr marL="179955" indent="-179955">
              <a:lnSpc>
                <a:spcPct val="110000"/>
              </a:lnSpc>
              <a:spcBef>
                <a:spcPts val="1200"/>
              </a:spcBef>
              <a:buNone/>
              <a:defRPr sz="1400" b="0">
                <a:solidFill>
                  <a:schemeClr val="tx2"/>
                </a:solidFill>
                <a:latin typeface="Arial" panose="020B0604020202020204" pitchFamily="34" charset="0"/>
                <a:cs typeface="Arial" panose="020B0604020202020204" pitchFamily="34" charset="0"/>
              </a:defRPr>
            </a:lvl1pPr>
          </a:lstStyle>
          <a:p>
            <a:pPr lvl="0"/>
            <a:r>
              <a:rPr lang="en-GB" noProof="0"/>
              <a:t>Body 14pt, x1.1 line spacing</a:t>
            </a:r>
          </a:p>
        </p:txBody>
      </p:sp>
      <p:sp>
        <p:nvSpPr>
          <p:cNvPr id="17" name="Content Placeholder 4">
            <a:extLst>
              <a:ext uri="{FF2B5EF4-FFF2-40B4-BE49-F238E27FC236}">
                <a16:creationId xmlns:a16="http://schemas.microsoft.com/office/drawing/2014/main" id="{5ACA356A-899C-AA46-A0FA-42ECBC1C24EA}"/>
              </a:ext>
            </a:extLst>
          </p:cNvPr>
          <p:cNvSpPr>
            <a:spLocks noGrp="1"/>
          </p:cNvSpPr>
          <p:nvPr>
            <p:ph sz="quarter" idx="29" hasCustomPrompt="1"/>
          </p:nvPr>
        </p:nvSpPr>
        <p:spPr>
          <a:xfrm>
            <a:off x="7598445" y="1566392"/>
            <a:ext cx="3199896" cy="4519559"/>
          </a:xfrm>
          <a:prstGeom prst="rect">
            <a:avLst/>
          </a:prstGeom>
        </p:spPr>
        <p:txBody>
          <a:bodyPr wrap="square" lIns="0" tIns="0" rIns="0" bIns="0">
            <a:noAutofit/>
          </a:bodyPr>
          <a:lstStyle>
            <a:lvl1pPr marL="179955" indent="-179955">
              <a:lnSpc>
                <a:spcPct val="110000"/>
              </a:lnSpc>
              <a:spcBef>
                <a:spcPts val="1200"/>
              </a:spcBef>
              <a:buNone/>
              <a:defRPr sz="1400" b="0">
                <a:solidFill>
                  <a:schemeClr val="tx2"/>
                </a:solidFill>
                <a:latin typeface="Arial" panose="020B0604020202020204" pitchFamily="34" charset="0"/>
                <a:cs typeface="Arial" panose="020B0604020202020204" pitchFamily="34" charset="0"/>
              </a:defRPr>
            </a:lvl1pPr>
          </a:lstStyle>
          <a:p>
            <a:pPr lvl="0"/>
            <a:r>
              <a:rPr lang="en-GB"/>
              <a:t>Body 14pt, x1.1 line spacing</a:t>
            </a:r>
          </a:p>
        </p:txBody>
      </p:sp>
      <p:pic>
        <p:nvPicPr>
          <p:cNvPr id="19" name="Picture 18">
            <a:extLst>
              <a:ext uri="{FF2B5EF4-FFF2-40B4-BE49-F238E27FC236}">
                <a16:creationId xmlns:a16="http://schemas.microsoft.com/office/drawing/2014/main" id="{CC0DAE35-564F-6140-BF1B-CFA954B51BCF}"/>
              </a:ext>
            </a:extLst>
          </p:cNvPr>
          <p:cNvPicPr>
            <a:picLocks noChangeAspect="1"/>
          </p:cNvPicPr>
          <p:nvPr userDrawn="1"/>
        </p:nvPicPr>
        <p:blipFill>
          <a:blip r:embed="rId6"/>
          <a:stretch>
            <a:fillRect/>
          </a:stretch>
        </p:blipFill>
        <p:spPr>
          <a:xfrm>
            <a:off x="11691807" y="240423"/>
            <a:ext cx="265119" cy="260299"/>
          </a:xfrm>
          <a:prstGeom prst="rect">
            <a:avLst/>
          </a:prstGeom>
        </p:spPr>
      </p:pic>
      <p:sp>
        <p:nvSpPr>
          <p:cNvPr id="2" name="Footer Placeholder 1"/>
          <p:cNvSpPr>
            <a:spLocks noGrp="1"/>
          </p:cNvSpPr>
          <p:nvPr>
            <p:ph type="ftr" sz="quarter" idx="30"/>
          </p:nvPr>
        </p:nvSpPr>
        <p:spPr/>
        <p:txBody>
          <a:bodyPr/>
          <a:lstStyle/>
          <a:p>
            <a:r>
              <a:rPr lang="en-GB"/>
              <a:t>Add kicker here in italics. Maximum two lines. Finish with full stop.</a:t>
            </a:r>
          </a:p>
        </p:txBody>
      </p:sp>
    </p:spTree>
    <p:extLst>
      <p:ext uri="{BB962C8B-B14F-4D97-AF65-F5344CB8AC3E}">
        <p14:creationId xmlns:p14="http://schemas.microsoft.com/office/powerpoint/2010/main" val="444367773"/>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FOUR COLUMNS with ENSO">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A696588C-D841-D647-BAE4-63ADD09BC1EF}"/>
              </a:ext>
            </a:extLst>
          </p:cNvPr>
          <p:cNvPicPr>
            <a:picLocks noChangeAspect="1"/>
          </p:cNvPicPr>
          <p:nvPr userDrawn="1"/>
        </p:nvPicPr>
        <p:blipFill>
          <a:blip r:embed="rId2">
            <a:lum bright="70000" contrast="-70000"/>
            <a:alphaModFix amt="20000"/>
          </a:blip>
          <a:stretch>
            <a:fillRect/>
          </a:stretch>
        </p:blipFill>
        <p:spPr>
          <a:xfrm>
            <a:off x="4715934" y="2500366"/>
            <a:ext cx="7476067" cy="4357635"/>
          </a:xfrm>
          <a:prstGeom prst="rect">
            <a:avLst/>
          </a:prstGeom>
        </p:spPr>
      </p:pic>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5">
            <a:duotone>
              <a:prstClr val="black"/>
              <a:srgbClr val="000000">
                <a:lumMod val="95000"/>
                <a:lumOff val="5000"/>
                <a:tint val="45000"/>
                <a:satMod val="400000"/>
              </a:srgbClr>
            </a:duotone>
            <a:alphaModFix/>
          </a:blip>
          <a:stretch>
            <a:fillRect/>
          </a:stretch>
        </p:blipFill>
        <p:spPr>
          <a:xfrm>
            <a:off x="11746790" y="593503"/>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2824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6"/>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13" name="Title 8">
            <a:extLst>
              <a:ext uri="{FF2B5EF4-FFF2-40B4-BE49-F238E27FC236}">
                <a16:creationId xmlns:a16="http://schemas.microsoft.com/office/drawing/2014/main" id="{2E488550-0FC4-A04A-81AD-5377480ACE6B}"/>
              </a:ext>
            </a:extLst>
          </p:cNvPr>
          <p:cNvSpPr>
            <a:spLocks noGrp="1"/>
          </p:cNvSpPr>
          <p:nvPr>
            <p:ph type="title" hasCustomPrompt="1"/>
          </p:nvPr>
        </p:nvSpPr>
        <p:spPr>
          <a:xfrm>
            <a:off x="708103" y="853207"/>
            <a:ext cx="10074741" cy="332399"/>
          </a:xfrm>
        </p:spPr>
        <p:txBody>
          <a:bodyPr/>
          <a:lstStyle>
            <a:lvl1pPr marL="0" marR="0" indent="0" algn="l" defTabSz="914172"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a:t>Four columns, 24pt, x0.9 line spacing</a:t>
            </a:r>
          </a:p>
        </p:txBody>
      </p:sp>
      <p:sp>
        <p:nvSpPr>
          <p:cNvPr id="15" name="Content Placeholder 4">
            <a:extLst>
              <a:ext uri="{FF2B5EF4-FFF2-40B4-BE49-F238E27FC236}">
                <a16:creationId xmlns:a16="http://schemas.microsoft.com/office/drawing/2014/main" id="{75B67093-B5C0-BF44-BD16-5D0E2EDAEE05}"/>
              </a:ext>
            </a:extLst>
          </p:cNvPr>
          <p:cNvSpPr>
            <a:spLocks noGrp="1"/>
          </p:cNvSpPr>
          <p:nvPr>
            <p:ph sz="quarter" idx="27" hasCustomPrompt="1"/>
          </p:nvPr>
        </p:nvSpPr>
        <p:spPr>
          <a:xfrm>
            <a:off x="3299346" y="1557338"/>
            <a:ext cx="2354086" cy="4533410"/>
          </a:xfrm>
          <a:prstGeom prst="rect">
            <a:avLst/>
          </a:prstGeom>
        </p:spPr>
        <p:txBody>
          <a:bodyPr wrap="square" lIns="0" tIns="0" rIns="0" bIns="0">
            <a:noAutofit/>
          </a:bodyPr>
          <a:lstStyle>
            <a:lvl1pPr marL="0" indent="0">
              <a:lnSpc>
                <a:spcPct val="110000"/>
              </a:lnSpc>
              <a:spcBef>
                <a:spcPts val="1200"/>
              </a:spcBef>
              <a:buNone/>
              <a:defRPr sz="1400" b="0">
                <a:solidFill>
                  <a:schemeClr val="tx2"/>
                </a:solidFill>
                <a:latin typeface="Arial" panose="020B0604020202020204" pitchFamily="34" charset="0"/>
                <a:cs typeface="Arial" panose="020B0604020202020204" pitchFamily="34" charset="0"/>
              </a:defRPr>
            </a:lvl1pPr>
          </a:lstStyle>
          <a:p>
            <a:pPr lvl="0"/>
            <a:r>
              <a:rPr lang="en-GB"/>
              <a:t>Body 14pt, x1.1 line spacing</a:t>
            </a:r>
          </a:p>
        </p:txBody>
      </p:sp>
      <p:sp>
        <p:nvSpPr>
          <p:cNvPr id="16" name="Content Placeholder 4">
            <a:extLst>
              <a:ext uri="{FF2B5EF4-FFF2-40B4-BE49-F238E27FC236}">
                <a16:creationId xmlns:a16="http://schemas.microsoft.com/office/drawing/2014/main" id="{DA225BAB-8030-6442-B682-1CAA7A5A6041}"/>
              </a:ext>
            </a:extLst>
          </p:cNvPr>
          <p:cNvSpPr>
            <a:spLocks noGrp="1"/>
          </p:cNvSpPr>
          <p:nvPr>
            <p:ph sz="quarter" idx="28" hasCustomPrompt="1"/>
          </p:nvPr>
        </p:nvSpPr>
        <p:spPr>
          <a:xfrm>
            <a:off x="5878893" y="1557338"/>
            <a:ext cx="2354086" cy="4533410"/>
          </a:xfrm>
          <a:prstGeom prst="rect">
            <a:avLst/>
          </a:prstGeom>
        </p:spPr>
        <p:txBody>
          <a:bodyPr wrap="square" lIns="0" tIns="0" rIns="0" bIns="0">
            <a:noAutofit/>
          </a:bodyPr>
          <a:lstStyle>
            <a:lvl1pPr marL="0" indent="0">
              <a:lnSpc>
                <a:spcPct val="110000"/>
              </a:lnSpc>
              <a:spcBef>
                <a:spcPts val="1200"/>
              </a:spcBef>
              <a:buNone/>
              <a:defRPr sz="1400" b="0">
                <a:solidFill>
                  <a:schemeClr val="tx2"/>
                </a:solidFill>
                <a:latin typeface="Arial" panose="020B0604020202020204" pitchFamily="34" charset="0"/>
                <a:cs typeface="Arial" panose="020B0604020202020204" pitchFamily="34" charset="0"/>
              </a:defRPr>
            </a:lvl1pPr>
          </a:lstStyle>
          <a:p>
            <a:pPr lvl="0"/>
            <a:r>
              <a:rPr lang="en-GB"/>
              <a:t>Body 14pt, x1.1 line spacing</a:t>
            </a:r>
          </a:p>
        </p:txBody>
      </p:sp>
      <p:sp>
        <p:nvSpPr>
          <p:cNvPr id="17" name="Content Placeholder 4">
            <a:extLst>
              <a:ext uri="{FF2B5EF4-FFF2-40B4-BE49-F238E27FC236}">
                <a16:creationId xmlns:a16="http://schemas.microsoft.com/office/drawing/2014/main" id="{A9D40509-9D8E-B344-813F-92DE9A0A9326}"/>
              </a:ext>
            </a:extLst>
          </p:cNvPr>
          <p:cNvSpPr>
            <a:spLocks noGrp="1"/>
          </p:cNvSpPr>
          <p:nvPr>
            <p:ph sz="quarter" idx="29" hasCustomPrompt="1"/>
          </p:nvPr>
        </p:nvSpPr>
        <p:spPr>
          <a:xfrm>
            <a:off x="8458377" y="1557338"/>
            <a:ext cx="2354086" cy="4533410"/>
          </a:xfrm>
          <a:prstGeom prst="rect">
            <a:avLst/>
          </a:prstGeom>
        </p:spPr>
        <p:txBody>
          <a:bodyPr wrap="square" lIns="0" tIns="0" rIns="0" bIns="0">
            <a:noAutofit/>
          </a:bodyPr>
          <a:lstStyle>
            <a:lvl1pPr marL="0" indent="0">
              <a:lnSpc>
                <a:spcPct val="110000"/>
              </a:lnSpc>
              <a:spcBef>
                <a:spcPts val="1200"/>
              </a:spcBef>
              <a:buNone/>
              <a:defRPr sz="1400" b="0">
                <a:solidFill>
                  <a:schemeClr val="tx2"/>
                </a:solidFill>
                <a:latin typeface="Arial" panose="020B0604020202020204" pitchFamily="34" charset="0"/>
                <a:cs typeface="Arial" panose="020B0604020202020204" pitchFamily="34" charset="0"/>
              </a:defRPr>
            </a:lvl1pPr>
          </a:lstStyle>
          <a:p>
            <a:pPr lvl="0"/>
            <a:r>
              <a:rPr lang="en-GB"/>
              <a:t>Body 14pt, x1.1 line spacing</a:t>
            </a:r>
          </a:p>
        </p:txBody>
      </p:sp>
      <p:sp>
        <p:nvSpPr>
          <p:cNvPr id="18" name="Content Placeholder 4">
            <a:extLst>
              <a:ext uri="{FF2B5EF4-FFF2-40B4-BE49-F238E27FC236}">
                <a16:creationId xmlns:a16="http://schemas.microsoft.com/office/drawing/2014/main" id="{D50BC172-5A8B-8645-9CEA-3B8F36D8F0BF}"/>
              </a:ext>
            </a:extLst>
          </p:cNvPr>
          <p:cNvSpPr>
            <a:spLocks noGrp="1"/>
          </p:cNvSpPr>
          <p:nvPr>
            <p:ph sz="quarter" idx="30" hasCustomPrompt="1"/>
          </p:nvPr>
        </p:nvSpPr>
        <p:spPr>
          <a:xfrm>
            <a:off x="704503" y="1557338"/>
            <a:ext cx="2354086" cy="4533410"/>
          </a:xfrm>
          <a:prstGeom prst="rect">
            <a:avLst/>
          </a:prstGeom>
        </p:spPr>
        <p:txBody>
          <a:bodyPr wrap="square" lIns="0" tIns="0" rIns="0" bIns="0">
            <a:noAutofit/>
          </a:bodyPr>
          <a:lstStyle>
            <a:lvl1pPr marL="0" indent="0">
              <a:lnSpc>
                <a:spcPct val="110000"/>
              </a:lnSpc>
              <a:spcBef>
                <a:spcPts val="1200"/>
              </a:spcBef>
              <a:buNone/>
              <a:defRPr sz="1400" b="0">
                <a:solidFill>
                  <a:schemeClr val="tx2"/>
                </a:solidFill>
                <a:latin typeface="Arial" panose="020B0604020202020204" pitchFamily="34" charset="0"/>
                <a:cs typeface="Arial" panose="020B0604020202020204" pitchFamily="34" charset="0"/>
              </a:defRPr>
            </a:lvl1pPr>
          </a:lstStyle>
          <a:p>
            <a:pPr lvl="0"/>
            <a:r>
              <a:rPr lang="en-GB"/>
              <a:t>Body 14pt, x1.1 line spacing</a:t>
            </a:r>
          </a:p>
        </p:txBody>
      </p:sp>
      <p:pic>
        <p:nvPicPr>
          <p:cNvPr id="20" name="Picture 19">
            <a:extLst>
              <a:ext uri="{FF2B5EF4-FFF2-40B4-BE49-F238E27FC236}">
                <a16:creationId xmlns:a16="http://schemas.microsoft.com/office/drawing/2014/main" id="{76A8FE0F-1C86-1345-91DC-9A39F6C87BD8}"/>
              </a:ext>
            </a:extLst>
          </p:cNvPr>
          <p:cNvPicPr>
            <a:picLocks noChangeAspect="1"/>
          </p:cNvPicPr>
          <p:nvPr userDrawn="1"/>
        </p:nvPicPr>
        <p:blipFill>
          <a:blip r:embed="rId6"/>
          <a:stretch>
            <a:fillRect/>
          </a:stretch>
        </p:blipFill>
        <p:spPr>
          <a:xfrm>
            <a:off x="11691807" y="240423"/>
            <a:ext cx="265119" cy="260299"/>
          </a:xfrm>
          <a:prstGeom prst="rect">
            <a:avLst/>
          </a:prstGeom>
        </p:spPr>
      </p:pic>
      <p:sp>
        <p:nvSpPr>
          <p:cNvPr id="2" name="Footer Placeholder 1"/>
          <p:cNvSpPr>
            <a:spLocks noGrp="1"/>
          </p:cNvSpPr>
          <p:nvPr>
            <p:ph type="ftr" sz="quarter" idx="31"/>
          </p:nvPr>
        </p:nvSpPr>
        <p:spPr/>
        <p:txBody>
          <a:bodyPr/>
          <a:lstStyle/>
          <a:p>
            <a:r>
              <a:rPr lang="en-GB"/>
              <a:t>Add kicker here in italics. Maximum two lines. Finish with full stop.</a:t>
            </a:r>
          </a:p>
        </p:txBody>
      </p:sp>
    </p:spTree>
    <p:extLst>
      <p:ext uri="{BB962C8B-B14F-4D97-AF65-F5344CB8AC3E}">
        <p14:creationId xmlns:p14="http://schemas.microsoft.com/office/powerpoint/2010/main" val="3090342792"/>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mp; SUBHEAD">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4">
            <a:duotone>
              <a:prstClr val="black"/>
              <a:srgbClr val="000000">
                <a:lumMod val="95000"/>
                <a:lumOff val="5000"/>
                <a:tint val="45000"/>
                <a:satMod val="400000"/>
              </a:srgbClr>
            </a:duotone>
            <a:alphaModFix/>
          </a:blip>
          <a:stretch>
            <a:fillRect/>
          </a:stretch>
        </p:blipFill>
        <p:spPr>
          <a:xfrm>
            <a:off x="11746789" y="593502"/>
            <a:ext cx="153821" cy="1377401"/>
          </a:xfrm>
          <a:prstGeom prst="rect">
            <a:avLst/>
          </a:prstGeom>
        </p:spPr>
      </p:pic>
      <p:sp>
        <p:nvSpPr>
          <p:cNvPr id="6" name="Title 8">
            <a:extLst>
              <a:ext uri="{FF2B5EF4-FFF2-40B4-BE49-F238E27FC236}">
                <a16:creationId xmlns:a16="http://schemas.microsoft.com/office/drawing/2014/main" id="{DD891614-3722-6E4C-9535-16D5508CC8C2}"/>
              </a:ext>
            </a:extLst>
          </p:cNvPr>
          <p:cNvSpPr>
            <a:spLocks noGrp="1"/>
          </p:cNvSpPr>
          <p:nvPr>
            <p:ph type="title" hasCustomPrompt="1"/>
          </p:nvPr>
        </p:nvSpPr>
        <p:spPr>
          <a:xfrm>
            <a:off x="708102" y="853206"/>
            <a:ext cx="10074741" cy="332399"/>
          </a:xfrm>
        </p:spPr>
        <p:txBody>
          <a:bodyPr/>
          <a:lstStyle>
            <a:lvl1pPr marL="0" marR="0" indent="0" algn="l" defTabSz="914400"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noProof="0"/>
              <a:t>Title &amp; subheading, 24pt, x0.9 line spacing</a:t>
            </a:r>
          </a:p>
        </p:txBody>
      </p:sp>
      <p:sp>
        <p:nvSpPr>
          <p:cNvPr id="7" name="Content Placeholder 4">
            <a:extLst>
              <a:ext uri="{FF2B5EF4-FFF2-40B4-BE49-F238E27FC236}">
                <a16:creationId xmlns:a16="http://schemas.microsoft.com/office/drawing/2014/main" id="{734E9A17-9350-9249-AE4A-DDD6CEA97EC1}"/>
              </a:ext>
            </a:extLst>
          </p:cNvPr>
          <p:cNvSpPr>
            <a:spLocks noGrp="1"/>
          </p:cNvSpPr>
          <p:nvPr>
            <p:ph sz="quarter" idx="12" hasCustomPrompt="1"/>
          </p:nvPr>
        </p:nvSpPr>
        <p:spPr>
          <a:xfrm>
            <a:off x="704503" y="1260000"/>
            <a:ext cx="9360000" cy="193899"/>
          </a:xfrm>
          <a:prstGeom prst="rect">
            <a:avLst/>
          </a:prstGeom>
        </p:spPr>
        <p:txBody>
          <a:bodyPr wrap="square" lIns="0" tIns="0" rIns="0" bIns="0">
            <a:spAutoFit/>
          </a:bodyPr>
          <a:lstStyle>
            <a:lvl1pPr marL="0" indent="0">
              <a:buNone/>
              <a:defRPr sz="1400" b="0">
                <a:solidFill>
                  <a:schemeClr val="tx1">
                    <a:lumMod val="50000"/>
                    <a:lumOff val="50000"/>
                  </a:schemeClr>
                </a:solidFill>
                <a:latin typeface="Arial" panose="020B0604020202020204" pitchFamily="34" charset="0"/>
                <a:cs typeface="Arial" panose="020B0604020202020204" pitchFamily="34" charset="0"/>
              </a:defRPr>
            </a:lvl1pPr>
          </a:lstStyle>
          <a:p>
            <a:pPr lvl="0"/>
            <a:r>
              <a:rPr lang="en-GB" noProof="0"/>
              <a:t>Sub-heading 14pt, x0.9 line spacing</a:t>
            </a:r>
          </a:p>
        </p:txBody>
      </p:sp>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2824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5"/>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pic>
        <p:nvPicPr>
          <p:cNvPr id="13" name="Picture 12">
            <a:extLst>
              <a:ext uri="{FF2B5EF4-FFF2-40B4-BE49-F238E27FC236}">
                <a16:creationId xmlns:a16="http://schemas.microsoft.com/office/drawing/2014/main" id="{36D06DB3-1E1D-3447-9435-B6BC5F4CC066}"/>
              </a:ext>
            </a:extLst>
          </p:cNvPr>
          <p:cNvPicPr>
            <a:picLocks noChangeAspect="1"/>
          </p:cNvPicPr>
          <p:nvPr userDrawn="1"/>
        </p:nvPicPr>
        <p:blipFill>
          <a:blip r:embed="rId5"/>
          <a:stretch>
            <a:fillRect/>
          </a:stretch>
        </p:blipFill>
        <p:spPr>
          <a:xfrm>
            <a:off x="11691807" y="240422"/>
            <a:ext cx="265119" cy="260299"/>
          </a:xfrm>
          <a:prstGeom prst="rect">
            <a:avLst/>
          </a:prstGeom>
        </p:spPr>
      </p:pic>
      <p:sp>
        <p:nvSpPr>
          <p:cNvPr id="2" name="Footer Placeholder 1"/>
          <p:cNvSpPr>
            <a:spLocks noGrp="1"/>
          </p:cNvSpPr>
          <p:nvPr>
            <p:ph type="ftr" sz="quarter" idx="13"/>
          </p:nvPr>
        </p:nvSpPr>
        <p:spPr/>
        <p:txBody>
          <a:bodyPr/>
          <a:lstStyle/>
          <a:p>
            <a:pPr algn="ctr"/>
            <a:r>
              <a:rPr lang="en-GB"/>
              <a:t>Add kicker here in italics. Maximum two lines. Finish with full stop.</a:t>
            </a:r>
          </a:p>
        </p:txBody>
      </p:sp>
    </p:spTree>
    <p:extLst>
      <p:ext uri="{BB962C8B-B14F-4D97-AF65-F5344CB8AC3E}">
        <p14:creationId xmlns:p14="http://schemas.microsoft.com/office/powerpoint/2010/main" val="3621889941"/>
      </p:ext>
    </p:extLst>
  </p:cSld>
  <p:clrMapOvr>
    <a:masterClrMapping/>
  </p:clrMapOvr>
  <p:extLst>
    <p:ext uri="{DCECCB84-F9BA-43D5-87BE-67443E8EF086}">
      <p15:sldGuideLst xmlns:p15="http://schemas.microsoft.com/office/powerpoint/2012/main">
        <p15:guide id="1" orient="horz" pos="1139"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TEXT + IMAGE with ENSO">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46E9A761-F711-2E4F-93DF-24ABA34E9BA0}"/>
              </a:ext>
            </a:extLst>
          </p:cNvPr>
          <p:cNvPicPr>
            <a:picLocks noChangeAspect="1"/>
          </p:cNvPicPr>
          <p:nvPr userDrawn="1"/>
        </p:nvPicPr>
        <p:blipFill>
          <a:blip r:embed="rId2">
            <a:lum bright="70000" contrast="-70000"/>
            <a:alphaModFix amt="20000"/>
          </a:blip>
          <a:stretch>
            <a:fillRect/>
          </a:stretch>
        </p:blipFill>
        <p:spPr>
          <a:xfrm>
            <a:off x="4715934" y="2500366"/>
            <a:ext cx="7476067" cy="4357635"/>
          </a:xfrm>
          <a:prstGeom prst="rect">
            <a:avLst/>
          </a:prstGeom>
        </p:spPr>
      </p:pic>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5">
            <a:duotone>
              <a:prstClr val="black"/>
              <a:srgbClr val="000000">
                <a:lumMod val="95000"/>
                <a:lumOff val="5000"/>
                <a:tint val="45000"/>
                <a:satMod val="400000"/>
              </a:srgbClr>
            </a:duotone>
            <a:alphaModFix/>
          </a:blip>
          <a:stretch>
            <a:fillRect/>
          </a:stretch>
        </p:blipFill>
        <p:spPr>
          <a:xfrm>
            <a:off x="11746790" y="593503"/>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2824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6"/>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13" name="Picture Placeholder 3">
            <a:extLst>
              <a:ext uri="{FF2B5EF4-FFF2-40B4-BE49-F238E27FC236}">
                <a16:creationId xmlns:a16="http://schemas.microsoft.com/office/drawing/2014/main" id="{62A96B20-88BB-8548-AF2F-7C54A41A193D}"/>
              </a:ext>
            </a:extLst>
          </p:cNvPr>
          <p:cNvSpPr>
            <a:spLocks noGrp="1"/>
          </p:cNvSpPr>
          <p:nvPr>
            <p:ph type="pic" sz="quarter" idx="15"/>
          </p:nvPr>
        </p:nvSpPr>
        <p:spPr>
          <a:xfrm>
            <a:off x="6838341" y="1557113"/>
            <a:ext cx="3960000" cy="4146882"/>
          </a:xfrm>
          <a:prstGeom prst="rect">
            <a:avLst/>
          </a:prstGeom>
        </p:spPr>
        <p:txBody>
          <a:bodyPr/>
          <a:lstStyle>
            <a:lvl1pPr>
              <a:defRPr sz="1400">
                <a:solidFill>
                  <a:schemeClr val="tx2"/>
                </a:solidFill>
                <a:latin typeface="Arial" panose="020B0604020202020204" pitchFamily="34" charset="0"/>
                <a:cs typeface="Arial" panose="020B0604020202020204" pitchFamily="34" charset="0"/>
              </a:defRPr>
            </a:lvl1pPr>
          </a:lstStyle>
          <a:p>
            <a:endParaRPr lang="en-US"/>
          </a:p>
        </p:txBody>
      </p:sp>
      <p:sp>
        <p:nvSpPr>
          <p:cNvPr id="15" name="Title 8">
            <a:extLst>
              <a:ext uri="{FF2B5EF4-FFF2-40B4-BE49-F238E27FC236}">
                <a16:creationId xmlns:a16="http://schemas.microsoft.com/office/drawing/2014/main" id="{E5F8C57A-F976-3D49-BF31-DEEDE100FB52}"/>
              </a:ext>
            </a:extLst>
          </p:cNvPr>
          <p:cNvSpPr>
            <a:spLocks noGrp="1"/>
          </p:cNvSpPr>
          <p:nvPr>
            <p:ph type="title" hasCustomPrompt="1"/>
          </p:nvPr>
        </p:nvSpPr>
        <p:spPr>
          <a:xfrm>
            <a:off x="708103" y="853207"/>
            <a:ext cx="10074741" cy="332399"/>
          </a:xfrm>
        </p:spPr>
        <p:txBody>
          <a:bodyPr/>
          <a:lstStyle>
            <a:lvl1pPr marL="0" marR="0" indent="0" algn="l" defTabSz="914172"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a:t>One image layout, 24pt, x0.9 line spacing</a:t>
            </a:r>
          </a:p>
        </p:txBody>
      </p:sp>
      <p:sp>
        <p:nvSpPr>
          <p:cNvPr id="16" name="Content Placeholder 4">
            <a:extLst>
              <a:ext uri="{FF2B5EF4-FFF2-40B4-BE49-F238E27FC236}">
                <a16:creationId xmlns:a16="http://schemas.microsoft.com/office/drawing/2014/main" id="{0F2D3B96-BE63-E241-9295-17DE54BC10B1}"/>
              </a:ext>
            </a:extLst>
          </p:cNvPr>
          <p:cNvSpPr>
            <a:spLocks noGrp="1"/>
          </p:cNvSpPr>
          <p:nvPr>
            <p:ph sz="quarter" idx="19" hasCustomPrompt="1"/>
          </p:nvPr>
        </p:nvSpPr>
        <p:spPr>
          <a:xfrm>
            <a:off x="6838340" y="5824100"/>
            <a:ext cx="3960001" cy="138499"/>
          </a:xfrm>
          <a:prstGeom prst="rect">
            <a:avLst/>
          </a:prstGeom>
        </p:spPr>
        <p:txBody>
          <a:bodyPr wrap="square" lIns="0" tIns="0" rIns="0" bIns="0">
            <a:spAutoFit/>
          </a:bodyPr>
          <a:lstStyle>
            <a:lvl1pPr marL="0" indent="0">
              <a:buNone/>
              <a:defRPr sz="1000" b="0">
                <a:solidFill>
                  <a:schemeClr val="tx2"/>
                </a:solidFill>
                <a:latin typeface="Arial" panose="020B0604020202020204" pitchFamily="34" charset="0"/>
                <a:cs typeface="Arial" panose="020B0604020202020204" pitchFamily="34" charset="0"/>
              </a:defRPr>
            </a:lvl1pPr>
          </a:lstStyle>
          <a:p>
            <a:pPr lvl="0"/>
            <a:r>
              <a:rPr lang="en-GB" noProof="0"/>
              <a:t>Caption</a:t>
            </a:r>
          </a:p>
        </p:txBody>
      </p:sp>
      <p:pic>
        <p:nvPicPr>
          <p:cNvPr id="19" name="Picture 18">
            <a:extLst>
              <a:ext uri="{FF2B5EF4-FFF2-40B4-BE49-F238E27FC236}">
                <a16:creationId xmlns:a16="http://schemas.microsoft.com/office/drawing/2014/main" id="{BCE88333-8263-3544-80C8-AECC5517E1F1}"/>
              </a:ext>
            </a:extLst>
          </p:cNvPr>
          <p:cNvPicPr>
            <a:picLocks noChangeAspect="1"/>
          </p:cNvPicPr>
          <p:nvPr userDrawn="1"/>
        </p:nvPicPr>
        <p:blipFill>
          <a:blip r:embed="rId6"/>
          <a:stretch>
            <a:fillRect/>
          </a:stretch>
        </p:blipFill>
        <p:spPr>
          <a:xfrm>
            <a:off x="11691807" y="240423"/>
            <a:ext cx="265119" cy="260299"/>
          </a:xfrm>
          <a:prstGeom prst="rect">
            <a:avLst/>
          </a:prstGeom>
        </p:spPr>
      </p:pic>
      <p:sp>
        <p:nvSpPr>
          <p:cNvPr id="18" name="Text Placeholder 2">
            <a:extLst>
              <a:ext uri="{FF2B5EF4-FFF2-40B4-BE49-F238E27FC236}">
                <a16:creationId xmlns:a16="http://schemas.microsoft.com/office/drawing/2014/main" id="{DB4C87F0-2193-8E4C-AA8D-2517431A41B1}"/>
              </a:ext>
            </a:extLst>
          </p:cNvPr>
          <p:cNvSpPr>
            <a:spLocks noGrp="1"/>
          </p:cNvSpPr>
          <p:nvPr>
            <p:ph type="body" sz="quarter" idx="10"/>
          </p:nvPr>
        </p:nvSpPr>
        <p:spPr>
          <a:xfrm>
            <a:off x="703563" y="1557339"/>
            <a:ext cx="5829042" cy="4551963"/>
          </a:xfrm>
          <a:prstGeom prst="rect">
            <a:avLst/>
          </a:prstGeom>
        </p:spPr>
        <p:txBody>
          <a:bodyPr lIns="0" tIns="0" rIns="0" bIns="0"/>
          <a:lstStyle>
            <a:lvl1pPr>
              <a:lnSpc>
                <a:spcPct val="110000"/>
              </a:lnSpc>
              <a:spcBef>
                <a:spcPts val="1200"/>
              </a:spcBef>
              <a:defRPr sz="1400" b="1">
                <a:solidFill>
                  <a:schemeClr val="tx2"/>
                </a:solidFill>
                <a:latin typeface="Arial" panose="020B0604020202020204" pitchFamily="34" charset="0"/>
                <a:cs typeface="Arial" panose="020B0604020202020204" pitchFamily="34" charset="0"/>
              </a:defRPr>
            </a:lvl1pPr>
            <a:lvl2pPr>
              <a:lnSpc>
                <a:spcPct val="110000"/>
              </a:lnSpc>
              <a:defRPr sz="1400">
                <a:solidFill>
                  <a:schemeClr val="tx2"/>
                </a:solidFill>
                <a:latin typeface="Arial" panose="020B0604020202020204" pitchFamily="34" charset="0"/>
                <a:cs typeface="Arial" panose="020B0604020202020204" pitchFamily="34" charset="0"/>
              </a:defRPr>
            </a:lvl2pPr>
            <a:lvl3pPr>
              <a:lnSpc>
                <a:spcPct val="110000"/>
              </a:lnSpc>
              <a:buClr>
                <a:schemeClr val="bg1">
                  <a:lumMod val="50000"/>
                </a:schemeClr>
              </a:buClr>
              <a:defRPr>
                <a:solidFill>
                  <a:schemeClr val="bg1">
                    <a:lumMod val="50000"/>
                  </a:schemeClr>
                </a:solidFill>
                <a:latin typeface="Arial" panose="020B0604020202020204" pitchFamily="34" charset="0"/>
                <a:cs typeface="Arial" panose="020B0604020202020204" pitchFamily="34" charset="0"/>
              </a:defRPr>
            </a:lvl3pPr>
            <a:lvl4pPr>
              <a:lnSpc>
                <a:spcPct val="110000"/>
              </a:lnSpc>
              <a:defRPr sz="1300">
                <a:solidFill>
                  <a:schemeClr val="bg1">
                    <a:lumMod val="65000"/>
                  </a:schemeClr>
                </a:solidFill>
                <a:latin typeface="Arial" panose="020B0604020202020204" pitchFamily="34" charset="0"/>
                <a:cs typeface="Arial" panose="020B0604020202020204" pitchFamily="34" charset="0"/>
              </a:defRPr>
            </a:lvl4pPr>
            <a:lvl5pPr>
              <a:lnSpc>
                <a:spcPct val="110000"/>
              </a:lnSpc>
              <a:defRPr>
                <a:solidFill>
                  <a:schemeClr val="bg1">
                    <a:lumMod val="65000"/>
                  </a:schemeClr>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p:cNvSpPr>
            <a:spLocks noGrp="1"/>
          </p:cNvSpPr>
          <p:nvPr>
            <p:ph type="ftr" sz="quarter" idx="20"/>
          </p:nvPr>
        </p:nvSpPr>
        <p:spPr/>
        <p:txBody>
          <a:bodyPr/>
          <a:lstStyle/>
          <a:p>
            <a:r>
              <a:rPr lang="en-GB"/>
              <a:t>Add kicker here in italics. Maximum two lines. Finish with full stop.</a:t>
            </a:r>
          </a:p>
        </p:txBody>
      </p:sp>
    </p:spTree>
    <p:extLst>
      <p:ext uri="{BB962C8B-B14F-4D97-AF65-F5344CB8AC3E}">
        <p14:creationId xmlns:p14="http://schemas.microsoft.com/office/powerpoint/2010/main" val="4105708049"/>
      </p:ext>
    </p:extLst>
  </p:cSld>
  <p:clrMapOvr>
    <a:masterClrMapping/>
  </p:clrMapOvr>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TWO IMAGES with ENSO">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64B9908A-D857-064D-BC88-060E09917BA8}"/>
              </a:ext>
            </a:extLst>
          </p:cNvPr>
          <p:cNvPicPr>
            <a:picLocks noChangeAspect="1"/>
          </p:cNvPicPr>
          <p:nvPr userDrawn="1"/>
        </p:nvPicPr>
        <p:blipFill>
          <a:blip r:embed="rId2">
            <a:lum bright="70000" contrast="-70000"/>
            <a:alphaModFix amt="20000"/>
          </a:blip>
          <a:stretch>
            <a:fillRect/>
          </a:stretch>
        </p:blipFill>
        <p:spPr>
          <a:xfrm>
            <a:off x="4715934" y="2500366"/>
            <a:ext cx="7476067" cy="4357635"/>
          </a:xfrm>
          <a:prstGeom prst="rect">
            <a:avLst/>
          </a:prstGeom>
        </p:spPr>
      </p:pic>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5">
            <a:duotone>
              <a:prstClr val="black"/>
              <a:srgbClr val="000000">
                <a:lumMod val="95000"/>
                <a:lumOff val="5000"/>
                <a:tint val="45000"/>
                <a:satMod val="400000"/>
              </a:srgbClr>
            </a:duotone>
            <a:alphaModFix/>
          </a:blip>
          <a:stretch>
            <a:fillRect/>
          </a:stretch>
        </p:blipFill>
        <p:spPr>
          <a:xfrm>
            <a:off x="11746790" y="593503"/>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2824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6"/>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13" name="Title 8">
            <a:extLst>
              <a:ext uri="{FF2B5EF4-FFF2-40B4-BE49-F238E27FC236}">
                <a16:creationId xmlns:a16="http://schemas.microsoft.com/office/drawing/2014/main" id="{595B0D8B-464A-5644-B640-6A6246CCA3D1}"/>
              </a:ext>
            </a:extLst>
          </p:cNvPr>
          <p:cNvSpPr>
            <a:spLocks noGrp="1"/>
          </p:cNvSpPr>
          <p:nvPr>
            <p:ph type="title" hasCustomPrompt="1"/>
          </p:nvPr>
        </p:nvSpPr>
        <p:spPr>
          <a:xfrm>
            <a:off x="708103" y="853207"/>
            <a:ext cx="10104361" cy="332399"/>
          </a:xfrm>
        </p:spPr>
        <p:txBody>
          <a:bodyPr/>
          <a:lstStyle>
            <a:lvl1pPr marL="0" marR="0" indent="0" algn="l" defTabSz="914172"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noProof="0"/>
              <a:t>Two image layout, 24pt, x0.9 line spacing</a:t>
            </a:r>
          </a:p>
        </p:txBody>
      </p:sp>
      <p:sp>
        <p:nvSpPr>
          <p:cNvPr id="15" name="Picture Placeholder 3">
            <a:extLst>
              <a:ext uri="{FF2B5EF4-FFF2-40B4-BE49-F238E27FC236}">
                <a16:creationId xmlns:a16="http://schemas.microsoft.com/office/drawing/2014/main" id="{14E7A141-0476-3D46-85EE-6CC216B459CC}"/>
              </a:ext>
            </a:extLst>
          </p:cNvPr>
          <p:cNvSpPr>
            <a:spLocks noGrp="1"/>
          </p:cNvSpPr>
          <p:nvPr>
            <p:ph type="pic" sz="quarter" idx="14"/>
          </p:nvPr>
        </p:nvSpPr>
        <p:spPr>
          <a:xfrm>
            <a:off x="704501" y="1557339"/>
            <a:ext cx="5760000" cy="4535487"/>
          </a:xfrm>
          <a:prstGeom prst="rect">
            <a:avLst/>
          </a:prstGeom>
        </p:spPr>
        <p:txBody>
          <a:bodyPr/>
          <a:lstStyle>
            <a:lvl1pPr>
              <a:defRPr sz="1400">
                <a:solidFill>
                  <a:schemeClr val="tx2"/>
                </a:solidFill>
                <a:latin typeface="Arial" panose="020B0604020202020204" pitchFamily="34" charset="0"/>
                <a:cs typeface="Arial" panose="020B0604020202020204" pitchFamily="34" charset="0"/>
              </a:defRPr>
            </a:lvl1pPr>
          </a:lstStyle>
          <a:p>
            <a:endParaRPr lang="en-GB" noProof="0"/>
          </a:p>
        </p:txBody>
      </p:sp>
      <p:sp>
        <p:nvSpPr>
          <p:cNvPr id="16" name="Picture Placeholder 3">
            <a:extLst>
              <a:ext uri="{FF2B5EF4-FFF2-40B4-BE49-F238E27FC236}">
                <a16:creationId xmlns:a16="http://schemas.microsoft.com/office/drawing/2014/main" id="{B617C764-6B30-134C-ADAE-AE02A813FEBD}"/>
              </a:ext>
            </a:extLst>
          </p:cNvPr>
          <p:cNvSpPr>
            <a:spLocks noGrp="1"/>
          </p:cNvSpPr>
          <p:nvPr>
            <p:ph type="pic" sz="quarter" idx="15"/>
          </p:nvPr>
        </p:nvSpPr>
        <p:spPr>
          <a:xfrm>
            <a:off x="6838341" y="1557339"/>
            <a:ext cx="3974122" cy="2595277"/>
          </a:xfrm>
          <a:prstGeom prst="rect">
            <a:avLst/>
          </a:prstGeom>
        </p:spPr>
        <p:txBody>
          <a:bodyPr/>
          <a:lstStyle>
            <a:lvl1pPr>
              <a:defRPr sz="1400">
                <a:solidFill>
                  <a:schemeClr val="tx2"/>
                </a:solidFill>
                <a:latin typeface="Arial" panose="020B0604020202020204" pitchFamily="34" charset="0"/>
                <a:cs typeface="Arial" panose="020B0604020202020204" pitchFamily="34" charset="0"/>
              </a:defRPr>
            </a:lvl1pPr>
          </a:lstStyle>
          <a:p>
            <a:endParaRPr lang="en-GB" noProof="0"/>
          </a:p>
        </p:txBody>
      </p:sp>
      <p:sp>
        <p:nvSpPr>
          <p:cNvPr id="17" name="Content Placeholder 4">
            <a:extLst>
              <a:ext uri="{FF2B5EF4-FFF2-40B4-BE49-F238E27FC236}">
                <a16:creationId xmlns:a16="http://schemas.microsoft.com/office/drawing/2014/main" id="{5F0FE2B9-027F-344A-92FD-5ED2BFC4EDF2}"/>
              </a:ext>
            </a:extLst>
          </p:cNvPr>
          <p:cNvSpPr>
            <a:spLocks noGrp="1"/>
          </p:cNvSpPr>
          <p:nvPr>
            <p:ph sz="quarter" idx="19" hasCustomPrompt="1"/>
          </p:nvPr>
        </p:nvSpPr>
        <p:spPr>
          <a:xfrm>
            <a:off x="6838340" y="4298864"/>
            <a:ext cx="3960001" cy="138499"/>
          </a:xfrm>
          <a:prstGeom prst="rect">
            <a:avLst/>
          </a:prstGeom>
        </p:spPr>
        <p:txBody>
          <a:bodyPr wrap="square" lIns="0" tIns="0" rIns="0" bIns="0">
            <a:spAutoFit/>
          </a:bodyPr>
          <a:lstStyle>
            <a:lvl1pPr marL="0" indent="0">
              <a:buNone/>
              <a:defRPr sz="1000" b="0">
                <a:solidFill>
                  <a:schemeClr val="tx2"/>
                </a:solidFill>
                <a:latin typeface="Arial" panose="020B0604020202020204" pitchFamily="34" charset="0"/>
                <a:cs typeface="Arial" panose="020B0604020202020204" pitchFamily="34" charset="0"/>
              </a:defRPr>
            </a:lvl1pPr>
          </a:lstStyle>
          <a:p>
            <a:pPr lvl="0"/>
            <a:r>
              <a:rPr lang="en-GB" noProof="0"/>
              <a:t>Caption</a:t>
            </a:r>
          </a:p>
        </p:txBody>
      </p:sp>
      <p:pic>
        <p:nvPicPr>
          <p:cNvPr id="19" name="Picture 18">
            <a:extLst>
              <a:ext uri="{FF2B5EF4-FFF2-40B4-BE49-F238E27FC236}">
                <a16:creationId xmlns:a16="http://schemas.microsoft.com/office/drawing/2014/main" id="{3A2B509F-7ACA-C54D-91D4-173995509CAB}"/>
              </a:ext>
            </a:extLst>
          </p:cNvPr>
          <p:cNvPicPr>
            <a:picLocks noChangeAspect="1"/>
          </p:cNvPicPr>
          <p:nvPr userDrawn="1"/>
        </p:nvPicPr>
        <p:blipFill>
          <a:blip r:embed="rId6"/>
          <a:stretch>
            <a:fillRect/>
          </a:stretch>
        </p:blipFill>
        <p:spPr>
          <a:xfrm>
            <a:off x="11691807" y="240423"/>
            <a:ext cx="265119" cy="260299"/>
          </a:xfrm>
          <a:prstGeom prst="rect">
            <a:avLst/>
          </a:prstGeom>
        </p:spPr>
      </p:pic>
      <p:sp>
        <p:nvSpPr>
          <p:cNvPr id="2" name="Footer Placeholder 1"/>
          <p:cNvSpPr>
            <a:spLocks noGrp="1"/>
          </p:cNvSpPr>
          <p:nvPr>
            <p:ph type="ftr" sz="quarter" idx="20"/>
          </p:nvPr>
        </p:nvSpPr>
        <p:spPr/>
        <p:txBody>
          <a:bodyPr/>
          <a:lstStyle/>
          <a:p>
            <a:r>
              <a:rPr lang="en-GB"/>
              <a:t>Add kicker here in italics. Maximum two lines. Finish with full stop.</a:t>
            </a:r>
          </a:p>
        </p:txBody>
      </p:sp>
    </p:spTree>
    <p:extLst>
      <p:ext uri="{BB962C8B-B14F-4D97-AF65-F5344CB8AC3E}">
        <p14:creationId xmlns:p14="http://schemas.microsoft.com/office/powerpoint/2010/main" val="630767386"/>
      </p:ext>
    </p:extLst>
  </p:cSld>
  <p:clrMapOvr>
    <a:masterClrMapping/>
  </p:clrMapOvr>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1_CHART + TEXT with ENSO">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664582BE-7CC1-C743-9B2A-F62531B17B00}"/>
              </a:ext>
            </a:extLst>
          </p:cNvPr>
          <p:cNvPicPr>
            <a:picLocks noChangeAspect="1"/>
          </p:cNvPicPr>
          <p:nvPr userDrawn="1"/>
        </p:nvPicPr>
        <p:blipFill>
          <a:blip r:embed="rId2">
            <a:lum bright="70000" contrast="-70000"/>
            <a:alphaModFix amt="20000"/>
          </a:blip>
          <a:stretch>
            <a:fillRect/>
          </a:stretch>
        </p:blipFill>
        <p:spPr>
          <a:xfrm>
            <a:off x="4715934" y="2500366"/>
            <a:ext cx="7476067" cy="4357635"/>
          </a:xfrm>
          <a:prstGeom prst="rect">
            <a:avLst/>
          </a:prstGeom>
        </p:spPr>
      </p:pic>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5">
            <a:duotone>
              <a:prstClr val="black"/>
              <a:srgbClr val="000000">
                <a:lumMod val="95000"/>
                <a:lumOff val="5000"/>
                <a:tint val="45000"/>
                <a:satMod val="400000"/>
              </a:srgbClr>
            </a:duotone>
            <a:alphaModFix/>
          </a:blip>
          <a:stretch>
            <a:fillRect/>
          </a:stretch>
        </p:blipFill>
        <p:spPr>
          <a:xfrm>
            <a:off x="11746790" y="593503"/>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2824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6"/>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13" name="Title 8">
            <a:extLst>
              <a:ext uri="{FF2B5EF4-FFF2-40B4-BE49-F238E27FC236}">
                <a16:creationId xmlns:a16="http://schemas.microsoft.com/office/drawing/2014/main" id="{62BC92FD-CA44-CF4B-9295-3485B36AD3D4}"/>
              </a:ext>
            </a:extLst>
          </p:cNvPr>
          <p:cNvSpPr>
            <a:spLocks noGrp="1"/>
          </p:cNvSpPr>
          <p:nvPr>
            <p:ph type="title" hasCustomPrompt="1"/>
          </p:nvPr>
        </p:nvSpPr>
        <p:spPr>
          <a:xfrm>
            <a:off x="708103" y="853207"/>
            <a:ext cx="10074741" cy="332399"/>
          </a:xfrm>
        </p:spPr>
        <p:txBody>
          <a:bodyPr/>
          <a:lstStyle>
            <a:lvl1pPr marL="0" marR="0" indent="0" algn="l" defTabSz="914172"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a:t>Chart with title only</a:t>
            </a:r>
          </a:p>
        </p:txBody>
      </p:sp>
      <p:sp>
        <p:nvSpPr>
          <p:cNvPr id="15" name="Chart Placeholder 2">
            <a:extLst>
              <a:ext uri="{FF2B5EF4-FFF2-40B4-BE49-F238E27FC236}">
                <a16:creationId xmlns:a16="http://schemas.microsoft.com/office/drawing/2014/main" id="{79ECB336-2CCF-A346-8CE6-D65549C3A4C7}"/>
              </a:ext>
            </a:extLst>
          </p:cNvPr>
          <p:cNvSpPr>
            <a:spLocks noGrp="1"/>
          </p:cNvSpPr>
          <p:nvPr>
            <p:ph type="chart" sz="quarter" idx="19"/>
          </p:nvPr>
        </p:nvSpPr>
        <p:spPr>
          <a:xfrm>
            <a:off x="704504" y="1557339"/>
            <a:ext cx="5940000" cy="4535487"/>
          </a:xfrm>
          <a:prstGeom prst="rect">
            <a:avLst/>
          </a:prstGeom>
        </p:spPr>
        <p:txBody>
          <a:bodyPr/>
          <a:lstStyle>
            <a:lvl1pPr>
              <a:defRPr sz="1400">
                <a:latin typeface="Arial" panose="020B0604020202020204" pitchFamily="34" charset="0"/>
                <a:cs typeface="Arial" panose="020B0604020202020204" pitchFamily="34" charset="0"/>
              </a:defRPr>
            </a:lvl1pPr>
          </a:lstStyle>
          <a:p>
            <a:endParaRPr lang="en-GB" noProof="0"/>
          </a:p>
        </p:txBody>
      </p:sp>
      <p:pic>
        <p:nvPicPr>
          <p:cNvPr id="18" name="Picture 17">
            <a:extLst>
              <a:ext uri="{FF2B5EF4-FFF2-40B4-BE49-F238E27FC236}">
                <a16:creationId xmlns:a16="http://schemas.microsoft.com/office/drawing/2014/main" id="{2767B6FC-63A6-C445-AAF0-19438072F52B}"/>
              </a:ext>
            </a:extLst>
          </p:cNvPr>
          <p:cNvPicPr>
            <a:picLocks noChangeAspect="1"/>
          </p:cNvPicPr>
          <p:nvPr userDrawn="1"/>
        </p:nvPicPr>
        <p:blipFill>
          <a:blip r:embed="rId6"/>
          <a:stretch>
            <a:fillRect/>
          </a:stretch>
        </p:blipFill>
        <p:spPr>
          <a:xfrm>
            <a:off x="11691807" y="240423"/>
            <a:ext cx="265119" cy="260299"/>
          </a:xfrm>
          <a:prstGeom prst="rect">
            <a:avLst/>
          </a:prstGeom>
        </p:spPr>
      </p:pic>
      <p:sp>
        <p:nvSpPr>
          <p:cNvPr id="20" name="Text Placeholder 2">
            <a:extLst>
              <a:ext uri="{FF2B5EF4-FFF2-40B4-BE49-F238E27FC236}">
                <a16:creationId xmlns:a16="http://schemas.microsoft.com/office/drawing/2014/main" id="{CC3CF6E9-0687-0B4E-883F-D04829172C29}"/>
              </a:ext>
            </a:extLst>
          </p:cNvPr>
          <p:cNvSpPr>
            <a:spLocks noGrp="1"/>
          </p:cNvSpPr>
          <p:nvPr>
            <p:ph type="body" sz="quarter" idx="10"/>
          </p:nvPr>
        </p:nvSpPr>
        <p:spPr>
          <a:xfrm>
            <a:off x="6944027" y="1557339"/>
            <a:ext cx="3868437" cy="4543725"/>
          </a:xfrm>
          <a:prstGeom prst="rect">
            <a:avLst/>
          </a:prstGeom>
        </p:spPr>
        <p:txBody>
          <a:bodyPr lIns="0" tIns="0" rIns="0" bIns="0"/>
          <a:lstStyle>
            <a:lvl1pPr>
              <a:lnSpc>
                <a:spcPct val="110000"/>
              </a:lnSpc>
              <a:spcBef>
                <a:spcPts val="1200"/>
              </a:spcBef>
              <a:defRPr sz="1400" b="1">
                <a:solidFill>
                  <a:schemeClr val="tx2"/>
                </a:solidFill>
                <a:latin typeface="Arial" panose="020B0604020202020204" pitchFamily="34" charset="0"/>
                <a:cs typeface="Arial" panose="020B0604020202020204" pitchFamily="34" charset="0"/>
              </a:defRPr>
            </a:lvl1pPr>
            <a:lvl2pPr>
              <a:lnSpc>
                <a:spcPct val="110000"/>
              </a:lnSpc>
              <a:defRPr sz="1400">
                <a:solidFill>
                  <a:schemeClr val="tx2"/>
                </a:solidFill>
                <a:latin typeface="Arial" panose="020B0604020202020204" pitchFamily="34" charset="0"/>
                <a:cs typeface="Arial" panose="020B0604020202020204" pitchFamily="34" charset="0"/>
              </a:defRPr>
            </a:lvl2pPr>
            <a:lvl3pPr>
              <a:lnSpc>
                <a:spcPct val="110000"/>
              </a:lnSpc>
              <a:buClr>
                <a:schemeClr val="bg1">
                  <a:lumMod val="50000"/>
                </a:schemeClr>
              </a:buClr>
              <a:defRPr>
                <a:solidFill>
                  <a:schemeClr val="bg1">
                    <a:lumMod val="50000"/>
                  </a:schemeClr>
                </a:solidFill>
                <a:latin typeface="Arial" panose="020B0604020202020204" pitchFamily="34" charset="0"/>
                <a:cs typeface="Arial" panose="020B0604020202020204" pitchFamily="34" charset="0"/>
              </a:defRPr>
            </a:lvl3pPr>
            <a:lvl4pPr>
              <a:lnSpc>
                <a:spcPct val="110000"/>
              </a:lnSpc>
              <a:defRPr sz="1300">
                <a:solidFill>
                  <a:schemeClr val="bg1">
                    <a:lumMod val="65000"/>
                  </a:schemeClr>
                </a:solidFill>
                <a:latin typeface="Arial" panose="020B0604020202020204" pitchFamily="34" charset="0"/>
                <a:cs typeface="Arial" panose="020B0604020202020204" pitchFamily="34" charset="0"/>
              </a:defRPr>
            </a:lvl4pPr>
            <a:lvl5pPr>
              <a:lnSpc>
                <a:spcPct val="110000"/>
              </a:lnSpc>
              <a:defRPr>
                <a:solidFill>
                  <a:schemeClr val="bg1">
                    <a:lumMod val="65000"/>
                  </a:schemeClr>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p:cNvSpPr>
            <a:spLocks noGrp="1"/>
          </p:cNvSpPr>
          <p:nvPr>
            <p:ph type="ftr" sz="quarter" idx="20"/>
          </p:nvPr>
        </p:nvSpPr>
        <p:spPr/>
        <p:txBody>
          <a:bodyPr/>
          <a:lstStyle/>
          <a:p>
            <a:r>
              <a:rPr lang="en-GB"/>
              <a:t>Add kicker here in italics. Maximum two lines. Finish with full stop.</a:t>
            </a:r>
          </a:p>
        </p:txBody>
      </p:sp>
    </p:spTree>
    <p:extLst>
      <p:ext uri="{BB962C8B-B14F-4D97-AF65-F5344CB8AC3E}">
        <p14:creationId xmlns:p14="http://schemas.microsoft.com/office/powerpoint/2010/main" val="1895514660"/>
      </p:ext>
    </p:extLst>
  </p:cSld>
  <p:clrMapOvr>
    <a:masterClrMapping/>
  </p:clrMapOvr>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CHART + SUBTITLE + TEXT with ENSO">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664582BE-7CC1-C743-9B2A-F62531B17B00}"/>
              </a:ext>
            </a:extLst>
          </p:cNvPr>
          <p:cNvPicPr>
            <a:picLocks noChangeAspect="1"/>
          </p:cNvPicPr>
          <p:nvPr userDrawn="1"/>
        </p:nvPicPr>
        <p:blipFill>
          <a:blip r:embed="rId2">
            <a:lum bright="70000" contrast="-70000"/>
            <a:alphaModFix amt="20000"/>
          </a:blip>
          <a:stretch>
            <a:fillRect/>
          </a:stretch>
        </p:blipFill>
        <p:spPr>
          <a:xfrm>
            <a:off x="4715934" y="2500366"/>
            <a:ext cx="7476067" cy="4357635"/>
          </a:xfrm>
          <a:prstGeom prst="rect">
            <a:avLst/>
          </a:prstGeom>
        </p:spPr>
      </p:pic>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5">
            <a:duotone>
              <a:prstClr val="black"/>
              <a:srgbClr val="000000">
                <a:lumMod val="95000"/>
                <a:lumOff val="5000"/>
                <a:tint val="45000"/>
                <a:satMod val="400000"/>
              </a:srgbClr>
            </a:duotone>
            <a:alphaModFix/>
          </a:blip>
          <a:stretch>
            <a:fillRect/>
          </a:stretch>
        </p:blipFill>
        <p:spPr>
          <a:xfrm>
            <a:off x="11746790" y="593503"/>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2824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6"/>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13" name="Title 8">
            <a:extLst>
              <a:ext uri="{FF2B5EF4-FFF2-40B4-BE49-F238E27FC236}">
                <a16:creationId xmlns:a16="http://schemas.microsoft.com/office/drawing/2014/main" id="{62BC92FD-CA44-CF4B-9295-3485B36AD3D4}"/>
              </a:ext>
            </a:extLst>
          </p:cNvPr>
          <p:cNvSpPr>
            <a:spLocks noGrp="1"/>
          </p:cNvSpPr>
          <p:nvPr>
            <p:ph type="title" hasCustomPrompt="1"/>
          </p:nvPr>
        </p:nvSpPr>
        <p:spPr>
          <a:xfrm>
            <a:off x="708103" y="853207"/>
            <a:ext cx="10074741" cy="332399"/>
          </a:xfrm>
        </p:spPr>
        <p:txBody>
          <a:bodyPr/>
          <a:lstStyle>
            <a:lvl1pPr marL="0" marR="0" indent="0" algn="l" defTabSz="914172"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a:t>Chart with title and subhead</a:t>
            </a:r>
          </a:p>
        </p:txBody>
      </p:sp>
      <p:sp>
        <p:nvSpPr>
          <p:cNvPr id="15" name="Chart Placeholder 2">
            <a:extLst>
              <a:ext uri="{FF2B5EF4-FFF2-40B4-BE49-F238E27FC236}">
                <a16:creationId xmlns:a16="http://schemas.microsoft.com/office/drawing/2014/main" id="{79ECB336-2CCF-A346-8CE6-D65549C3A4C7}"/>
              </a:ext>
            </a:extLst>
          </p:cNvPr>
          <p:cNvSpPr>
            <a:spLocks noGrp="1"/>
          </p:cNvSpPr>
          <p:nvPr>
            <p:ph type="chart" sz="quarter" idx="19"/>
          </p:nvPr>
        </p:nvSpPr>
        <p:spPr>
          <a:xfrm>
            <a:off x="704504" y="1808163"/>
            <a:ext cx="5940000" cy="4284662"/>
          </a:xfrm>
          <a:prstGeom prst="rect">
            <a:avLst/>
          </a:prstGeom>
        </p:spPr>
        <p:txBody>
          <a:bodyPr/>
          <a:lstStyle>
            <a:lvl1pPr>
              <a:defRPr sz="1400">
                <a:latin typeface="Arial" panose="020B0604020202020204" pitchFamily="34" charset="0"/>
                <a:cs typeface="Arial" panose="020B0604020202020204" pitchFamily="34" charset="0"/>
              </a:defRPr>
            </a:lvl1pPr>
          </a:lstStyle>
          <a:p>
            <a:endParaRPr lang="en-GB" noProof="0"/>
          </a:p>
        </p:txBody>
      </p:sp>
      <p:sp>
        <p:nvSpPr>
          <p:cNvPr id="16" name="Content Placeholder 4">
            <a:extLst>
              <a:ext uri="{FF2B5EF4-FFF2-40B4-BE49-F238E27FC236}">
                <a16:creationId xmlns:a16="http://schemas.microsoft.com/office/drawing/2014/main" id="{2EC3F107-93A0-2B47-B8B3-53592B09AB77}"/>
              </a:ext>
            </a:extLst>
          </p:cNvPr>
          <p:cNvSpPr>
            <a:spLocks noGrp="1"/>
          </p:cNvSpPr>
          <p:nvPr>
            <p:ph sz="quarter" idx="12" hasCustomPrompt="1"/>
          </p:nvPr>
        </p:nvSpPr>
        <p:spPr>
          <a:xfrm>
            <a:off x="704503" y="1260001"/>
            <a:ext cx="9360000" cy="193899"/>
          </a:xfrm>
          <a:prstGeom prst="rect">
            <a:avLst/>
          </a:prstGeom>
        </p:spPr>
        <p:txBody>
          <a:bodyPr wrap="square" lIns="0" tIns="0" rIns="0" bIns="0">
            <a:spAutoFit/>
          </a:bodyPr>
          <a:lstStyle>
            <a:lvl1pPr marL="0" indent="0">
              <a:buNone/>
              <a:defRPr sz="1400" b="0">
                <a:solidFill>
                  <a:schemeClr val="bg1">
                    <a:lumMod val="65000"/>
                  </a:schemeClr>
                </a:solidFill>
                <a:latin typeface="Arial" panose="020B0604020202020204" pitchFamily="34" charset="0"/>
                <a:cs typeface="Arial" panose="020B0604020202020204" pitchFamily="34" charset="0"/>
              </a:defRPr>
            </a:lvl1pPr>
          </a:lstStyle>
          <a:p>
            <a:pPr lvl="0"/>
            <a:r>
              <a:rPr lang="en-GB"/>
              <a:t>Sub-heading</a:t>
            </a:r>
          </a:p>
        </p:txBody>
      </p:sp>
      <p:pic>
        <p:nvPicPr>
          <p:cNvPr id="18" name="Picture 17">
            <a:extLst>
              <a:ext uri="{FF2B5EF4-FFF2-40B4-BE49-F238E27FC236}">
                <a16:creationId xmlns:a16="http://schemas.microsoft.com/office/drawing/2014/main" id="{2767B6FC-63A6-C445-AAF0-19438072F52B}"/>
              </a:ext>
            </a:extLst>
          </p:cNvPr>
          <p:cNvPicPr>
            <a:picLocks noChangeAspect="1"/>
          </p:cNvPicPr>
          <p:nvPr userDrawn="1"/>
        </p:nvPicPr>
        <p:blipFill>
          <a:blip r:embed="rId6"/>
          <a:stretch>
            <a:fillRect/>
          </a:stretch>
        </p:blipFill>
        <p:spPr>
          <a:xfrm>
            <a:off x="11691807" y="240423"/>
            <a:ext cx="265119" cy="260299"/>
          </a:xfrm>
          <a:prstGeom prst="rect">
            <a:avLst/>
          </a:prstGeom>
        </p:spPr>
      </p:pic>
      <p:sp>
        <p:nvSpPr>
          <p:cNvPr id="17" name="Text Placeholder 2">
            <a:extLst>
              <a:ext uri="{FF2B5EF4-FFF2-40B4-BE49-F238E27FC236}">
                <a16:creationId xmlns:a16="http://schemas.microsoft.com/office/drawing/2014/main" id="{4CB4DC6B-90FE-574A-8FFB-8007F13EF5F3}"/>
              </a:ext>
            </a:extLst>
          </p:cNvPr>
          <p:cNvSpPr>
            <a:spLocks noGrp="1"/>
          </p:cNvSpPr>
          <p:nvPr>
            <p:ph type="body" sz="quarter" idx="10"/>
          </p:nvPr>
        </p:nvSpPr>
        <p:spPr>
          <a:xfrm>
            <a:off x="6944027" y="1808163"/>
            <a:ext cx="3868437" cy="4292900"/>
          </a:xfrm>
          <a:prstGeom prst="rect">
            <a:avLst/>
          </a:prstGeom>
        </p:spPr>
        <p:txBody>
          <a:bodyPr lIns="0" tIns="0" rIns="0" bIns="0"/>
          <a:lstStyle>
            <a:lvl1pPr>
              <a:lnSpc>
                <a:spcPct val="110000"/>
              </a:lnSpc>
              <a:spcBef>
                <a:spcPts val="1200"/>
              </a:spcBef>
              <a:defRPr sz="1400" b="1">
                <a:solidFill>
                  <a:schemeClr val="tx2"/>
                </a:solidFill>
                <a:latin typeface="Arial" panose="020B0604020202020204" pitchFamily="34" charset="0"/>
                <a:cs typeface="Arial" panose="020B0604020202020204" pitchFamily="34" charset="0"/>
              </a:defRPr>
            </a:lvl1pPr>
            <a:lvl2pPr>
              <a:lnSpc>
                <a:spcPct val="110000"/>
              </a:lnSpc>
              <a:defRPr sz="1400">
                <a:solidFill>
                  <a:schemeClr val="tx2"/>
                </a:solidFill>
                <a:latin typeface="Arial" panose="020B0604020202020204" pitchFamily="34" charset="0"/>
                <a:cs typeface="Arial" panose="020B0604020202020204" pitchFamily="34" charset="0"/>
              </a:defRPr>
            </a:lvl2pPr>
            <a:lvl3pPr>
              <a:lnSpc>
                <a:spcPct val="110000"/>
              </a:lnSpc>
              <a:buClr>
                <a:schemeClr val="bg1">
                  <a:lumMod val="50000"/>
                </a:schemeClr>
              </a:buClr>
              <a:defRPr>
                <a:solidFill>
                  <a:schemeClr val="bg1">
                    <a:lumMod val="50000"/>
                  </a:schemeClr>
                </a:solidFill>
                <a:latin typeface="Arial" panose="020B0604020202020204" pitchFamily="34" charset="0"/>
                <a:cs typeface="Arial" panose="020B0604020202020204" pitchFamily="34" charset="0"/>
              </a:defRPr>
            </a:lvl3pPr>
            <a:lvl4pPr>
              <a:lnSpc>
                <a:spcPct val="110000"/>
              </a:lnSpc>
              <a:defRPr sz="1300">
                <a:solidFill>
                  <a:schemeClr val="bg1">
                    <a:lumMod val="65000"/>
                  </a:schemeClr>
                </a:solidFill>
                <a:latin typeface="Arial" panose="020B0604020202020204" pitchFamily="34" charset="0"/>
                <a:cs typeface="Arial" panose="020B0604020202020204" pitchFamily="34" charset="0"/>
              </a:defRPr>
            </a:lvl4pPr>
            <a:lvl5pPr>
              <a:lnSpc>
                <a:spcPct val="110000"/>
              </a:lnSpc>
              <a:defRPr>
                <a:solidFill>
                  <a:schemeClr val="bg1">
                    <a:lumMod val="65000"/>
                  </a:schemeClr>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p:cNvSpPr>
            <a:spLocks noGrp="1"/>
          </p:cNvSpPr>
          <p:nvPr>
            <p:ph type="ftr" sz="quarter" idx="20"/>
          </p:nvPr>
        </p:nvSpPr>
        <p:spPr/>
        <p:txBody>
          <a:bodyPr/>
          <a:lstStyle/>
          <a:p>
            <a:r>
              <a:rPr lang="en-GB"/>
              <a:t>Add kicker here in italics. Maximum two lines. Finish with full stop.</a:t>
            </a:r>
          </a:p>
        </p:txBody>
      </p:sp>
    </p:spTree>
    <p:extLst>
      <p:ext uri="{BB962C8B-B14F-4D97-AF65-F5344CB8AC3E}">
        <p14:creationId xmlns:p14="http://schemas.microsoft.com/office/powerpoint/2010/main" val="1378373832"/>
      </p:ext>
    </p:extLst>
  </p:cSld>
  <p:clrMapOvr>
    <a:masterClrMapping/>
  </p:clrMapOvr>
  <p:extLst>
    <p:ext uri="{DCECCB84-F9BA-43D5-87BE-67443E8EF086}">
      <p15:sldGuideLst xmlns:p15="http://schemas.microsoft.com/office/powerpoint/2012/main">
        <p15:guide id="1" orient="horz" pos="1139">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DIAGRAM + TEXT with ENSO">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867C32A5-2751-DA43-8FBB-342A0C2CAD8F}"/>
              </a:ext>
            </a:extLst>
          </p:cNvPr>
          <p:cNvPicPr>
            <a:picLocks noChangeAspect="1"/>
          </p:cNvPicPr>
          <p:nvPr userDrawn="1"/>
        </p:nvPicPr>
        <p:blipFill>
          <a:blip r:embed="rId2">
            <a:lum bright="70000" contrast="-70000"/>
            <a:alphaModFix amt="20000"/>
          </a:blip>
          <a:stretch>
            <a:fillRect/>
          </a:stretch>
        </p:blipFill>
        <p:spPr>
          <a:xfrm>
            <a:off x="4715934" y="2500366"/>
            <a:ext cx="7476067" cy="4357635"/>
          </a:xfrm>
          <a:prstGeom prst="rect">
            <a:avLst/>
          </a:prstGeom>
        </p:spPr>
      </p:pic>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5">
            <a:duotone>
              <a:prstClr val="black"/>
              <a:srgbClr val="000000">
                <a:lumMod val="95000"/>
                <a:lumOff val="5000"/>
                <a:tint val="45000"/>
                <a:satMod val="400000"/>
              </a:srgbClr>
            </a:duotone>
            <a:alphaModFix/>
          </a:blip>
          <a:stretch>
            <a:fillRect/>
          </a:stretch>
        </p:blipFill>
        <p:spPr>
          <a:xfrm>
            <a:off x="11746790" y="593503"/>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2824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6"/>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18" name="Title 8">
            <a:extLst>
              <a:ext uri="{FF2B5EF4-FFF2-40B4-BE49-F238E27FC236}">
                <a16:creationId xmlns:a16="http://schemas.microsoft.com/office/drawing/2014/main" id="{C99B461D-0EBC-434E-8364-FEBA65C333D2}"/>
              </a:ext>
            </a:extLst>
          </p:cNvPr>
          <p:cNvSpPr>
            <a:spLocks noGrp="1"/>
          </p:cNvSpPr>
          <p:nvPr>
            <p:ph type="title" hasCustomPrompt="1"/>
          </p:nvPr>
        </p:nvSpPr>
        <p:spPr>
          <a:xfrm>
            <a:off x="708103" y="853207"/>
            <a:ext cx="10074741" cy="332399"/>
          </a:xfrm>
        </p:spPr>
        <p:txBody>
          <a:bodyPr/>
          <a:lstStyle>
            <a:lvl1pPr marL="0" marR="0" indent="0" algn="l" defTabSz="914172"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a:t>Diagram layout with title only</a:t>
            </a:r>
          </a:p>
        </p:txBody>
      </p:sp>
      <p:sp>
        <p:nvSpPr>
          <p:cNvPr id="19" name="SmartArt Placeholder 5">
            <a:extLst>
              <a:ext uri="{FF2B5EF4-FFF2-40B4-BE49-F238E27FC236}">
                <a16:creationId xmlns:a16="http://schemas.microsoft.com/office/drawing/2014/main" id="{18A1ADD3-82F6-774A-84F8-7290437E6AA3}"/>
              </a:ext>
            </a:extLst>
          </p:cNvPr>
          <p:cNvSpPr>
            <a:spLocks noGrp="1"/>
          </p:cNvSpPr>
          <p:nvPr>
            <p:ph type="dgm" sz="quarter" idx="18"/>
          </p:nvPr>
        </p:nvSpPr>
        <p:spPr>
          <a:xfrm>
            <a:off x="4936698" y="1557339"/>
            <a:ext cx="5875765" cy="4535487"/>
          </a:xfrm>
          <a:prstGeom prst="rect">
            <a:avLst/>
          </a:prstGeom>
        </p:spPr>
        <p:txBody>
          <a:bodyPr/>
          <a:lstStyle>
            <a:lvl1pPr>
              <a:defRPr sz="1400">
                <a:solidFill>
                  <a:schemeClr val="tx2"/>
                </a:solidFill>
                <a:latin typeface="Arial" panose="020B0604020202020204" pitchFamily="34" charset="0"/>
                <a:cs typeface="Arial" panose="020B0604020202020204" pitchFamily="34" charset="0"/>
              </a:defRPr>
            </a:lvl1pPr>
          </a:lstStyle>
          <a:p>
            <a:endParaRPr lang="en-GB" noProof="0"/>
          </a:p>
        </p:txBody>
      </p:sp>
      <p:pic>
        <p:nvPicPr>
          <p:cNvPr id="13" name="Picture 12">
            <a:extLst>
              <a:ext uri="{FF2B5EF4-FFF2-40B4-BE49-F238E27FC236}">
                <a16:creationId xmlns:a16="http://schemas.microsoft.com/office/drawing/2014/main" id="{FB8C490E-1AC4-9B4F-A4F8-D74BC69DD386}"/>
              </a:ext>
            </a:extLst>
          </p:cNvPr>
          <p:cNvPicPr>
            <a:picLocks noChangeAspect="1"/>
          </p:cNvPicPr>
          <p:nvPr userDrawn="1"/>
        </p:nvPicPr>
        <p:blipFill>
          <a:blip r:embed="rId6"/>
          <a:stretch>
            <a:fillRect/>
          </a:stretch>
        </p:blipFill>
        <p:spPr>
          <a:xfrm>
            <a:off x="11691807" y="240423"/>
            <a:ext cx="265119" cy="260299"/>
          </a:xfrm>
          <a:prstGeom prst="rect">
            <a:avLst/>
          </a:prstGeom>
        </p:spPr>
      </p:pic>
      <p:sp>
        <p:nvSpPr>
          <p:cNvPr id="16" name="Text Placeholder 2">
            <a:extLst>
              <a:ext uri="{FF2B5EF4-FFF2-40B4-BE49-F238E27FC236}">
                <a16:creationId xmlns:a16="http://schemas.microsoft.com/office/drawing/2014/main" id="{F47731C1-68A4-664C-9FC6-E0DC3C6DCFB3}"/>
              </a:ext>
            </a:extLst>
          </p:cNvPr>
          <p:cNvSpPr>
            <a:spLocks noGrp="1"/>
          </p:cNvSpPr>
          <p:nvPr>
            <p:ph type="body" sz="quarter" idx="10"/>
          </p:nvPr>
        </p:nvSpPr>
        <p:spPr>
          <a:xfrm>
            <a:off x="695325" y="1557339"/>
            <a:ext cx="3868437" cy="4543725"/>
          </a:xfrm>
          <a:prstGeom prst="rect">
            <a:avLst/>
          </a:prstGeom>
        </p:spPr>
        <p:txBody>
          <a:bodyPr lIns="0" tIns="0" rIns="0" bIns="0"/>
          <a:lstStyle>
            <a:lvl1pPr>
              <a:lnSpc>
                <a:spcPct val="110000"/>
              </a:lnSpc>
              <a:spcBef>
                <a:spcPts val="1200"/>
              </a:spcBef>
              <a:defRPr sz="1400" b="1">
                <a:solidFill>
                  <a:schemeClr val="tx2"/>
                </a:solidFill>
                <a:latin typeface="Arial" panose="020B0604020202020204" pitchFamily="34" charset="0"/>
                <a:cs typeface="Arial" panose="020B0604020202020204" pitchFamily="34" charset="0"/>
              </a:defRPr>
            </a:lvl1pPr>
            <a:lvl2pPr>
              <a:lnSpc>
                <a:spcPct val="110000"/>
              </a:lnSpc>
              <a:defRPr sz="1400">
                <a:solidFill>
                  <a:schemeClr val="tx2"/>
                </a:solidFill>
                <a:latin typeface="Arial" panose="020B0604020202020204" pitchFamily="34" charset="0"/>
                <a:cs typeface="Arial" panose="020B0604020202020204" pitchFamily="34" charset="0"/>
              </a:defRPr>
            </a:lvl2pPr>
            <a:lvl3pPr>
              <a:lnSpc>
                <a:spcPct val="110000"/>
              </a:lnSpc>
              <a:buClr>
                <a:schemeClr val="bg1">
                  <a:lumMod val="50000"/>
                </a:schemeClr>
              </a:buClr>
              <a:defRPr>
                <a:solidFill>
                  <a:schemeClr val="bg1">
                    <a:lumMod val="50000"/>
                  </a:schemeClr>
                </a:solidFill>
                <a:latin typeface="Arial" panose="020B0604020202020204" pitchFamily="34" charset="0"/>
                <a:cs typeface="Arial" panose="020B0604020202020204" pitchFamily="34" charset="0"/>
              </a:defRPr>
            </a:lvl3pPr>
            <a:lvl4pPr>
              <a:lnSpc>
                <a:spcPct val="110000"/>
              </a:lnSpc>
              <a:defRPr sz="1300">
                <a:solidFill>
                  <a:schemeClr val="bg1">
                    <a:lumMod val="65000"/>
                  </a:schemeClr>
                </a:solidFill>
                <a:latin typeface="Arial" panose="020B0604020202020204" pitchFamily="34" charset="0"/>
                <a:cs typeface="Arial" panose="020B0604020202020204" pitchFamily="34" charset="0"/>
              </a:defRPr>
            </a:lvl4pPr>
            <a:lvl5pPr>
              <a:lnSpc>
                <a:spcPct val="110000"/>
              </a:lnSpc>
              <a:defRPr>
                <a:solidFill>
                  <a:schemeClr val="bg1">
                    <a:lumMod val="65000"/>
                  </a:schemeClr>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p:cNvSpPr>
            <a:spLocks noGrp="1"/>
          </p:cNvSpPr>
          <p:nvPr>
            <p:ph type="ftr" sz="quarter" idx="19"/>
          </p:nvPr>
        </p:nvSpPr>
        <p:spPr/>
        <p:txBody>
          <a:bodyPr/>
          <a:lstStyle/>
          <a:p>
            <a:r>
              <a:rPr lang="en-GB"/>
              <a:t>Add kicker here in italics. Maximum two lines. Finish with full stop.</a:t>
            </a:r>
          </a:p>
        </p:txBody>
      </p:sp>
    </p:spTree>
    <p:extLst>
      <p:ext uri="{BB962C8B-B14F-4D97-AF65-F5344CB8AC3E}">
        <p14:creationId xmlns:p14="http://schemas.microsoft.com/office/powerpoint/2010/main" val="863623951"/>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1_DIAGRAM + TEXT + SUBHEAD with ENSO">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867C32A5-2751-DA43-8FBB-342A0C2CAD8F}"/>
              </a:ext>
            </a:extLst>
          </p:cNvPr>
          <p:cNvPicPr>
            <a:picLocks noChangeAspect="1"/>
          </p:cNvPicPr>
          <p:nvPr userDrawn="1"/>
        </p:nvPicPr>
        <p:blipFill>
          <a:blip r:embed="rId2">
            <a:lum bright="70000" contrast="-70000"/>
            <a:alphaModFix amt="20000"/>
          </a:blip>
          <a:stretch>
            <a:fillRect/>
          </a:stretch>
        </p:blipFill>
        <p:spPr>
          <a:xfrm>
            <a:off x="4715934" y="2500366"/>
            <a:ext cx="7476067" cy="4357635"/>
          </a:xfrm>
          <a:prstGeom prst="rect">
            <a:avLst/>
          </a:prstGeom>
        </p:spPr>
      </p:pic>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5">
            <a:duotone>
              <a:prstClr val="black"/>
              <a:srgbClr val="000000">
                <a:lumMod val="95000"/>
                <a:lumOff val="5000"/>
                <a:tint val="45000"/>
                <a:satMod val="400000"/>
              </a:srgbClr>
            </a:duotone>
            <a:alphaModFix/>
          </a:blip>
          <a:stretch>
            <a:fillRect/>
          </a:stretch>
        </p:blipFill>
        <p:spPr>
          <a:xfrm>
            <a:off x="11746790" y="593503"/>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2824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6"/>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18" name="Title 8">
            <a:extLst>
              <a:ext uri="{FF2B5EF4-FFF2-40B4-BE49-F238E27FC236}">
                <a16:creationId xmlns:a16="http://schemas.microsoft.com/office/drawing/2014/main" id="{C99B461D-0EBC-434E-8364-FEBA65C333D2}"/>
              </a:ext>
            </a:extLst>
          </p:cNvPr>
          <p:cNvSpPr>
            <a:spLocks noGrp="1"/>
          </p:cNvSpPr>
          <p:nvPr>
            <p:ph type="title" hasCustomPrompt="1"/>
          </p:nvPr>
        </p:nvSpPr>
        <p:spPr>
          <a:xfrm>
            <a:off x="708103" y="853207"/>
            <a:ext cx="10074741" cy="332399"/>
          </a:xfrm>
        </p:spPr>
        <p:txBody>
          <a:bodyPr/>
          <a:lstStyle>
            <a:lvl1pPr marL="0" marR="0" indent="0" algn="l" defTabSz="914172"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a:t>Diagram layout with title and subhead</a:t>
            </a:r>
          </a:p>
        </p:txBody>
      </p:sp>
      <p:sp>
        <p:nvSpPr>
          <p:cNvPr id="19" name="SmartArt Placeholder 5">
            <a:extLst>
              <a:ext uri="{FF2B5EF4-FFF2-40B4-BE49-F238E27FC236}">
                <a16:creationId xmlns:a16="http://schemas.microsoft.com/office/drawing/2014/main" id="{18A1ADD3-82F6-774A-84F8-7290437E6AA3}"/>
              </a:ext>
            </a:extLst>
          </p:cNvPr>
          <p:cNvSpPr>
            <a:spLocks noGrp="1"/>
          </p:cNvSpPr>
          <p:nvPr>
            <p:ph type="dgm" sz="quarter" idx="18"/>
          </p:nvPr>
        </p:nvSpPr>
        <p:spPr>
          <a:xfrm>
            <a:off x="4936698" y="1808163"/>
            <a:ext cx="5875765" cy="4284662"/>
          </a:xfrm>
          <a:prstGeom prst="rect">
            <a:avLst/>
          </a:prstGeom>
        </p:spPr>
        <p:txBody>
          <a:bodyPr/>
          <a:lstStyle>
            <a:lvl1pPr>
              <a:defRPr sz="1400">
                <a:solidFill>
                  <a:schemeClr val="tx2"/>
                </a:solidFill>
                <a:latin typeface="Arial" panose="020B0604020202020204" pitchFamily="34" charset="0"/>
                <a:cs typeface="Arial" panose="020B0604020202020204" pitchFamily="34" charset="0"/>
              </a:defRPr>
            </a:lvl1pPr>
          </a:lstStyle>
          <a:p>
            <a:endParaRPr lang="en-GB" noProof="0"/>
          </a:p>
        </p:txBody>
      </p:sp>
      <p:sp>
        <p:nvSpPr>
          <p:cNvPr id="21" name="Content Placeholder 4">
            <a:extLst>
              <a:ext uri="{FF2B5EF4-FFF2-40B4-BE49-F238E27FC236}">
                <a16:creationId xmlns:a16="http://schemas.microsoft.com/office/drawing/2014/main" id="{ECB2CA92-7327-AE4E-96D0-1A3E349CAD5E}"/>
              </a:ext>
            </a:extLst>
          </p:cNvPr>
          <p:cNvSpPr>
            <a:spLocks noGrp="1"/>
          </p:cNvSpPr>
          <p:nvPr>
            <p:ph sz="quarter" idx="12" hasCustomPrompt="1"/>
          </p:nvPr>
        </p:nvSpPr>
        <p:spPr>
          <a:xfrm>
            <a:off x="704503" y="1260001"/>
            <a:ext cx="9360000" cy="193899"/>
          </a:xfrm>
          <a:prstGeom prst="rect">
            <a:avLst/>
          </a:prstGeom>
        </p:spPr>
        <p:txBody>
          <a:bodyPr wrap="square" lIns="0" tIns="0" rIns="0" bIns="0">
            <a:spAutoFit/>
          </a:bodyPr>
          <a:lstStyle>
            <a:lvl1pPr marL="0" indent="0">
              <a:buNone/>
              <a:defRPr sz="1400" b="0">
                <a:solidFill>
                  <a:schemeClr val="bg1">
                    <a:lumMod val="65000"/>
                  </a:schemeClr>
                </a:solidFill>
                <a:latin typeface="Arial" panose="020B0604020202020204" pitchFamily="34" charset="0"/>
                <a:cs typeface="Arial" panose="020B0604020202020204" pitchFamily="34" charset="0"/>
              </a:defRPr>
            </a:lvl1pPr>
          </a:lstStyle>
          <a:p>
            <a:pPr lvl="0"/>
            <a:r>
              <a:rPr lang="en-GB"/>
              <a:t>Sub-heading 14pt, x0.9 line spacing</a:t>
            </a:r>
          </a:p>
        </p:txBody>
      </p:sp>
      <p:pic>
        <p:nvPicPr>
          <p:cNvPr id="13" name="Picture 12">
            <a:extLst>
              <a:ext uri="{FF2B5EF4-FFF2-40B4-BE49-F238E27FC236}">
                <a16:creationId xmlns:a16="http://schemas.microsoft.com/office/drawing/2014/main" id="{FB8C490E-1AC4-9B4F-A4F8-D74BC69DD386}"/>
              </a:ext>
            </a:extLst>
          </p:cNvPr>
          <p:cNvPicPr>
            <a:picLocks noChangeAspect="1"/>
          </p:cNvPicPr>
          <p:nvPr userDrawn="1"/>
        </p:nvPicPr>
        <p:blipFill>
          <a:blip r:embed="rId6"/>
          <a:stretch>
            <a:fillRect/>
          </a:stretch>
        </p:blipFill>
        <p:spPr>
          <a:xfrm>
            <a:off x="11691807" y="240423"/>
            <a:ext cx="265119" cy="260299"/>
          </a:xfrm>
          <a:prstGeom prst="rect">
            <a:avLst/>
          </a:prstGeom>
        </p:spPr>
      </p:pic>
      <p:sp>
        <p:nvSpPr>
          <p:cNvPr id="16" name="Text Placeholder 2">
            <a:extLst>
              <a:ext uri="{FF2B5EF4-FFF2-40B4-BE49-F238E27FC236}">
                <a16:creationId xmlns:a16="http://schemas.microsoft.com/office/drawing/2014/main" id="{BA6B02C6-D2DB-5B40-B8C7-17AA7654B1CC}"/>
              </a:ext>
            </a:extLst>
          </p:cNvPr>
          <p:cNvSpPr>
            <a:spLocks noGrp="1"/>
          </p:cNvSpPr>
          <p:nvPr>
            <p:ph type="body" sz="quarter" idx="10"/>
          </p:nvPr>
        </p:nvSpPr>
        <p:spPr>
          <a:xfrm>
            <a:off x="695325" y="1808163"/>
            <a:ext cx="3868437" cy="4292900"/>
          </a:xfrm>
          <a:prstGeom prst="rect">
            <a:avLst/>
          </a:prstGeom>
        </p:spPr>
        <p:txBody>
          <a:bodyPr lIns="0" tIns="0" rIns="0" bIns="0"/>
          <a:lstStyle>
            <a:lvl1pPr>
              <a:lnSpc>
                <a:spcPct val="110000"/>
              </a:lnSpc>
              <a:spcBef>
                <a:spcPts val="1200"/>
              </a:spcBef>
              <a:defRPr sz="1400" b="1">
                <a:solidFill>
                  <a:schemeClr val="tx2"/>
                </a:solidFill>
                <a:latin typeface="Arial" panose="020B0604020202020204" pitchFamily="34" charset="0"/>
                <a:cs typeface="Arial" panose="020B0604020202020204" pitchFamily="34" charset="0"/>
              </a:defRPr>
            </a:lvl1pPr>
            <a:lvl2pPr>
              <a:lnSpc>
                <a:spcPct val="110000"/>
              </a:lnSpc>
              <a:defRPr sz="1400">
                <a:solidFill>
                  <a:schemeClr val="tx2"/>
                </a:solidFill>
                <a:latin typeface="Arial" panose="020B0604020202020204" pitchFamily="34" charset="0"/>
                <a:cs typeface="Arial" panose="020B0604020202020204" pitchFamily="34" charset="0"/>
              </a:defRPr>
            </a:lvl2pPr>
            <a:lvl3pPr>
              <a:lnSpc>
                <a:spcPct val="110000"/>
              </a:lnSpc>
              <a:buClr>
                <a:schemeClr val="bg1">
                  <a:lumMod val="50000"/>
                </a:schemeClr>
              </a:buClr>
              <a:defRPr>
                <a:solidFill>
                  <a:schemeClr val="bg1">
                    <a:lumMod val="50000"/>
                  </a:schemeClr>
                </a:solidFill>
                <a:latin typeface="Arial" panose="020B0604020202020204" pitchFamily="34" charset="0"/>
                <a:cs typeface="Arial" panose="020B0604020202020204" pitchFamily="34" charset="0"/>
              </a:defRPr>
            </a:lvl3pPr>
            <a:lvl4pPr>
              <a:lnSpc>
                <a:spcPct val="110000"/>
              </a:lnSpc>
              <a:defRPr sz="1300">
                <a:solidFill>
                  <a:schemeClr val="bg1">
                    <a:lumMod val="65000"/>
                  </a:schemeClr>
                </a:solidFill>
                <a:latin typeface="Arial" panose="020B0604020202020204" pitchFamily="34" charset="0"/>
                <a:cs typeface="Arial" panose="020B0604020202020204" pitchFamily="34" charset="0"/>
              </a:defRPr>
            </a:lvl4pPr>
            <a:lvl5pPr>
              <a:lnSpc>
                <a:spcPct val="110000"/>
              </a:lnSpc>
              <a:defRPr>
                <a:solidFill>
                  <a:schemeClr val="bg1">
                    <a:lumMod val="65000"/>
                  </a:schemeClr>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p:cNvSpPr>
            <a:spLocks noGrp="1"/>
          </p:cNvSpPr>
          <p:nvPr>
            <p:ph type="ftr" sz="quarter" idx="19"/>
          </p:nvPr>
        </p:nvSpPr>
        <p:spPr/>
        <p:txBody>
          <a:bodyPr/>
          <a:lstStyle/>
          <a:p>
            <a:r>
              <a:rPr lang="en-GB"/>
              <a:t>Add kicker here in italics. Maximum two lines. Finish with full stop.</a:t>
            </a:r>
          </a:p>
        </p:txBody>
      </p:sp>
    </p:spTree>
    <p:extLst>
      <p:ext uri="{BB962C8B-B14F-4D97-AF65-F5344CB8AC3E}">
        <p14:creationId xmlns:p14="http://schemas.microsoft.com/office/powerpoint/2010/main" val="741380297"/>
      </p:ext>
    </p:extLst>
  </p:cSld>
  <p:clrMapOvr>
    <a:masterClrMapping/>
  </p:clrMapOvr>
  <p:extLst>
    <p:ext uri="{DCECCB84-F9BA-43D5-87BE-67443E8EF086}">
      <p15:sldGuideLst xmlns:p15="http://schemas.microsoft.com/office/powerpoint/2012/main">
        <p15:guide id="1" orient="horz" pos="1139">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TABLE with ENSO">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C83187EF-D42F-EA4A-99E2-BED83BBBA78A}"/>
              </a:ext>
            </a:extLst>
          </p:cNvPr>
          <p:cNvPicPr>
            <a:picLocks noChangeAspect="1"/>
          </p:cNvPicPr>
          <p:nvPr userDrawn="1"/>
        </p:nvPicPr>
        <p:blipFill>
          <a:blip r:embed="rId2">
            <a:lum bright="70000" contrast="-70000"/>
            <a:alphaModFix amt="20000"/>
          </a:blip>
          <a:stretch>
            <a:fillRect/>
          </a:stretch>
        </p:blipFill>
        <p:spPr>
          <a:xfrm>
            <a:off x="4715934" y="2500366"/>
            <a:ext cx="7476067" cy="4357635"/>
          </a:xfrm>
          <a:prstGeom prst="rect">
            <a:avLst/>
          </a:prstGeom>
        </p:spPr>
      </p:pic>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5">
            <a:duotone>
              <a:prstClr val="black"/>
              <a:srgbClr val="000000">
                <a:lumMod val="95000"/>
                <a:lumOff val="5000"/>
                <a:tint val="45000"/>
                <a:satMod val="400000"/>
              </a:srgbClr>
            </a:duotone>
            <a:alphaModFix/>
          </a:blip>
          <a:stretch>
            <a:fillRect/>
          </a:stretch>
        </p:blipFill>
        <p:spPr>
          <a:xfrm>
            <a:off x="11746790" y="593503"/>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2824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6"/>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13" name="Table Placeholder 9">
            <a:extLst>
              <a:ext uri="{FF2B5EF4-FFF2-40B4-BE49-F238E27FC236}">
                <a16:creationId xmlns:a16="http://schemas.microsoft.com/office/drawing/2014/main" id="{3F466B31-EE8C-4C49-B6DF-C353DEDE61C9}"/>
              </a:ext>
            </a:extLst>
          </p:cNvPr>
          <p:cNvSpPr>
            <a:spLocks noGrp="1"/>
          </p:cNvSpPr>
          <p:nvPr>
            <p:ph type="tbl" sz="quarter" idx="18"/>
          </p:nvPr>
        </p:nvSpPr>
        <p:spPr>
          <a:xfrm>
            <a:off x="704499" y="1557339"/>
            <a:ext cx="10107964" cy="4535487"/>
          </a:xfrm>
          <a:prstGeom prst="rect">
            <a:avLst/>
          </a:prstGeom>
        </p:spPr>
        <p:txBody>
          <a:bodyPr/>
          <a:lstStyle>
            <a:lvl1pPr>
              <a:defRPr sz="1400">
                <a:latin typeface="Arial" panose="020B0604020202020204" pitchFamily="34" charset="0"/>
                <a:cs typeface="Arial" panose="020B0604020202020204" pitchFamily="34" charset="0"/>
              </a:defRPr>
            </a:lvl1pPr>
          </a:lstStyle>
          <a:p>
            <a:endParaRPr lang="en-GB" noProof="0"/>
          </a:p>
        </p:txBody>
      </p:sp>
      <p:sp>
        <p:nvSpPr>
          <p:cNvPr id="15" name="Title 8">
            <a:extLst>
              <a:ext uri="{FF2B5EF4-FFF2-40B4-BE49-F238E27FC236}">
                <a16:creationId xmlns:a16="http://schemas.microsoft.com/office/drawing/2014/main" id="{99974BB1-2D87-8844-970A-BCECDCE49F74}"/>
              </a:ext>
            </a:extLst>
          </p:cNvPr>
          <p:cNvSpPr>
            <a:spLocks noGrp="1"/>
          </p:cNvSpPr>
          <p:nvPr>
            <p:ph type="title" hasCustomPrompt="1"/>
          </p:nvPr>
        </p:nvSpPr>
        <p:spPr>
          <a:xfrm>
            <a:off x="708103" y="853207"/>
            <a:ext cx="10074741" cy="332399"/>
          </a:xfrm>
        </p:spPr>
        <p:txBody>
          <a:bodyPr/>
          <a:lstStyle>
            <a:lvl1pPr marL="0" marR="0" indent="0" algn="l" defTabSz="914172"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a:t>Table styles, 24pt, x0.9 line spacing</a:t>
            </a:r>
          </a:p>
        </p:txBody>
      </p:sp>
      <p:pic>
        <p:nvPicPr>
          <p:cNvPr id="18" name="Picture 17">
            <a:extLst>
              <a:ext uri="{FF2B5EF4-FFF2-40B4-BE49-F238E27FC236}">
                <a16:creationId xmlns:a16="http://schemas.microsoft.com/office/drawing/2014/main" id="{E32C5F6E-41EA-C44B-B0ED-A5873680C80E}"/>
              </a:ext>
            </a:extLst>
          </p:cNvPr>
          <p:cNvPicPr>
            <a:picLocks noChangeAspect="1"/>
          </p:cNvPicPr>
          <p:nvPr userDrawn="1"/>
        </p:nvPicPr>
        <p:blipFill>
          <a:blip r:embed="rId6"/>
          <a:stretch>
            <a:fillRect/>
          </a:stretch>
        </p:blipFill>
        <p:spPr>
          <a:xfrm>
            <a:off x="11691807" y="240423"/>
            <a:ext cx="265119" cy="260299"/>
          </a:xfrm>
          <a:prstGeom prst="rect">
            <a:avLst/>
          </a:prstGeom>
        </p:spPr>
      </p:pic>
      <p:sp>
        <p:nvSpPr>
          <p:cNvPr id="2" name="Footer Placeholder 1"/>
          <p:cNvSpPr>
            <a:spLocks noGrp="1"/>
          </p:cNvSpPr>
          <p:nvPr>
            <p:ph type="ftr" sz="quarter" idx="19"/>
          </p:nvPr>
        </p:nvSpPr>
        <p:spPr/>
        <p:txBody>
          <a:bodyPr/>
          <a:lstStyle/>
          <a:p>
            <a:r>
              <a:rPr lang="en-GB"/>
              <a:t>Add kicker here in italics. Maximum two lines. Finish with full stop.</a:t>
            </a:r>
          </a:p>
        </p:txBody>
      </p:sp>
    </p:spTree>
    <p:extLst>
      <p:ext uri="{BB962C8B-B14F-4D97-AF65-F5344CB8AC3E}">
        <p14:creationId xmlns:p14="http://schemas.microsoft.com/office/powerpoint/2010/main" val="3114035255"/>
      </p:ext>
    </p:extLst>
  </p:cSld>
  <p:clrMapOvr>
    <a:masterClrMapping/>
  </p:clrMapOvr>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3268119"/>
            <a:ext cx="10363200" cy="332335"/>
          </a:xfrm>
        </p:spPr>
        <p:txBody>
          <a:bodyPr/>
          <a:lstStyle/>
          <a:p>
            <a:r>
              <a:rPr lang="en-US"/>
              <a:t>Click to edit Master title style</a:t>
            </a:r>
          </a:p>
        </p:txBody>
      </p:sp>
      <p:sp>
        <p:nvSpPr>
          <p:cNvPr id="3" name="Subtitle 2"/>
          <p:cNvSpPr>
            <a:spLocks noGrp="1"/>
          </p:cNvSpPr>
          <p:nvPr>
            <p:ph type="subTitle" idx="1"/>
          </p:nvPr>
        </p:nvSpPr>
        <p:spPr>
          <a:xfrm>
            <a:off x="1828801" y="3886200"/>
            <a:ext cx="8534400" cy="1752600"/>
          </a:xfrm>
        </p:spPr>
        <p:txBody>
          <a:bodyPr/>
          <a:lstStyle>
            <a:lvl1pPr marL="0" indent="0" algn="ctr">
              <a:buNone/>
              <a:defRPr>
                <a:solidFill>
                  <a:schemeClr val="tx1">
                    <a:tint val="75000"/>
                  </a:schemeClr>
                </a:solidFill>
              </a:defRPr>
            </a:lvl1pPr>
            <a:lvl2pPr marL="609418" indent="0" algn="ctr">
              <a:buNone/>
              <a:defRPr>
                <a:solidFill>
                  <a:schemeClr val="tx1">
                    <a:tint val="75000"/>
                  </a:schemeClr>
                </a:solidFill>
              </a:defRPr>
            </a:lvl2pPr>
            <a:lvl3pPr marL="1218835" indent="0" algn="ctr">
              <a:buNone/>
              <a:defRPr>
                <a:solidFill>
                  <a:schemeClr val="tx1">
                    <a:tint val="75000"/>
                  </a:schemeClr>
                </a:solidFill>
              </a:defRPr>
            </a:lvl3pPr>
            <a:lvl4pPr marL="1828252" indent="0" algn="ctr">
              <a:buNone/>
              <a:defRPr>
                <a:solidFill>
                  <a:schemeClr val="tx1">
                    <a:tint val="75000"/>
                  </a:schemeClr>
                </a:solidFill>
              </a:defRPr>
            </a:lvl4pPr>
            <a:lvl5pPr marL="2437669" indent="0" algn="ctr">
              <a:buNone/>
              <a:defRPr>
                <a:solidFill>
                  <a:schemeClr val="tx1">
                    <a:tint val="75000"/>
                  </a:schemeClr>
                </a:solidFill>
              </a:defRPr>
            </a:lvl5pPr>
            <a:lvl6pPr marL="3047086" indent="0" algn="ctr">
              <a:buNone/>
              <a:defRPr>
                <a:solidFill>
                  <a:schemeClr val="tx1">
                    <a:tint val="75000"/>
                  </a:schemeClr>
                </a:solidFill>
              </a:defRPr>
            </a:lvl6pPr>
            <a:lvl7pPr marL="3656504" indent="0" algn="ctr">
              <a:buNone/>
              <a:defRPr>
                <a:solidFill>
                  <a:schemeClr val="tx1">
                    <a:tint val="75000"/>
                  </a:schemeClr>
                </a:solidFill>
              </a:defRPr>
            </a:lvl7pPr>
            <a:lvl8pPr marL="4265921" indent="0" algn="ctr">
              <a:buNone/>
              <a:defRPr>
                <a:solidFill>
                  <a:schemeClr val="tx1">
                    <a:tint val="75000"/>
                  </a:schemeClr>
                </a:solidFill>
              </a:defRPr>
            </a:lvl8pPr>
            <a:lvl9pPr marL="487533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Foliennummernplatzhalter 3"/>
          <p:cNvSpPr>
            <a:spLocks noGrp="1"/>
          </p:cNvSpPr>
          <p:nvPr>
            <p:ph type="sldNum" sz="quarter" idx="12"/>
          </p:nvPr>
        </p:nvSpPr>
        <p:spPr>
          <a:xfrm>
            <a:off x="8610600" y="6356351"/>
            <a:ext cx="3244794" cy="365125"/>
          </a:xfrm>
        </p:spPr>
        <p:txBody>
          <a:bodyPr/>
          <a:lstStyle>
            <a:lvl1pPr>
              <a:defRPr>
                <a:latin typeface="Arial" panose="020B0604020202020204" pitchFamily="34" charset="0"/>
                <a:cs typeface="Arial" panose="020B0604020202020204" pitchFamily="34" charset="0"/>
              </a:defRPr>
            </a:lvl1pPr>
          </a:lstStyle>
          <a:p>
            <a:r>
              <a:rPr lang="de-DE"/>
              <a:t>Page </a:t>
            </a:r>
            <a:fld id="{CBC9EFA0-C3A8-4130-A5F3-9F4040CF3F6B}" type="slidenum">
              <a:rPr lang="de-DE" smtClean="0"/>
              <a:pPr/>
              <a:t>‹#›</a:t>
            </a:fld>
            <a:endParaRPr lang="de-DE"/>
          </a:p>
        </p:txBody>
      </p:sp>
      <p:pic>
        <p:nvPicPr>
          <p:cNvPr id="9" name="Graphic 8">
            <a:extLst>
              <a:ext uri="{FF2B5EF4-FFF2-40B4-BE49-F238E27FC236}">
                <a16:creationId xmlns:a16="http://schemas.microsoft.com/office/drawing/2014/main" id="{2945E08B-04AB-DF44-B9E7-CF0F812E8577}"/>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23600" y="6456396"/>
            <a:ext cx="796218" cy="115608"/>
          </a:xfrm>
          <a:prstGeom prst="rect">
            <a:avLst/>
          </a:prstGeom>
        </p:spPr>
      </p:pic>
    </p:spTree>
    <p:extLst>
      <p:ext uri="{BB962C8B-B14F-4D97-AF65-F5344CB8AC3E}">
        <p14:creationId xmlns:p14="http://schemas.microsoft.com/office/powerpoint/2010/main" val="134672396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1_3 Columns big picture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de-DE"/>
              <a:t>Titelmasterformat durch Klicken bearbeiten</a:t>
            </a:r>
          </a:p>
        </p:txBody>
      </p:sp>
      <p:sp>
        <p:nvSpPr>
          <p:cNvPr id="4" name="Foliennummernplatzhalter 3"/>
          <p:cNvSpPr>
            <a:spLocks noGrp="1"/>
          </p:cNvSpPr>
          <p:nvPr>
            <p:ph type="sldNum" sz="quarter" idx="11"/>
          </p:nvPr>
        </p:nvSpPr>
        <p:spPr/>
        <p:txBody>
          <a:bodyPr/>
          <a:lstStyle>
            <a:lvl1pPr>
              <a:defRPr>
                <a:latin typeface="Arial" panose="020B0604020202020204" pitchFamily="34" charset="0"/>
                <a:cs typeface="Arial" panose="020B0604020202020204" pitchFamily="34" charset="0"/>
              </a:defRPr>
            </a:lvl1pPr>
          </a:lstStyle>
          <a:p>
            <a:r>
              <a:rPr lang="de-DE"/>
              <a:t>Page </a:t>
            </a:r>
            <a:fld id="{CBC9EFA0-C3A8-4130-A5F3-9F4040CF3F6B}" type="slidenum">
              <a:rPr lang="de-DE" smtClean="0"/>
              <a:pPr/>
              <a:t>‹#›</a:t>
            </a:fld>
            <a:endParaRPr lang="de-DE"/>
          </a:p>
        </p:txBody>
      </p:sp>
      <p:pic>
        <p:nvPicPr>
          <p:cNvPr id="5" name="Graphic 4">
            <a:extLst>
              <a:ext uri="{FF2B5EF4-FFF2-40B4-BE49-F238E27FC236}">
                <a16:creationId xmlns:a16="http://schemas.microsoft.com/office/drawing/2014/main" id="{15C66C60-8C5D-3145-AE24-FF764F499A9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23600" y="6456396"/>
            <a:ext cx="796218" cy="115608"/>
          </a:xfrm>
          <a:prstGeom prst="rect">
            <a:avLst/>
          </a:prstGeom>
        </p:spPr>
      </p:pic>
    </p:spTree>
    <p:extLst>
      <p:ext uri="{BB962C8B-B14F-4D97-AF65-F5344CB8AC3E}">
        <p14:creationId xmlns:p14="http://schemas.microsoft.com/office/powerpoint/2010/main" val="88414269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62875-E624-4644-8BFB-647A81F541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11AB338-4EF6-DD17-45F3-AF92E98A7B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16A70A8-D00E-C79C-B250-9327DBFBC6D2}"/>
              </a:ext>
            </a:extLst>
          </p:cNvPr>
          <p:cNvSpPr>
            <a:spLocks noGrp="1"/>
          </p:cNvSpPr>
          <p:nvPr>
            <p:ph type="dt" sz="half" idx="10"/>
          </p:nvPr>
        </p:nvSpPr>
        <p:spPr/>
        <p:txBody>
          <a:bodyPr/>
          <a:lstStyle/>
          <a:p>
            <a:fld id="{C61A8E6E-999A-412D-B93B-9D4680075B0F}" type="datetimeFigureOut">
              <a:rPr lang="en-GB" smtClean="0"/>
              <a:t>27/06/2023</a:t>
            </a:fld>
            <a:endParaRPr lang="en-GB"/>
          </a:p>
        </p:txBody>
      </p:sp>
      <p:sp>
        <p:nvSpPr>
          <p:cNvPr id="5" name="Footer Placeholder 4">
            <a:extLst>
              <a:ext uri="{FF2B5EF4-FFF2-40B4-BE49-F238E27FC236}">
                <a16:creationId xmlns:a16="http://schemas.microsoft.com/office/drawing/2014/main" id="{B1A57A4D-6757-09EA-AE43-DD4FA56B8F9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1EF7498-3E47-E510-E4DF-AE2F646FEA9F}"/>
              </a:ext>
            </a:extLst>
          </p:cNvPr>
          <p:cNvSpPr>
            <a:spLocks noGrp="1"/>
          </p:cNvSpPr>
          <p:nvPr>
            <p:ph type="sldNum" sz="quarter" idx="12"/>
          </p:nvPr>
        </p:nvSpPr>
        <p:spPr/>
        <p:txBody>
          <a:bodyPr/>
          <a:lstStyle/>
          <a:p>
            <a:fld id="{B6D04D09-6FC8-40D5-AF16-6767B914496C}" type="slidenum">
              <a:rPr lang="en-GB" smtClean="0"/>
              <a:t>‹#›</a:t>
            </a:fld>
            <a:endParaRPr lang="en-GB"/>
          </a:p>
        </p:txBody>
      </p:sp>
    </p:spTree>
    <p:extLst>
      <p:ext uri="{BB962C8B-B14F-4D97-AF65-F5344CB8AC3E}">
        <p14:creationId xmlns:p14="http://schemas.microsoft.com/office/powerpoint/2010/main" val="985104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4">
            <a:duotone>
              <a:prstClr val="black"/>
              <a:srgbClr val="000000">
                <a:lumMod val="95000"/>
                <a:lumOff val="5000"/>
                <a:tint val="45000"/>
                <a:satMod val="400000"/>
              </a:srgbClr>
            </a:duotone>
            <a:alphaModFix/>
          </a:blip>
          <a:stretch>
            <a:fillRect/>
          </a:stretch>
        </p:blipFill>
        <p:spPr>
          <a:xfrm>
            <a:off x="11746789" y="593502"/>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2824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5"/>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15" name="Title 8">
            <a:extLst>
              <a:ext uri="{FF2B5EF4-FFF2-40B4-BE49-F238E27FC236}">
                <a16:creationId xmlns:a16="http://schemas.microsoft.com/office/drawing/2014/main" id="{DE17B1A0-7F3D-9F40-8842-A0BE049CBA6D}"/>
              </a:ext>
            </a:extLst>
          </p:cNvPr>
          <p:cNvSpPr>
            <a:spLocks noGrp="1"/>
          </p:cNvSpPr>
          <p:nvPr>
            <p:ph type="title" hasCustomPrompt="1"/>
          </p:nvPr>
        </p:nvSpPr>
        <p:spPr>
          <a:xfrm>
            <a:off x="708102" y="853206"/>
            <a:ext cx="10074741" cy="332399"/>
          </a:xfrm>
        </p:spPr>
        <p:txBody>
          <a:bodyPr/>
          <a:lstStyle>
            <a:lvl1pPr marL="0" marR="0" indent="0" algn="l" defTabSz="914400"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noProof="0"/>
              <a:t>Agenda, 24pt, x0.9 line spacing</a:t>
            </a:r>
          </a:p>
        </p:txBody>
      </p:sp>
      <p:sp>
        <p:nvSpPr>
          <p:cNvPr id="16" name="Text Placeholder 2">
            <a:extLst>
              <a:ext uri="{FF2B5EF4-FFF2-40B4-BE49-F238E27FC236}">
                <a16:creationId xmlns:a16="http://schemas.microsoft.com/office/drawing/2014/main" id="{8F9257A1-5BC2-3142-8C2F-94DB453742B4}"/>
              </a:ext>
            </a:extLst>
          </p:cNvPr>
          <p:cNvSpPr>
            <a:spLocks noGrp="1"/>
          </p:cNvSpPr>
          <p:nvPr>
            <p:ph type="body" sz="quarter" idx="17" hasCustomPrompt="1"/>
          </p:nvPr>
        </p:nvSpPr>
        <p:spPr>
          <a:xfrm>
            <a:off x="701210" y="1557339"/>
            <a:ext cx="9355604" cy="4528612"/>
          </a:xfrm>
          <a:prstGeom prst="rect">
            <a:avLst/>
          </a:prstGeom>
        </p:spPr>
        <p:txBody>
          <a:bodyPr lIns="0" tIns="0" rIns="0" bIns="0"/>
          <a:lstStyle>
            <a:lvl1pPr marL="0" indent="0" defTabSz="360000">
              <a:lnSpc>
                <a:spcPct val="110000"/>
              </a:lnSpc>
              <a:spcBef>
                <a:spcPts val="1600"/>
              </a:spcBef>
              <a:buNone/>
              <a:defRPr sz="1600" b="1" i="0">
                <a:solidFill>
                  <a:schemeClr val="tx2"/>
                </a:solidFill>
                <a:latin typeface="Arial" panose="020B0604020202020204" pitchFamily="34" charset="0"/>
                <a:ea typeface="Helvetica Neue Medium" panose="02000503000000020004" pitchFamily="2" charset="0"/>
                <a:cs typeface="Arial" panose="020B0604020202020204" pitchFamily="34" charset="0"/>
              </a:defRPr>
            </a:lvl1pPr>
            <a:lvl2pPr marL="288000" indent="0">
              <a:lnSpc>
                <a:spcPct val="110000"/>
              </a:lnSpc>
              <a:buNone/>
              <a:defRPr sz="1400">
                <a:solidFill>
                  <a:schemeClr val="bg1">
                    <a:lumMod val="50000"/>
                  </a:schemeClr>
                </a:solidFill>
                <a:latin typeface="Arial" panose="020B0604020202020204" pitchFamily="34" charset="0"/>
                <a:cs typeface="Arial" panose="020B0604020202020204" pitchFamily="34" charset="0"/>
              </a:defRPr>
            </a:lvl2pPr>
          </a:lstStyle>
          <a:p>
            <a:pPr lvl="0"/>
            <a:r>
              <a:rPr lang="en-GB" noProof="0"/>
              <a:t>01 Title</a:t>
            </a:r>
          </a:p>
          <a:p>
            <a:pPr lvl="1"/>
            <a:r>
              <a:rPr lang="en-GB" noProof="0"/>
              <a:t>Second level</a:t>
            </a:r>
          </a:p>
        </p:txBody>
      </p:sp>
      <p:pic>
        <p:nvPicPr>
          <p:cNvPr id="13" name="Picture 12">
            <a:extLst>
              <a:ext uri="{FF2B5EF4-FFF2-40B4-BE49-F238E27FC236}">
                <a16:creationId xmlns:a16="http://schemas.microsoft.com/office/drawing/2014/main" id="{8A922C78-D75F-7841-9A19-8C5CB61BAECA}"/>
              </a:ext>
            </a:extLst>
          </p:cNvPr>
          <p:cNvPicPr>
            <a:picLocks noChangeAspect="1"/>
          </p:cNvPicPr>
          <p:nvPr userDrawn="1"/>
        </p:nvPicPr>
        <p:blipFill>
          <a:blip r:embed="rId5"/>
          <a:stretch>
            <a:fillRect/>
          </a:stretch>
        </p:blipFill>
        <p:spPr>
          <a:xfrm>
            <a:off x="11691807" y="240422"/>
            <a:ext cx="265119" cy="260299"/>
          </a:xfrm>
          <a:prstGeom prst="rect">
            <a:avLst/>
          </a:prstGeom>
        </p:spPr>
      </p:pic>
      <p:sp>
        <p:nvSpPr>
          <p:cNvPr id="2" name="Footer Placeholder 1"/>
          <p:cNvSpPr>
            <a:spLocks noGrp="1"/>
          </p:cNvSpPr>
          <p:nvPr>
            <p:ph type="ftr" sz="quarter" idx="18"/>
          </p:nvPr>
        </p:nvSpPr>
        <p:spPr/>
        <p:txBody>
          <a:bodyPr/>
          <a:lstStyle/>
          <a:p>
            <a:pPr algn="ctr"/>
            <a:r>
              <a:rPr lang="en-GB"/>
              <a:t>Add kicker here in italics. Maximum two lines. Finish with full stop.</a:t>
            </a:r>
          </a:p>
        </p:txBody>
      </p:sp>
    </p:spTree>
    <p:extLst>
      <p:ext uri="{BB962C8B-B14F-4D97-AF65-F5344CB8AC3E}">
        <p14:creationId xmlns:p14="http://schemas.microsoft.com/office/powerpoint/2010/main" val="121491703"/>
      </p:ext>
    </p:extLst>
  </p:cSld>
  <p:clrMapOvr>
    <a:masterClrMapping/>
  </p:clrMapOvr>
  <p:extLst>
    <p:ext uri="{DCECCB84-F9BA-43D5-87BE-67443E8EF086}">
      <p15:sldGuideLst xmlns:p15="http://schemas.microsoft.com/office/powerpoint/2012/main">
        <p15:guide id="1" orient="horz" pos="3838">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980C8-0440-AB70-F429-36A4EB5AA7E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398EF96-3090-CF27-8DE7-8D5F6E863A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CEFB239-C2AE-44A1-BBA0-ED032D50D729}"/>
              </a:ext>
            </a:extLst>
          </p:cNvPr>
          <p:cNvSpPr>
            <a:spLocks noGrp="1"/>
          </p:cNvSpPr>
          <p:nvPr>
            <p:ph type="dt" sz="half" idx="10"/>
          </p:nvPr>
        </p:nvSpPr>
        <p:spPr/>
        <p:txBody>
          <a:bodyPr/>
          <a:lstStyle/>
          <a:p>
            <a:fld id="{C61A8E6E-999A-412D-B93B-9D4680075B0F}" type="datetimeFigureOut">
              <a:rPr lang="en-GB" smtClean="0"/>
              <a:t>27/06/2023</a:t>
            </a:fld>
            <a:endParaRPr lang="en-GB"/>
          </a:p>
        </p:txBody>
      </p:sp>
      <p:sp>
        <p:nvSpPr>
          <p:cNvPr id="5" name="Footer Placeholder 4">
            <a:extLst>
              <a:ext uri="{FF2B5EF4-FFF2-40B4-BE49-F238E27FC236}">
                <a16:creationId xmlns:a16="http://schemas.microsoft.com/office/drawing/2014/main" id="{5455B210-7627-52AD-00CE-F43656EF8C6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E81D450-5D30-92D0-08DA-7D67B4F418E6}"/>
              </a:ext>
            </a:extLst>
          </p:cNvPr>
          <p:cNvSpPr>
            <a:spLocks noGrp="1"/>
          </p:cNvSpPr>
          <p:nvPr>
            <p:ph type="sldNum" sz="quarter" idx="12"/>
          </p:nvPr>
        </p:nvSpPr>
        <p:spPr/>
        <p:txBody>
          <a:bodyPr/>
          <a:lstStyle/>
          <a:p>
            <a:fld id="{B6D04D09-6FC8-40D5-AF16-6767B914496C}" type="slidenum">
              <a:rPr lang="en-GB" smtClean="0"/>
              <a:t>‹#›</a:t>
            </a:fld>
            <a:endParaRPr lang="en-GB"/>
          </a:p>
        </p:txBody>
      </p:sp>
    </p:spTree>
    <p:extLst>
      <p:ext uri="{BB962C8B-B14F-4D97-AF65-F5344CB8AC3E}">
        <p14:creationId xmlns:p14="http://schemas.microsoft.com/office/powerpoint/2010/main" val="276392767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09510-E91B-883E-F57D-376ACF3989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E91F041-D74C-3481-8CD0-90015564C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3B2852-DB36-159E-002E-6E0A11DBDC65}"/>
              </a:ext>
            </a:extLst>
          </p:cNvPr>
          <p:cNvSpPr>
            <a:spLocks noGrp="1"/>
          </p:cNvSpPr>
          <p:nvPr>
            <p:ph type="dt" sz="half" idx="10"/>
          </p:nvPr>
        </p:nvSpPr>
        <p:spPr/>
        <p:txBody>
          <a:bodyPr/>
          <a:lstStyle/>
          <a:p>
            <a:fld id="{C61A8E6E-999A-412D-B93B-9D4680075B0F}" type="datetimeFigureOut">
              <a:rPr lang="en-GB" smtClean="0"/>
              <a:t>27/06/2023</a:t>
            </a:fld>
            <a:endParaRPr lang="en-GB"/>
          </a:p>
        </p:txBody>
      </p:sp>
      <p:sp>
        <p:nvSpPr>
          <p:cNvPr id="5" name="Footer Placeholder 4">
            <a:extLst>
              <a:ext uri="{FF2B5EF4-FFF2-40B4-BE49-F238E27FC236}">
                <a16:creationId xmlns:a16="http://schemas.microsoft.com/office/drawing/2014/main" id="{F4ADB296-91B6-5AF0-E8A1-FE90CB47DF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C6EC2A7-ED6B-2E2A-866B-335BA553BAA6}"/>
              </a:ext>
            </a:extLst>
          </p:cNvPr>
          <p:cNvSpPr>
            <a:spLocks noGrp="1"/>
          </p:cNvSpPr>
          <p:nvPr>
            <p:ph type="sldNum" sz="quarter" idx="12"/>
          </p:nvPr>
        </p:nvSpPr>
        <p:spPr/>
        <p:txBody>
          <a:bodyPr/>
          <a:lstStyle/>
          <a:p>
            <a:fld id="{B6D04D09-6FC8-40D5-AF16-6767B914496C}" type="slidenum">
              <a:rPr lang="en-GB" smtClean="0"/>
              <a:t>‹#›</a:t>
            </a:fld>
            <a:endParaRPr lang="en-GB"/>
          </a:p>
        </p:txBody>
      </p:sp>
    </p:spTree>
    <p:extLst>
      <p:ext uri="{BB962C8B-B14F-4D97-AF65-F5344CB8AC3E}">
        <p14:creationId xmlns:p14="http://schemas.microsoft.com/office/powerpoint/2010/main" val="228780850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2DC45-A8BD-015A-2079-8F165EC6B10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7FE7D01-F556-9142-10A4-D86FA79167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C2D2CC7-36AE-3A87-159B-2914B3933B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DD82310-B08E-8F1C-BC79-0D482910F4E5}"/>
              </a:ext>
            </a:extLst>
          </p:cNvPr>
          <p:cNvSpPr>
            <a:spLocks noGrp="1"/>
          </p:cNvSpPr>
          <p:nvPr>
            <p:ph type="dt" sz="half" idx="10"/>
          </p:nvPr>
        </p:nvSpPr>
        <p:spPr/>
        <p:txBody>
          <a:bodyPr/>
          <a:lstStyle/>
          <a:p>
            <a:fld id="{C61A8E6E-999A-412D-B93B-9D4680075B0F}" type="datetimeFigureOut">
              <a:rPr lang="en-GB" smtClean="0"/>
              <a:t>27/06/2023</a:t>
            </a:fld>
            <a:endParaRPr lang="en-GB"/>
          </a:p>
        </p:txBody>
      </p:sp>
      <p:sp>
        <p:nvSpPr>
          <p:cNvPr id="6" name="Footer Placeholder 5">
            <a:extLst>
              <a:ext uri="{FF2B5EF4-FFF2-40B4-BE49-F238E27FC236}">
                <a16:creationId xmlns:a16="http://schemas.microsoft.com/office/drawing/2014/main" id="{B28CAD45-5173-F383-3E80-C5A942C628D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3C9711D-973E-CB8D-7595-6D2E409282AB}"/>
              </a:ext>
            </a:extLst>
          </p:cNvPr>
          <p:cNvSpPr>
            <a:spLocks noGrp="1"/>
          </p:cNvSpPr>
          <p:nvPr>
            <p:ph type="sldNum" sz="quarter" idx="12"/>
          </p:nvPr>
        </p:nvSpPr>
        <p:spPr/>
        <p:txBody>
          <a:bodyPr/>
          <a:lstStyle/>
          <a:p>
            <a:fld id="{B6D04D09-6FC8-40D5-AF16-6767B914496C}" type="slidenum">
              <a:rPr lang="en-GB" smtClean="0"/>
              <a:t>‹#›</a:t>
            </a:fld>
            <a:endParaRPr lang="en-GB"/>
          </a:p>
        </p:txBody>
      </p:sp>
    </p:spTree>
    <p:extLst>
      <p:ext uri="{BB962C8B-B14F-4D97-AF65-F5344CB8AC3E}">
        <p14:creationId xmlns:p14="http://schemas.microsoft.com/office/powerpoint/2010/main" val="131708119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1DBC-5067-D4C0-8B27-3CC0FE091C0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377C76D-8380-A663-E49A-0132B28880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164B55-2130-FFC1-2002-35396DC8D8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289325B-2CE4-F9DC-1FE4-C48F541D30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D2860D-CF98-65C7-CD40-C155D3B53E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8AC29B9-85D5-C691-F139-EA0031DFA59E}"/>
              </a:ext>
            </a:extLst>
          </p:cNvPr>
          <p:cNvSpPr>
            <a:spLocks noGrp="1"/>
          </p:cNvSpPr>
          <p:nvPr>
            <p:ph type="dt" sz="half" idx="10"/>
          </p:nvPr>
        </p:nvSpPr>
        <p:spPr/>
        <p:txBody>
          <a:bodyPr/>
          <a:lstStyle/>
          <a:p>
            <a:fld id="{C61A8E6E-999A-412D-B93B-9D4680075B0F}" type="datetimeFigureOut">
              <a:rPr lang="en-GB" smtClean="0"/>
              <a:t>27/06/2023</a:t>
            </a:fld>
            <a:endParaRPr lang="en-GB"/>
          </a:p>
        </p:txBody>
      </p:sp>
      <p:sp>
        <p:nvSpPr>
          <p:cNvPr id="8" name="Footer Placeholder 7">
            <a:extLst>
              <a:ext uri="{FF2B5EF4-FFF2-40B4-BE49-F238E27FC236}">
                <a16:creationId xmlns:a16="http://schemas.microsoft.com/office/drawing/2014/main" id="{5AAC4367-B542-5C30-B882-FA207875DF5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0C3E824-5689-FBF5-7DC9-919E2937E400}"/>
              </a:ext>
            </a:extLst>
          </p:cNvPr>
          <p:cNvSpPr>
            <a:spLocks noGrp="1"/>
          </p:cNvSpPr>
          <p:nvPr>
            <p:ph type="sldNum" sz="quarter" idx="12"/>
          </p:nvPr>
        </p:nvSpPr>
        <p:spPr/>
        <p:txBody>
          <a:bodyPr/>
          <a:lstStyle/>
          <a:p>
            <a:fld id="{B6D04D09-6FC8-40D5-AF16-6767B914496C}" type="slidenum">
              <a:rPr lang="en-GB" smtClean="0"/>
              <a:t>‹#›</a:t>
            </a:fld>
            <a:endParaRPr lang="en-GB"/>
          </a:p>
        </p:txBody>
      </p:sp>
    </p:spTree>
    <p:extLst>
      <p:ext uri="{BB962C8B-B14F-4D97-AF65-F5344CB8AC3E}">
        <p14:creationId xmlns:p14="http://schemas.microsoft.com/office/powerpoint/2010/main" val="291803645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D963D-62DC-2E7B-4EDE-D79E8C71E34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E1DC8AA-EDB5-2C49-1DC9-A1B90DFF47AB}"/>
              </a:ext>
            </a:extLst>
          </p:cNvPr>
          <p:cNvSpPr>
            <a:spLocks noGrp="1"/>
          </p:cNvSpPr>
          <p:nvPr>
            <p:ph type="dt" sz="half" idx="10"/>
          </p:nvPr>
        </p:nvSpPr>
        <p:spPr/>
        <p:txBody>
          <a:bodyPr/>
          <a:lstStyle/>
          <a:p>
            <a:fld id="{C61A8E6E-999A-412D-B93B-9D4680075B0F}" type="datetimeFigureOut">
              <a:rPr lang="en-GB" smtClean="0"/>
              <a:t>27/06/2023</a:t>
            </a:fld>
            <a:endParaRPr lang="en-GB"/>
          </a:p>
        </p:txBody>
      </p:sp>
      <p:sp>
        <p:nvSpPr>
          <p:cNvPr id="4" name="Footer Placeholder 3">
            <a:extLst>
              <a:ext uri="{FF2B5EF4-FFF2-40B4-BE49-F238E27FC236}">
                <a16:creationId xmlns:a16="http://schemas.microsoft.com/office/drawing/2014/main" id="{F7D00766-F893-98AF-DD85-92949CAAB80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6A36627-926A-E38D-BEB6-2A6BF25CCF40}"/>
              </a:ext>
            </a:extLst>
          </p:cNvPr>
          <p:cNvSpPr>
            <a:spLocks noGrp="1"/>
          </p:cNvSpPr>
          <p:nvPr>
            <p:ph type="sldNum" sz="quarter" idx="12"/>
          </p:nvPr>
        </p:nvSpPr>
        <p:spPr/>
        <p:txBody>
          <a:bodyPr/>
          <a:lstStyle/>
          <a:p>
            <a:fld id="{B6D04D09-6FC8-40D5-AF16-6767B914496C}" type="slidenum">
              <a:rPr lang="en-GB" smtClean="0"/>
              <a:t>‹#›</a:t>
            </a:fld>
            <a:endParaRPr lang="en-GB"/>
          </a:p>
        </p:txBody>
      </p:sp>
    </p:spTree>
    <p:extLst>
      <p:ext uri="{BB962C8B-B14F-4D97-AF65-F5344CB8AC3E}">
        <p14:creationId xmlns:p14="http://schemas.microsoft.com/office/powerpoint/2010/main" val="144516346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98F46E-60D6-E659-73C2-4218078D316E}"/>
              </a:ext>
            </a:extLst>
          </p:cNvPr>
          <p:cNvSpPr>
            <a:spLocks noGrp="1"/>
          </p:cNvSpPr>
          <p:nvPr>
            <p:ph type="dt" sz="half" idx="10"/>
          </p:nvPr>
        </p:nvSpPr>
        <p:spPr/>
        <p:txBody>
          <a:bodyPr/>
          <a:lstStyle/>
          <a:p>
            <a:fld id="{C61A8E6E-999A-412D-B93B-9D4680075B0F}" type="datetimeFigureOut">
              <a:rPr lang="en-GB" smtClean="0"/>
              <a:t>27/06/2023</a:t>
            </a:fld>
            <a:endParaRPr lang="en-GB"/>
          </a:p>
        </p:txBody>
      </p:sp>
      <p:sp>
        <p:nvSpPr>
          <p:cNvPr id="3" name="Footer Placeholder 2">
            <a:extLst>
              <a:ext uri="{FF2B5EF4-FFF2-40B4-BE49-F238E27FC236}">
                <a16:creationId xmlns:a16="http://schemas.microsoft.com/office/drawing/2014/main" id="{13322CF5-FE0D-2AC4-3D3A-FB43ADED014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BA173FF-77C3-99D7-F23F-38777F5F18EE}"/>
              </a:ext>
            </a:extLst>
          </p:cNvPr>
          <p:cNvSpPr>
            <a:spLocks noGrp="1"/>
          </p:cNvSpPr>
          <p:nvPr>
            <p:ph type="sldNum" sz="quarter" idx="12"/>
          </p:nvPr>
        </p:nvSpPr>
        <p:spPr/>
        <p:txBody>
          <a:bodyPr/>
          <a:lstStyle/>
          <a:p>
            <a:fld id="{B6D04D09-6FC8-40D5-AF16-6767B914496C}" type="slidenum">
              <a:rPr lang="en-GB" smtClean="0"/>
              <a:t>‹#›</a:t>
            </a:fld>
            <a:endParaRPr lang="en-GB"/>
          </a:p>
        </p:txBody>
      </p:sp>
    </p:spTree>
    <p:extLst>
      <p:ext uri="{BB962C8B-B14F-4D97-AF65-F5344CB8AC3E}">
        <p14:creationId xmlns:p14="http://schemas.microsoft.com/office/powerpoint/2010/main" val="408881288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5144C-1F9E-42BE-C33C-BED9C9DF91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C7F9AA9-205B-01DE-376E-455B34BCE6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9897EEA-B244-649D-0441-F1799244E2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2FABC5-5156-0D0D-2960-79B7CACEF1FB}"/>
              </a:ext>
            </a:extLst>
          </p:cNvPr>
          <p:cNvSpPr>
            <a:spLocks noGrp="1"/>
          </p:cNvSpPr>
          <p:nvPr>
            <p:ph type="dt" sz="half" idx="10"/>
          </p:nvPr>
        </p:nvSpPr>
        <p:spPr/>
        <p:txBody>
          <a:bodyPr/>
          <a:lstStyle/>
          <a:p>
            <a:fld id="{C61A8E6E-999A-412D-B93B-9D4680075B0F}" type="datetimeFigureOut">
              <a:rPr lang="en-GB" smtClean="0"/>
              <a:t>27/06/2023</a:t>
            </a:fld>
            <a:endParaRPr lang="en-GB"/>
          </a:p>
        </p:txBody>
      </p:sp>
      <p:sp>
        <p:nvSpPr>
          <p:cNvPr id="6" name="Footer Placeholder 5">
            <a:extLst>
              <a:ext uri="{FF2B5EF4-FFF2-40B4-BE49-F238E27FC236}">
                <a16:creationId xmlns:a16="http://schemas.microsoft.com/office/drawing/2014/main" id="{E50A228C-F297-2309-C180-DE6B6CFA76A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7351489-5CC3-009A-3F01-5740000D9E1D}"/>
              </a:ext>
            </a:extLst>
          </p:cNvPr>
          <p:cNvSpPr>
            <a:spLocks noGrp="1"/>
          </p:cNvSpPr>
          <p:nvPr>
            <p:ph type="sldNum" sz="quarter" idx="12"/>
          </p:nvPr>
        </p:nvSpPr>
        <p:spPr/>
        <p:txBody>
          <a:bodyPr/>
          <a:lstStyle/>
          <a:p>
            <a:fld id="{B6D04D09-6FC8-40D5-AF16-6767B914496C}" type="slidenum">
              <a:rPr lang="en-GB" smtClean="0"/>
              <a:t>‹#›</a:t>
            </a:fld>
            <a:endParaRPr lang="en-GB"/>
          </a:p>
        </p:txBody>
      </p:sp>
    </p:spTree>
    <p:extLst>
      <p:ext uri="{BB962C8B-B14F-4D97-AF65-F5344CB8AC3E}">
        <p14:creationId xmlns:p14="http://schemas.microsoft.com/office/powerpoint/2010/main" val="181039187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CDB36-74D0-AEAE-7180-88C770F1E8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DAA3ADB-2329-1895-564B-E6058AD66C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31F5F17-FCFD-7053-8919-C142B30450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F083F3-ECF6-1CC3-7E55-E8DFE405FADB}"/>
              </a:ext>
            </a:extLst>
          </p:cNvPr>
          <p:cNvSpPr>
            <a:spLocks noGrp="1"/>
          </p:cNvSpPr>
          <p:nvPr>
            <p:ph type="dt" sz="half" idx="10"/>
          </p:nvPr>
        </p:nvSpPr>
        <p:spPr/>
        <p:txBody>
          <a:bodyPr/>
          <a:lstStyle/>
          <a:p>
            <a:fld id="{C61A8E6E-999A-412D-B93B-9D4680075B0F}" type="datetimeFigureOut">
              <a:rPr lang="en-GB" smtClean="0"/>
              <a:t>27/06/2023</a:t>
            </a:fld>
            <a:endParaRPr lang="en-GB"/>
          </a:p>
        </p:txBody>
      </p:sp>
      <p:sp>
        <p:nvSpPr>
          <p:cNvPr id="6" name="Footer Placeholder 5">
            <a:extLst>
              <a:ext uri="{FF2B5EF4-FFF2-40B4-BE49-F238E27FC236}">
                <a16:creationId xmlns:a16="http://schemas.microsoft.com/office/drawing/2014/main" id="{DD3D1DF5-DCE1-517C-A78C-6018B395B57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044D39D-89E5-CE85-F46A-90D23E07C4B1}"/>
              </a:ext>
            </a:extLst>
          </p:cNvPr>
          <p:cNvSpPr>
            <a:spLocks noGrp="1"/>
          </p:cNvSpPr>
          <p:nvPr>
            <p:ph type="sldNum" sz="quarter" idx="12"/>
          </p:nvPr>
        </p:nvSpPr>
        <p:spPr/>
        <p:txBody>
          <a:bodyPr/>
          <a:lstStyle/>
          <a:p>
            <a:fld id="{B6D04D09-6FC8-40D5-AF16-6767B914496C}" type="slidenum">
              <a:rPr lang="en-GB" smtClean="0"/>
              <a:t>‹#›</a:t>
            </a:fld>
            <a:endParaRPr lang="en-GB"/>
          </a:p>
        </p:txBody>
      </p:sp>
    </p:spTree>
    <p:extLst>
      <p:ext uri="{BB962C8B-B14F-4D97-AF65-F5344CB8AC3E}">
        <p14:creationId xmlns:p14="http://schemas.microsoft.com/office/powerpoint/2010/main" val="108132762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9ED80-97A7-AF2D-6498-1995836C4A4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08BB5C0-FBB9-D320-956F-3386E015E7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2BD059F-36E7-12BC-162D-2889BA182D84}"/>
              </a:ext>
            </a:extLst>
          </p:cNvPr>
          <p:cNvSpPr>
            <a:spLocks noGrp="1"/>
          </p:cNvSpPr>
          <p:nvPr>
            <p:ph type="dt" sz="half" idx="10"/>
          </p:nvPr>
        </p:nvSpPr>
        <p:spPr/>
        <p:txBody>
          <a:bodyPr/>
          <a:lstStyle/>
          <a:p>
            <a:fld id="{C61A8E6E-999A-412D-B93B-9D4680075B0F}" type="datetimeFigureOut">
              <a:rPr lang="en-GB" smtClean="0"/>
              <a:t>27/06/2023</a:t>
            </a:fld>
            <a:endParaRPr lang="en-GB"/>
          </a:p>
        </p:txBody>
      </p:sp>
      <p:sp>
        <p:nvSpPr>
          <p:cNvPr id="5" name="Footer Placeholder 4">
            <a:extLst>
              <a:ext uri="{FF2B5EF4-FFF2-40B4-BE49-F238E27FC236}">
                <a16:creationId xmlns:a16="http://schemas.microsoft.com/office/drawing/2014/main" id="{2FA25EAD-8D32-903D-BDE6-837B57A6923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816FF8-E61D-BD9C-30BA-8D74200F168D}"/>
              </a:ext>
            </a:extLst>
          </p:cNvPr>
          <p:cNvSpPr>
            <a:spLocks noGrp="1"/>
          </p:cNvSpPr>
          <p:nvPr>
            <p:ph type="sldNum" sz="quarter" idx="12"/>
          </p:nvPr>
        </p:nvSpPr>
        <p:spPr/>
        <p:txBody>
          <a:bodyPr/>
          <a:lstStyle/>
          <a:p>
            <a:fld id="{B6D04D09-6FC8-40D5-AF16-6767B914496C}" type="slidenum">
              <a:rPr lang="en-GB" smtClean="0"/>
              <a:t>‹#›</a:t>
            </a:fld>
            <a:endParaRPr lang="en-GB"/>
          </a:p>
        </p:txBody>
      </p:sp>
    </p:spTree>
    <p:extLst>
      <p:ext uri="{BB962C8B-B14F-4D97-AF65-F5344CB8AC3E}">
        <p14:creationId xmlns:p14="http://schemas.microsoft.com/office/powerpoint/2010/main" val="315558464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CB13B8-B362-E043-B087-C6178AE9F9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665ED38-E1EE-5E51-8C25-00A3617C55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BE95C40-AD33-4010-04E9-A22ACDA8A1DA}"/>
              </a:ext>
            </a:extLst>
          </p:cNvPr>
          <p:cNvSpPr>
            <a:spLocks noGrp="1"/>
          </p:cNvSpPr>
          <p:nvPr>
            <p:ph type="dt" sz="half" idx="10"/>
          </p:nvPr>
        </p:nvSpPr>
        <p:spPr/>
        <p:txBody>
          <a:bodyPr/>
          <a:lstStyle/>
          <a:p>
            <a:fld id="{C61A8E6E-999A-412D-B93B-9D4680075B0F}" type="datetimeFigureOut">
              <a:rPr lang="en-GB" smtClean="0"/>
              <a:t>27/06/2023</a:t>
            </a:fld>
            <a:endParaRPr lang="en-GB"/>
          </a:p>
        </p:txBody>
      </p:sp>
      <p:sp>
        <p:nvSpPr>
          <p:cNvPr id="5" name="Footer Placeholder 4">
            <a:extLst>
              <a:ext uri="{FF2B5EF4-FFF2-40B4-BE49-F238E27FC236}">
                <a16:creationId xmlns:a16="http://schemas.microsoft.com/office/drawing/2014/main" id="{4F37D1E6-E7B1-C40F-EEEB-30C92C73038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76F8B5-1212-0CAB-EC7A-078DDD4234F0}"/>
              </a:ext>
            </a:extLst>
          </p:cNvPr>
          <p:cNvSpPr>
            <a:spLocks noGrp="1"/>
          </p:cNvSpPr>
          <p:nvPr>
            <p:ph type="sldNum" sz="quarter" idx="12"/>
          </p:nvPr>
        </p:nvSpPr>
        <p:spPr/>
        <p:txBody>
          <a:bodyPr/>
          <a:lstStyle/>
          <a:p>
            <a:fld id="{B6D04D09-6FC8-40D5-AF16-6767B914496C}" type="slidenum">
              <a:rPr lang="en-GB" smtClean="0"/>
              <a:t>‹#›</a:t>
            </a:fld>
            <a:endParaRPr lang="en-GB"/>
          </a:p>
        </p:txBody>
      </p:sp>
    </p:spTree>
    <p:extLst>
      <p:ext uri="{BB962C8B-B14F-4D97-AF65-F5344CB8AC3E}">
        <p14:creationId xmlns:p14="http://schemas.microsoft.com/office/powerpoint/2010/main" val="3745453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INGLE TEXT BOX">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88A6EB0C-B0F6-1B49-B084-AD7BB5F3A6D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23600" y="6456396"/>
            <a:ext cx="796218" cy="115608"/>
          </a:xfrm>
          <a:prstGeom prst="rect">
            <a:avLst/>
          </a:prstGeom>
        </p:spPr>
      </p:pic>
      <p:pic>
        <p:nvPicPr>
          <p:cNvPr id="10" name="Picture 9">
            <a:extLst>
              <a:ext uri="{FF2B5EF4-FFF2-40B4-BE49-F238E27FC236}">
                <a16:creationId xmlns:a16="http://schemas.microsoft.com/office/drawing/2014/main" id="{8117465C-9F5E-BC4D-B99B-284296948E04}"/>
              </a:ext>
            </a:extLst>
          </p:cNvPr>
          <p:cNvPicPr>
            <a:picLocks noChangeAspect="1"/>
          </p:cNvPicPr>
          <p:nvPr userDrawn="1"/>
        </p:nvPicPr>
        <p:blipFill>
          <a:blip r:embed="rId4">
            <a:duotone>
              <a:prstClr val="black"/>
              <a:srgbClr val="000000">
                <a:lumMod val="95000"/>
                <a:lumOff val="5000"/>
                <a:tint val="45000"/>
                <a:satMod val="400000"/>
              </a:srgbClr>
            </a:duotone>
            <a:alphaModFix/>
          </a:blip>
          <a:stretch>
            <a:fillRect/>
          </a:stretch>
        </p:blipFill>
        <p:spPr>
          <a:xfrm>
            <a:off x="11746789" y="593502"/>
            <a:ext cx="153821" cy="1377401"/>
          </a:xfrm>
          <a:prstGeom prst="rect">
            <a:avLst/>
          </a:prstGeom>
        </p:spPr>
      </p:pic>
      <p:sp>
        <p:nvSpPr>
          <p:cNvPr id="8" name="TextBox 7">
            <a:extLst>
              <a:ext uri="{FF2B5EF4-FFF2-40B4-BE49-F238E27FC236}">
                <a16:creationId xmlns:a16="http://schemas.microsoft.com/office/drawing/2014/main" id="{595269F5-8310-164B-80FB-6B241CE3B357}"/>
              </a:ext>
            </a:extLst>
          </p:cNvPr>
          <p:cNvSpPr txBox="1"/>
          <p:nvPr userDrawn="1"/>
        </p:nvSpPr>
        <p:spPr>
          <a:xfrm>
            <a:off x="9265955" y="6476195"/>
            <a:ext cx="2215329" cy="12824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1" name="Slide Number Placeholder 1">
            <a:extLst>
              <a:ext uri="{FF2B5EF4-FFF2-40B4-BE49-F238E27FC236}">
                <a16:creationId xmlns:a16="http://schemas.microsoft.com/office/drawing/2014/main" id="{5C0D736D-7134-EC4A-82F1-4A92AD791B78}"/>
              </a:ext>
            </a:extLst>
          </p:cNvPr>
          <p:cNvSpPr>
            <a:spLocks noGrp="1"/>
          </p:cNvSpPr>
          <p:nvPr>
            <p:ph type="sldNum" sz="quarter" idx="4"/>
          </p:nvPr>
        </p:nvSpPr>
        <p:spPr>
          <a:xfrm>
            <a:off x="11578618" y="6427925"/>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sp>
        <p:nvSpPr>
          <p:cNvPr id="18" name="Title 8">
            <a:extLst>
              <a:ext uri="{FF2B5EF4-FFF2-40B4-BE49-F238E27FC236}">
                <a16:creationId xmlns:a16="http://schemas.microsoft.com/office/drawing/2014/main" id="{6228C18C-13D6-DD4D-8EC2-00C1200320BA}"/>
              </a:ext>
            </a:extLst>
          </p:cNvPr>
          <p:cNvSpPr>
            <a:spLocks noGrp="1"/>
          </p:cNvSpPr>
          <p:nvPr>
            <p:ph type="title" hasCustomPrompt="1"/>
          </p:nvPr>
        </p:nvSpPr>
        <p:spPr>
          <a:xfrm>
            <a:off x="708102" y="853206"/>
            <a:ext cx="10074741" cy="332399"/>
          </a:xfrm>
        </p:spPr>
        <p:txBody>
          <a:bodyPr/>
          <a:lstStyle>
            <a:lvl1pPr marL="0" marR="0" indent="0" algn="l" defTabSz="914400" rtl="0" eaLnBrk="1" fontAlgn="auto" latinLnBrk="0" hangingPunct="1">
              <a:lnSpc>
                <a:spcPct val="90000"/>
              </a:lnSpc>
              <a:spcBef>
                <a:spcPct val="0"/>
              </a:spcBef>
              <a:spcAft>
                <a:spcPts val="0"/>
              </a:spcAft>
              <a:buClrTx/>
              <a:buSzTx/>
              <a:buFontTx/>
              <a:buNone/>
              <a:tabLst/>
              <a:defRPr>
                <a:solidFill>
                  <a:schemeClr val="tx2"/>
                </a:solidFill>
              </a:defRPr>
            </a:lvl1pPr>
          </a:lstStyle>
          <a:p>
            <a:r>
              <a:rPr lang="en-GB"/>
              <a:t>Single text box, 24pt, x0.9 line spacing</a:t>
            </a:r>
          </a:p>
        </p:txBody>
      </p:sp>
      <p:sp>
        <p:nvSpPr>
          <p:cNvPr id="19" name="Text Placeholder 2">
            <a:extLst>
              <a:ext uri="{FF2B5EF4-FFF2-40B4-BE49-F238E27FC236}">
                <a16:creationId xmlns:a16="http://schemas.microsoft.com/office/drawing/2014/main" id="{9C22F7E0-095D-3A41-8017-8233DDD05933}"/>
              </a:ext>
            </a:extLst>
          </p:cNvPr>
          <p:cNvSpPr>
            <a:spLocks noGrp="1"/>
          </p:cNvSpPr>
          <p:nvPr>
            <p:ph type="body" sz="quarter" idx="14" hasCustomPrompt="1"/>
          </p:nvPr>
        </p:nvSpPr>
        <p:spPr>
          <a:xfrm>
            <a:off x="704503" y="1557339"/>
            <a:ext cx="9360000" cy="4528612"/>
          </a:xfrm>
          <a:prstGeom prst="rect">
            <a:avLst/>
          </a:prstGeom>
        </p:spPr>
        <p:txBody>
          <a:bodyPr lIns="0" tIns="0" rIns="0" bIns="0"/>
          <a:lstStyle>
            <a:lvl1pPr marL="180000" indent="-180000">
              <a:lnSpc>
                <a:spcPct val="110000"/>
              </a:lnSpc>
              <a:spcBef>
                <a:spcPts val="1200"/>
              </a:spcBef>
              <a:buClr>
                <a:schemeClr val="tx2"/>
              </a:buClr>
              <a:buFont typeface="Arial" panose="020B0604020202020204" pitchFamily="34" charset="0"/>
              <a:buChar char="•"/>
              <a:defRPr sz="1400" b="0" i="0">
                <a:solidFill>
                  <a:schemeClr val="tx2"/>
                </a:solidFill>
                <a:latin typeface="Arial" panose="020B0604020202020204" pitchFamily="34" charset="0"/>
                <a:ea typeface="Helvetica Neue Medium" panose="02000503000000020004" pitchFamily="2" charset="0"/>
                <a:cs typeface="Arial" panose="020B0604020202020204" pitchFamily="34" charset="0"/>
              </a:defRPr>
            </a:lvl1pPr>
            <a:lvl2pPr marL="180000" indent="0">
              <a:lnSpc>
                <a:spcPct val="110000"/>
              </a:lnSpc>
              <a:spcBef>
                <a:spcPts val="1600"/>
              </a:spcBef>
              <a:buClr>
                <a:schemeClr val="bg1">
                  <a:lumMod val="65000"/>
                </a:schemeClr>
              </a:buClr>
              <a:buNone/>
              <a:defRPr sz="1400">
                <a:solidFill>
                  <a:schemeClr val="bg1">
                    <a:lumMod val="50000"/>
                  </a:schemeClr>
                </a:solidFill>
              </a:defRPr>
            </a:lvl2pPr>
            <a:lvl3pPr marL="360000" indent="0">
              <a:lnSpc>
                <a:spcPct val="110000"/>
              </a:lnSpc>
              <a:spcBef>
                <a:spcPts val="1600"/>
              </a:spcBef>
              <a:buClr>
                <a:schemeClr val="bg1">
                  <a:lumMod val="65000"/>
                </a:schemeClr>
              </a:buClr>
              <a:buNone/>
              <a:defRPr sz="1400">
                <a:solidFill>
                  <a:schemeClr val="bg1">
                    <a:lumMod val="65000"/>
                  </a:schemeClr>
                </a:solidFill>
              </a:defRPr>
            </a:lvl3pPr>
            <a:lvl4pPr marL="540000" indent="0">
              <a:lnSpc>
                <a:spcPct val="110000"/>
              </a:lnSpc>
              <a:spcBef>
                <a:spcPts val="1600"/>
              </a:spcBef>
              <a:buClr>
                <a:schemeClr val="bg1">
                  <a:lumMod val="65000"/>
                </a:schemeClr>
              </a:buClr>
              <a:buNone/>
              <a:defRPr sz="1200">
                <a:solidFill>
                  <a:schemeClr val="bg1">
                    <a:lumMod val="65000"/>
                  </a:schemeClr>
                </a:solidFill>
              </a:defRPr>
            </a:lvl4pPr>
            <a:lvl5pPr marL="720000" indent="0">
              <a:lnSpc>
                <a:spcPct val="110000"/>
              </a:lnSpc>
              <a:spcBef>
                <a:spcPts val="1600"/>
              </a:spcBef>
              <a:buClr>
                <a:schemeClr val="bg1">
                  <a:lumMod val="65000"/>
                </a:schemeClr>
              </a:buClr>
              <a:buNone/>
              <a:defRPr sz="1200">
                <a:solidFill>
                  <a:schemeClr val="bg1">
                    <a:lumMod val="65000"/>
                  </a:schemeClr>
                </a:solidFill>
              </a:defRPr>
            </a:lvl5pPr>
          </a:lstStyle>
          <a:p>
            <a:pPr lvl="0"/>
            <a:r>
              <a:rPr lang="en-GB" noProof="0"/>
              <a:t>Click to edit Master text styles</a:t>
            </a:r>
          </a:p>
        </p:txBody>
      </p:sp>
      <p:pic>
        <p:nvPicPr>
          <p:cNvPr id="15" name="Picture 14">
            <a:extLst>
              <a:ext uri="{FF2B5EF4-FFF2-40B4-BE49-F238E27FC236}">
                <a16:creationId xmlns:a16="http://schemas.microsoft.com/office/drawing/2014/main" id="{08078823-491D-4D4C-8719-45561C9F5C3A}"/>
              </a:ext>
            </a:extLst>
          </p:cNvPr>
          <p:cNvPicPr>
            <a:picLocks noChangeAspect="1"/>
          </p:cNvPicPr>
          <p:nvPr userDrawn="1"/>
        </p:nvPicPr>
        <p:blipFill>
          <a:blip r:embed="rId5"/>
          <a:stretch>
            <a:fillRect/>
          </a:stretch>
        </p:blipFill>
        <p:spPr>
          <a:xfrm>
            <a:off x="11691807" y="240422"/>
            <a:ext cx="265119" cy="260299"/>
          </a:xfrm>
          <a:prstGeom prst="rect">
            <a:avLst/>
          </a:prstGeom>
        </p:spPr>
      </p:pic>
      <p:sp>
        <p:nvSpPr>
          <p:cNvPr id="2" name="Footer Placeholder 1"/>
          <p:cNvSpPr>
            <a:spLocks noGrp="1"/>
          </p:cNvSpPr>
          <p:nvPr>
            <p:ph type="ftr" sz="quarter" idx="15"/>
          </p:nvPr>
        </p:nvSpPr>
        <p:spPr/>
        <p:txBody>
          <a:bodyPr/>
          <a:lstStyle/>
          <a:p>
            <a:pPr algn="ctr"/>
            <a:r>
              <a:rPr lang="en-GB"/>
              <a:t>Add kicker here in italics. Maximum two lines. Finish with full stop.</a:t>
            </a:r>
          </a:p>
        </p:txBody>
      </p:sp>
    </p:spTree>
    <p:extLst>
      <p:ext uri="{BB962C8B-B14F-4D97-AF65-F5344CB8AC3E}">
        <p14:creationId xmlns:p14="http://schemas.microsoft.com/office/powerpoint/2010/main" val="582013046"/>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tiff"/><Relationship Id="rId5" Type="http://schemas.openxmlformats.org/officeDocument/2006/relationships/image" Target="../media/image3.png"/><Relationship Id="rId4" Type="http://schemas.openxmlformats.org/officeDocument/2006/relationships/image" Target="../media/image2.sv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tiff"/><Relationship Id="rId3" Type="http://schemas.openxmlformats.org/officeDocument/2006/relationships/slideLayout" Target="../slideLayouts/slideLayout4.xml"/><Relationship Id="rId7" Type="http://schemas.openxmlformats.org/officeDocument/2006/relationships/image" Target="../media/image8.sv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7.png"/><Relationship Id="rId4" Type="http://schemas.openxmlformats.org/officeDocument/2006/relationships/theme" Target="../theme/theme2.xml"/><Relationship Id="rId9"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26" Type="http://schemas.openxmlformats.org/officeDocument/2006/relationships/image" Target="../media/image1.png"/><Relationship Id="rId3" Type="http://schemas.openxmlformats.org/officeDocument/2006/relationships/slideLayout" Target="../slideLayouts/slideLayout7.xml"/><Relationship Id="rId21" Type="http://schemas.openxmlformats.org/officeDocument/2006/relationships/slideLayout" Target="../slideLayouts/slideLayout25.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5" Type="http://schemas.openxmlformats.org/officeDocument/2006/relationships/theme" Target="../theme/theme3.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slideLayout" Target="../slideLayouts/slideLayout24.xml"/><Relationship Id="rId29"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24" Type="http://schemas.openxmlformats.org/officeDocument/2006/relationships/slideLayout" Target="../slideLayouts/slideLayout28.xml"/><Relationship Id="rId5" Type="http://schemas.openxmlformats.org/officeDocument/2006/relationships/slideLayout" Target="../slideLayouts/slideLayout9.xml"/><Relationship Id="rId15" Type="http://schemas.openxmlformats.org/officeDocument/2006/relationships/slideLayout" Target="../slideLayouts/slideLayout19.xml"/><Relationship Id="rId23" Type="http://schemas.openxmlformats.org/officeDocument/2006/relationships/slideLayout" Target="../slideLayouts/slideLayout27.xml"/><Relationship Id="rId28" Type="http://schemas.openxmlformats.org/officeDocument/2006/relationships/image" Target="../media/image4.tiff"/><Relationship Id="rId10" Type="http://schemas.openxmlformats.org/officeDocument/2006/relationships/slideLayout" Target="../slideLayouts/slideLayout14.xml"/><Relationship Id="rId19" Type="http://schemas.openxmlformats.org/officeDocument/2006/relationships/slideLayout" Target="../slideLayouts/slideLayout23.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slideLayout" Target="../slideLayouts/slideLayout26.xml"/><Relationship Id="rId27" Type="http://schemas.openxmlformats.org/officeDocument/2006/relationships/image" Target="../media/image8.sv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4.xml"/><Relationship Id="rId1" Type="http://schemas.openxmlformats.org/officeDocument/2006/relationships/slideLayout" Target="../slideLayouts/slideLayout29.xml"/><Relationship Id="rId6" Type="http://schemas.openxmlformats.org/officeDocument/2006/relationships/image" Target="../media/image4.tiff"/><Relationship Id="rId5" Type="http://schemas.openxmlformats.org/officeDocument/2006/relationships/image" Target="../media/image3.png"/><Relationship Id="rId4" Type="http://schemas.openxmlformats.org/officeDocument/2006/relationships/image" Target="../media/image2.sv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image" Target="../media/image8.svg"/><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image" Target="../media/image1.png"/><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theme" Target="../theme/theme5.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image" Target="../media/image3.png"/><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image" Target="../media/image4.tif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 Type="http://schemas.openxmlformats.org/officeDocument/2006/relationships/slideLayout" Target="../slideLayouts/slideLayout55.xml"/><Relationship Id="rId21" Type="http://schemas.openxmlformats.org/officeDocument/2006/relationships/slideLayout" Target="../slideLayouts/slideLayout73.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slideLayout" Target="../slideLayouts/slideLayout72.xml"/><Relationship Id="rId29" Type="http://schemas.openxmlformats.org/officeDocument/2006/relationships/image" Target="../media/image11.png"/><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image" Target="../media/image3.png"/><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image" Target="../media/image7.png"/><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image" Target="../media/image4.tiff"/><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theme" Target="../theme/theme6.xml"/><Relationship Id="rId30" Type="http://schemas.openxmlformats.org/officeDocument/2006/relationships/image" Target="../media/image14.sv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6.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7.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A2FD7FA-18AD-FD45-B7F7-0BC90EFDEADB}"/>
              </a:ext>
            </a:extLst>
          </p:cNvPr>
          <p:cNvSpPr/>
          <p:nvPr userDrawn="1"/>
        </p:nvSpPr>
        <p:spPr>
          <a:xfrm flipH="1">
            <a:off x="10065678" y="0"/>
            <a:ext cx="2126321" cy="6858000"/>
          </a:xfrm>
          <a:prstGeom prst="rect">
            <a:avLst/>
          </a:prstGeom>
          <a:gradFill>
            <a:gsLst>
              <a:gs pos="0">
                <a:srgbClr val="000000">
                  <a:alpha val="0"/>
                </a:srgbClr>
              </a:gs>
              <a:gs pos="100000">
                <a:srgbClr val="000000">
                  <a:alpha val="30000"/>
                </a:srgbClr>
              </a:gs>
            </a:gsLst>
            <a:lin ang="108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C8F5C06F-FC5C-AE44-A3D2-B5A58F162442}"/>
              </a:ext>
            </a:extLst>
          </p:cNvPr>
          <p:cNvSpPr/>
          <p:nvPr userDrawn="1"/>
        </p:nvSpPr>
        <p:spPr>
          <a:xfrm>
            <a:off x="-14322" y="0"/>
            <a:ext cx="7920000" cy="6858000"/>
          </a:xfrm>
          <a:prstGeom prst="rect">
            <a:avLst/>
          </a:prstGeom>
          <a:gradFill>
            <a:gsLst>
              <a:gs pos="0">
                <a:srgbClr val="000000">
                  <a:alpha val="0"/>
                </a:srgbClr>
              </a:gs>
              <a:gs pos="92000">
                <a:srgbClr val="000000">
                  <a:alpha val="40000"/>
                </a:srgbClr>
              </a:gs>
            </a:gsLst>
            <a:lin ang="108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E9F551CD-DDD1-FF4E-9ADC-7BF2F055772B}"/>
              </a:ext>
            </a:extLst>
          </p:cNvPr>
          <p:cNvSpPr txBox="1"/>
          <p:nvPr userDrawn="1"/>
        </p:nvSpPr>
        <p:spPr>
          <a:xfrm>
            <a:off x="715761" y="6476195"/>
            <a:ext cx="7430703" cy="128240"/>
          </a:xfrm>
          <a:prstGeom prst="rect">
            <a:avLst/>
          </a:prstGeom>
          <a:noFill/>
        </p:spPr>
        <p:txBody>
          <a:bodyPr wrap="square" lIns="0" tIns="0" rIns="0" bIns="0" rtlCol="0">
            <a:spAutoFit/>
          </a:bodyPr>
          <a:lstStyle/>
          <a:p>
            <a:pPr>
              <a:lnSpc>
                <a:spcPts val="1000"/>
              </a:lnSpc>
            </a:pPr>
            <a:r>
              <a:rPr lang="en-GB" sz="700">
                <a:solidFill>
                  <a:schemeClr val="bg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bg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pic>
        <p:nvPicPr>
          <p:cNvPr id="3" name="Graphic 2">
            <a:extLst>
              <a:ext uri="{FF2B5EF4-FFF2-40B4-BE49-F238E27FC236}">
                <a16:creationId xmlns:a16="http://schemas.microsoft.com/office/drawing/2014/main" id="{93BDB262-004C-C242-9B01-A76220CE2482}"/>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15761" y="570895"/>
            <a:ext cx="1522800" cy="221105"/>
          </a:xfrm>
          <a:prstGeom prst="rect">
            <a:avLst/>
          </a:prstGeom>
        </p:spPr>
      </p:pic>
      <p:sp>
        <p:nvSpPr>
          <p:cNvPr id="2" name="Title Placeholder 1">
            <a:extLst>
              <a:ext uri="{FF2B5EF4-FFF2-40B4-BE49-F238E27FC236}">
                <a16:creationId xmlns:a16="http://schemas.microsoft.com/office/drawing/2014/main" id="{B1CD5D60-C731-1D44-8052-73F0E520D704}"/>
              </a:ext>
            </a:extLst>
          </p:cNvPr>
          <p:cNvSpPr>
            <a:spLocks noGrp="1"/>
          </p:cNvSpPr>
          <p:nvPr>
            <p:ph type="title"/>
          </p:nvPr>
        </p:nvSpPr>
        <p:spPr>
          <a:xfrm>
            <a:off x="715762" y="2681103"/>
            <a:ext cx="7204784" cy="1495794"/>
          </a:xfrm>
          <a:prstGeom prst="rect">
            <a:avLst/>
          </a:prstGeom>
        </p:spPr>
        <p:txBody>
          <a:bodyPr vert="horz" wrap="square" lIns="0" tIns="0" rIns="0" bIns="0" rtlCol="0" anchor="b" anchorCtr="0">
            <a:spAutoFit/>
          </a:bodyPr>
          <a:lstStyle/>
          <a:p>
            <a:pPr>
              <a:defRPr/>
            </a:pPr>
            <a:r>
              <a:rPr lang="en-GB" noProof="0"/>
              <a:t>Title: </a:t>
            </a:r>
            <a:br>
              <a:rPr lang="en-GB" noProof="0"/>
            </a:br>
            <a:r>
              <a:rPr lang="en-GB" noProof="0"/>
              <a:t>36pt size</a:t>
            </a:r>
            <a:br>
              <a:rPr lang="en-GB" noProof="0"/>
            </a:br>
            <a:r>
              <a:rPr lang="en-GB" noProof="0"/>
              <a:t>x0.9 line spacing</a:t>
            </a:r>
          </a:p>
        </p:txBody>
      </p:sp>
      <p:sp>
        <p:nvSpPr>
          <p:cNvPr id="8" name="Rectangle 7">
            <a:extLst>
              <a:ext uri="{FF2B5EF4-FFF2-40B4-BE49-F238E27FC236}">
                <a16:creationId xmlns:a16="http://schemas.microsoft.com/office/drawing/2014/main" id="{E30D078F-ACB8-1F41-A9E0-3924A552BC3B}"/>
              </a:ext>
            </a:extLst>
          </p:cNvPr>
          <p:cNvSpPr/>
          <p:nvPr userDrawn="1"/>
        </p:nvSpPr>
        <p:spPr>
          <a:xfrm>
            <a:off x="11476238" y="0"/>
            <a:ext cx="715761" cy="6858000"/>
          </a:xfrm>
          <a:prstGeom prst="rect">
            <a:avLst/>
          </a:prstGeom>
          <a:solidFill>
            <a:schemeClr val="tx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04990E3-6688-4C49-A415-F7EAFFFCA756}"/>
              </a:ext>
            </a:extLst>
          </p:cNvPr>
          <p:cNvPicPr>
            <a:picLocks noChangeAspect="1"/>
          </p:cNvPicPr>
          <p:nvPr userDrawn="1"/>
        </p:nvPicPr>
        <p:blipFill>
          <a:blip r:embed="rId5"/>
          <a:stretch>
            <a:fillRect/>
          </a:stretch>
        </p:blipFill>
        <p:spPr>
          <a:xfrm>
            <a:off x="11757208" y="593502"/>
            <a:ext cx="153821" cy="1377401"/>
          </a:xfrm>
          <a:prstGeom prst="rect">
            <a:avLst/>
          </a:prstGeom>
        </p:spPr>
      </p:pic>
      <p:pic>
        <p:nvPicPr>
          <p:cNvPr id="15" name="Picture 14">
            <a:extLst>
              <a:ext uri="{FF2B5EF4-FFF2-40B4-BE49-F238E27FC236}">
                <a16:creationId xmlns:a16="http://schemas.microsoft.com/office/drawing/2014/main" id="{0A7FDC28-A7E0-444F-8A12-BD5E31E5E07D}"/>
              </a:ext>
            </a:extLst>
          </p:cNvPr>
          <p:cNvPicPr>
            <a:picLocks noChangeAspect="1"/>
          </p:cNvPicPr>
          <p:nvPr userDrawn="1"/>
        </p:nvPicPr>
        <p:blipFill>
          <a:blip r:embed="rId6"/>
          <a:stretch>
            <a:fillRect/>
          </a:stretch>
        </p:blipFill>
        <p:spPr>
          <a:xfrm>
            <a:off x="11701559" y="240422"/>
            <a:ext cx="265119" cy="260299"/>
          </a:xfrm>
          <a:prstGeom prst="rect">
            <a:avLst/>
          </a:prstGeom>
        </p:spPr>
      </p:pic>
      <p:pic>
        <p:nvPicPr>
          <p:cNvPr id="6" name="Picture 5">
            <a:extLst>
              <a:ext uri="{FF2B5EF4-FFF2-40B4-BE49-F238E27FC236}">
                <a16:creationId xmlns:a16="http://schemas.microsoft.com/office/drawing/2014/main" id="{86FE8B19-3790-B34A-9383-F2A57CCB78EC}"/>
              </a:ext>
            </a:extLst>
          </p:cNvPr>
          <p:cNvPicPr>
            <a:picLocks noChangeAspect="1"/>
          </p:cNvPicPr>
          <p:nvPr userDrawn="1"/>
        </p:nvPicPr>
        <p:blipFill>
          <a:blip r:embed="rId7">
            <a:alphaModFix amt="60000"/>
          </a:blip>
          <a:stretch>
            <a:fillRect/>
          </a:stretch>
        </p:blipFill>
        <p:spPr>
          <a:xfrm>
            <a:off x="11478442" y="4105453"/>
            <a:ext cx="710383" cy="2743065"/>
          </a:xfrm>
          <a:prstGeom prst="rect">
            <a:avLst/>
          </a:prstGeom>
        </p:spPr>
      </p:pic>
      <p:sp>
        <p:nvSpPr>
          <p:cNvPr id="16" name="Text Placeholder 18">
            <a:extLst>
              <a:ext uri="{FF2B5EF4-FFF2-40B4-BE49-F238E27FC236}">
                <a16:creationId xmlns:a16="http://schemas.microsoft.com/office/drawing/2014/main" id="{3B80B8CE-0EC1-F642-BF74-9DCAA3C1918D}"/>
              </a:ext>
            </a:extLst>
          </p:cNvPr>
          <p:cNvSpPr txBox="1">
            <a:spLocks/>
          </p:cNvSpPr>
          <p:nvPr userDrawn="1"/>
        </p:nvSpPr>
        <p:spPr>
          <a:xfrm>
            <a:off x="9004112" y="5977693"/>
            <a:ext cx="2185987" cy="498502"/>
          </a:xfrm>
          <a:prstGeom prst="rect">
            <a:avLst/>
          </a:prstGeom>
          <a:solidFill>
            <a:schemeClr val="tx1">
              <a:alpha val="20000"/>
            </a:schemeClr>
          </a:solidFill>
        </p:spPr>
        <p:txBody>
          <a:bodyPr tIns="72000" rIns="1260000" bIns="90000"/>
          <a:lstStyle>
            <a:lvl1pPr marL="0" marR="0" indent="0" algn="l" defTabSz="432000" rtl="0" eaLnBrk="0" fontAlgn="base" latinLnBrk="0" hangingPunct="0">
              <a:lnSpc>
                <a:spcPct val="100000"/>
              </a:lnSpc>
              <a:spcBef>
                <a:spcPts val="120"/>
              </a:spcBef>
              <a:spcAft>
                <a:spcPct val="0"/>
              </a:spcAft>
              <a:buClrTx/>
              <a:buSzTx/>
              <a:buFont typeface="+mj-lt"/>
              <a:buNone/>
              <a:tabLst>
                <a:tab pos="842963" algn="l"/>
              </a:tabLst>
              <a:defRPr sz="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lnSpc>
                <a:spcPct val="110000"/>
              </a:lnSpc>
              <a:spcBef>
                <a:spcPts val="0"/>
              </a:spcBef>
              <a:defRPr/>
            </a:pPr>
            <a:r>
              <a:rPr kumimoji="1" lang="en-US" altLang="ja-JP" sz="700">
                <a:solidFill>
                  <a:srgbClr val="FFFFFF"/>
                </a:solidFill>
                <a:ea typeface="MS PGothic" charset="-128"/>
              </a:rPr>
              <a:t>Information Type :</a:t>
            </a:r>
          </a:p>
          <a:p>
            <a:pPr algn="r">
              <a:lnSpc>
                <a:spcPct val="110000"/>
              </a:lnSpc>
              <a:spcBef>
                <a:spcPts val="0"/>
              </a:spcBef>
              <a:defRPr/>
            </a:pPr>
            <a:r>
              <a:rPr kumimoji="1" lang="en-US" altLang="ja-JP" sz="700">
                <a:solidFill>
                  <a:srgbClr val="FFFFFF"/>
                </a:solidFill>
                <a:ea typeface="MS PGothic" charset="-128"/>
              </a:rPr>
              <a:t>Company Name :</a:t>
            </a:r>
            <a:endParaRPr kumimoji="1" lang="en-GB" altLang="ja-JP" sz="700">
              <a:solidFill>
                <a:srgbClr val="FFFFFF"/>
              </a:solidFill>
              <a:ea typeface="MS PGothic" charset="-128"/>
            </a:endParaRPr>
          </a:p>
          <a:p>
            <a:pPr algn="r">
              <a:lnSpc>
                <a:spcPct val="110000"/>
              </a:lnSpc>
              <a:spcBef>
                <a:spcPts val="0"/>
              </a:spcBef>
              <a:defRPr/>
            </a:pPr>
            <a:r>
              <a:rPr kumimoji="1" lang="en-US" altLang="ja-JP" sz="700">
                <a:solidFill>
                  <a:srgbClr val="FFFFFF"/>
                </a:solidFill>
                <a:ea typeface="MS PGothic" charset="-128"/>
              </a:rPr>
              <a:t>Information Owner :</a:t>
            </a:r>
            <a:endParaRPr kumimoji="1" lang="ja-JP" altLang="en-US" sz="700">
              <a:solidFill>
                <a:srgbClr val="FFFFFF"/>
              </a:solidFill>
              <a:ea typeface="MS PGothic" charset="-128"/>
            </a:endParaRPr>
          </a:p>
        </p:txBody>
      </p:sp>
    </p:spTree>
    <p:extLst>
      <p:ext uri="{BB962C8B-B14F-4D97-AF65-F5344CB8AC3E}">
        <p14:creationId xmlns:p14="http://schemas.microsoft.com/office/powerpoint/2010/main" val="1203893647"/>
      </p:ext>
    </p:extLst>
  </p:cSld>
  <p:clrMap bg1="dk1" tx1="lt1" bg2="dk2" tx2="lt2" accent1="accent1" accent2="accent2" accent3="accent3" accent4="accent4" accent5="accent5" accent6="accent6" hlink="hlink" folHlink="folHlink"/>
  <p:sldLayoutIdLst>
    <p:sldLayoutId id="2147483842" r:id="rId1"/>
  </p:sldLayoutIdLst>
  <p:hf hdr="0" ftr="0" dt="0"/>
  <p:txStyles>
    <p:titleStyle>
      <a:lvl1pPr algn="l" defTabSz="914400" rtl="0" eaLnBrk="1" latinLnBrk="0" hangingPunct="1">
        <a:lnSpc>
          <a:spcPct val="90000"/>
        </a:lnSpc>
        <a:spcBef>
          <a:spcPct val="0"/>
        </a:spcBef>
        <a:buNone/>
        <a:defRPr sz="3600" b="1" i="0" kern="1200">
          <a:solidFill>
            <a:schemeClr val="bg1"/>
          </a:solidFill>
          <a:latin typeface="Arial" panose="020B0604020202020204" pitchFamily="34" charset="0"/>
          <a:ea typeface="Helvetica Neue Medium" panose="02000503000000020004" pitchFamily="2" charset="0"/>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636" userDrawn="1">
          <p15:clr>
            <a:srgbClr val="F26B43"/>
          </p15:clr>
        </p15:guide>
        <p15:guide id="2" pos="7219">
          <p15:clr>
            <a:srgbClr val="F26B43"/>
          </p15:clr>
        </p15:guide>
        <p15:guide id="3" pos="438" userDrawn="1">
          <p15:clr>
            <a:srgbClr val="F26B43"/>
          </p15:clr>
        </p15:guide>
        <p15:guide id="4" orient="horz" pos="2954" userDrawn="1">
          <p15:clr>
            <a:srgbClr val="F26B43"/>
          </p15:clr>
        </p15:guide>
        <p15:guide id="5" orient="horz" pos="3770" userDrawn="1">
          <p15:clr>
            <a:srgbClr val="F26B43"/>
          </p15:clr>
        </p15:guide>
        <p15:guide id="6" orient="horz" pos="397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160461F-FE11-9342-9765-F0AF675D1997}"/>
              </a:ext>
            </a:extLst>
          </p:cNvPr>
          <p:cNvPicPr>
            <a:picLocks noChangeAspect="1"/>
          </p:cNvPicPr>
          <p:nvPr userDrawn="1"/>
        </p:nvPicPr>
        <p:blipFill>
          <a:blip r:embed="rId5">
            <a:lum bright="70000" contrast="-70000"/>
            <a:alphaModFix amt="20000"/>
          </a:blip>
          <a:stretch>
            <a:fillRect/>
          </a:stretch>
        </p:blipFill>
        <p:spPr>
          <a:xfrm>
            <a:off x="4715933" y="2500365"/>
            <a:ext cx="7476067" cy="4357635"/>
          </a:xfrm>
          <a:prstGeom prst="rect">
            <a:avLst/>
          </a:prstGeom>
        </p:spPr>
      </p:pic>
      <p:sp>
        <p:nvSpPr>
          <p:cNvPr id="2" name="Title Placeholder 1">
            <a:extLst>
              <a:ext uri="{FF2B5EF4-FFF2-40B4-BE49-F238E27FC236}">
                <a16:creationId xmlns:a16="http://schemas.microsoft.com/office/drawing/2014/main" id="{3F62DE9C-7B39-054F-A956-4BF338069130}"/>
              </a:ext>
            </a:extLst>
          </p:cNvPr>
          <p:cNvSpPr>
            <a:spLocks noGrp="1"/>
          </p:cNvSpPr>
          <p:nvPr>
            <p:ph type="title"/>
          </p:nvPr>
        </p:nvSpPr>
        <p:spPr>
          <a:xfrm>
            <a:off x="695325" y="853206"/>
            <a:ext cx="9361488" cy="332399"/>
          </a:xfrm>
          <a:prstGeom prst="rect">
            <a:avLst/>
          </a:prstGeom>
          <a:ln>
            <a:solidFill>
              <a:schemeClr val="bg1"/>
            </a:solidFill>
          </a:ln>
        </p:spPr>
        <p:txBody>
          <a:bodyPr vert="horz" wrap="square" lIns="0" tIns="0" rIns="0" bIns="0" rtlCol="0" anchor="b" anchorCtr="0">
            <a:spAutoFit/>
          </a:bodyPr>
          <a:lstStyle/>
          <a:p>
            <a:r>
              <a:rPr lang="en-GB" noProof="0"/>
              <a:t>Click to edit Master title style</a:t>
            </a:r>
          </a:p>
        </p:txBody>
      </p:sp>
      <p:pic>
        <p:nvPicPr>
          <p:cNvPr id="11" name="Graphic 10">
            <a:extLst>
              <a:ext uri="{FF2B5EF4-FFF2-40B4-BE49-F238E27FC236}">
                <a16:creationId xmlns:a16="http://schemas.microsoft.com/office/drawing/2014/main" id="{13AE5330-0783-0E4B-A9F4-23997FB50D02}"/>
              </a:ext>
            </a:extLst>
          </p:cNvPr>
          <p:cNvPicPr>
            <a:picLocks noChangeAspect="1"/>
          </p:cNvPicPr>
          <p:nvPr userDrawn="1"/>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23600" y="6456396"/>
            <a:ext cx="796218" cy="115608"/>
          </a:xfrm>
          <a:prstGeom prst="rect">
            <a:avLst/>
          </a:prstGeom>
        </p:spPr>
      </p:pic>
      <p:sp>
        <p:nvSpPr>
          <p:cNvPr id="12" name="TextBox 11">
            <a:extLst>
              <a:ext uri="{FF2B5EF4-FFF2-40B4-BE49-F238E27FC236}">
                <a16:creationId xmlns:a16="http://schemas.microsoft.com/office/drawing/2014/main" id="{8C9B0123-B7AD-254E-87D5-0097A6C1C000}"/>
              </a:ext>
            </a:extLst>
          </p:cNvPr>
          <p:cNvSpPr txBox="1"/>
          <p:nvPr userDrawn="1"/>
        </p:nvSpPr>
        <p:spPr>
          <a:xfrm>
            <a:off x="9265955" y="6476195"/>
            <a:ext cx="2215329" cy="12824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2020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7" name="Slide Number Placeholder 1">
            <a:extLst>
              <a:ext uri="{FF2B5EF4-FFF2-40B4-BE49-F238E27FC236}">
                <a16:creationId xmlns:a16="http://schemas.microsoft.com/office/drawing/2014/main" id="{41A74A50-534F-F240-A79E-32F7821D58E4}"/>
              </a:ext>
            </a:extLst>
          </p:cNvPr>
          <p:cNvSpPr>
            <a:spLocks noGrp="1"/>
          </p:cNvSpPr>
          <p:nvPr>
            <p:ph type="sldNum" sz="quarter" idx="4"/>
          </p:nvPr>
        </p:nvSpPr>
        <p:spPr>
          <a:xfrm>
            <a:off x="11578618" y="6427925"/>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grpSp>
        <p:nvGrpSpPr>
          <p:cNvPr id="3" name="Group 2">
            <a:extLst>
              <a:ext uri="{FF2B5EF4-FFF2-40B4-BE49-F238E27FC236}">
                <a16:creationId xmlns:a16="http://schemas.microsoft.com/office/drawing/2014/main" id="{41D3CA75-F7BD-3942-A4B7-FC419D4B6581}"/>
              </a:ext>
            </a:extLst>
          </p:cNvPr>
          <p:cNvGrpSpPr/>
          <p:nvPr userDrawn="1"/>
        </p:nvGrpSpPr>
        <p:grpSpPr>
          <a:xfrm>
            <a:off x="11691807" y="240422"/>
            <a:ext cx="265119" cy="1730481"/>
            <a:chOff x="11691807" y="240422"/>
            <a:chExt cx="265119" cy="1730481"/>
          </a:xfrm>
        </p:grpSpPr>
        <p:pic>
          <p:nvPicPr>
            <p:cNvPr id="9" name="Picture 8">
              <a:extLst>
                <a:ext uri="{FF2B5EF4-FFF2-40B4-BE49-F238E27FC236}">
                  <a16:creationId xmlns:a16="http://schemas.microsoft.com/office/drawing/2014/main" id="{02D21B0E-457B-BB4A-83B7-D04AF30C0269}"/>
                </a:ext>
              </a:extLst>
            </p:cNvPr>
            <p:cNvPicPr>
              <a:picLocks noChangeAspect="1"/>
            </p:cNvPicPr>
            <p:nvPr userDrawn="1"/>
          </p:nvPicPr>
          <p:blipFill>
            <a:blip r:embed="rId8"/>
            <a:stretch>
              <a:fillRect/>
            </a:stretch>
          </p:blipFill>
          <p:spPr>
            <a:xfrm>
              <a:off x="11691807" y="240422"/>
              <a:ext cx="265119" cy="260299"/>
            </a:xfrm>
            <a:prstGeom prst="rect">
              <a:avLst/>
            </a:prstGeom>
          </p:spPr>
        </p:pic>
        <p:pic>
          <p:nvPicPr>
            <p:cNvPr id="14" name="Picture 13">
              <a:extLst>
                <a:ext uri="{FF2B5EF4-FFF2-40B4-BE49-F238E27FC236}">
                  <a16:creationId xmlns:a16="http://schemas.microsoft.com/office/drawing/2014/main" id="{6F03A753-8D6B-F44F-8D8B-3BB65B760BA0}"/>
                </a:ext>
              </a:extLst>
            </p:cNvPr>
            <p:cNvPicPr>
              <a:picLocks noChangeAspect="1"/>
            </p:cNvPicPr>
            <p:nvPr userDrawn="1"/>
          </p:nvPicPr>
          <p:blipFill>
            <a:blip r:embed="rId9">
              <a:duotone>
                <a:prstClr val="black"/>
                <a:srgbClr val="000000">
                  <a:lumMod val="95000"/>
                  <a:lumOff val="5000"/>
                  <a:tint val="45000"/>
                  <a:satMod val="400000"/>
                </a:srgbClr>
              </a:duotone>
              <a:alphaModFix/>
            </a:blip>
            <a:stretch>
              <a:fillRect/>
            </a:stretch>
          </p:blipFill>
          <p:spPr>
            <a:xfrm>
              <a:off x="11746789" y="593502"/>
              <a:ext cx="153821" cy="1377401"/>
            </a:xfrm>
            <a:prstGeom prst="rect">
              <a:avLst/>
            </a:prstGeom>
          </p:spPr>
        </p:pic>
      </p:grpSp>
      <p:sp>
        <p:nvSpPr>
          <p:cNvPr id="16" name="Text Placeholder 2">
            <a:extLst>
              <a:ext uri="{FF2B5EF4-FFF2-40B4-BE49-F238E27FC236}">
                <a16:creationId xmlns:a16="http://schemas.microsoft.com/office/drawing/2014/main" id="{9BC425D9-749C-3944-A95F-51E7342C65AD}"/>
              </a:ext>
            </a:extLst>
          </p:cNvPr>
          <p:cNvSpPr txBox="1">
            <a:spLocks/>
          </p:cNvSpPr>
          <p:nvPr userDrawn="1"/>
        </p:nvSpPr>
        <p:spPr>
          <a:xfrm>
            <a:off x="695325" y="1557338"/>
            <a:ext cx="9361488" cy="4543725"/>
          </a:xfrm>
          <a:prstGeom prst="rect">
            <a:avLst/>
          </a:prstGeom>
        </p:spPr>
        <p:txBody>
          <a:bodyPr lIns="0" tIns="0" rIns="0" bIns="0"/>
          <a:lstStyle>
            <a:lvl1pPr marL="180000" indent="-180000" algn="l" defTabSz="914400" rtl="0" eaLnBrk="1" latinLnBrk="0" hangingPunct="1">
              <a:lnSpc>
                <a:spcPct val="110000"/>
              </a:lnSpc>
              <a:spcBef>
                <a:spcPts val="1200"/>
              </a:spcBef>
              <a:buClr>
                <a:schemeClr val="tx1"/>
              </a:buClr>
              <a:buFont typeface="Arial" panose="020B0604020202020204" pitchFamily="34" charset="0"/>
              <a:buChar char="•"/>
              <a:defRPr sz="1400" b="1" i="0" kern="1200">
                <a:solidFill>
                  <a:schemeClr val="tx2"/>
                </a:solidFill>
                <a:latin typeface="Arial" panose="020B0604020202020204" pitchFamily="34" charset="0"/>
                <a:ea typeface="Helvetica Neue" panose="02000503000000020004" pitchFamily="2" charset="0"/>
                <a:cs typeface="Arial" panose="020B0604020202020204" pitchFamily="34" charset="0"/>
              </a:defRPr>
            </a:lvl1pPr>
            <a:lvl2pPr marL="360000" indent="-180000" algn="l" defTabSz="914400" rtl="0" eaLnBrk="1" latinLnBrk="0" hangingPunct="1">
              <a:lnSpc>
                <a:spcPct val="110000"/>
              </a:lnSpc>
              <a:spcBef>
                <a:spcPts val="500"/>
              </a:spcBef>
              <a:buClr>
                <a:schemeClr val="tx1"/>
              </a:buClr>
              <a:buFont typeface="Arial" panose="020B0604020202020204" pitchFamily="34" charset="0"/>
              <a:buChar char="•"/>
              <a:defRPr sz="1400" b="0" i="0" kern="1200">
                <a:solidFill>
                  <a:schemeClr val="tx2"/>
                </a:solidFill>
                <a:latin typeface="Arial" panose="020B0604020202020204" pitchFamily="34" charset="0"/>
                <a:ea typeface="Helvetica Neue" panose="02000503000000020004" pitchFamily="2" charset="0"/>
                <a:cs typeface="Arial" panose="020B0604020202020204" pitchFamily="34" charset="0"/>
              </a:defRPr>
            </a:lvl2pPr>
            <a:lvl3pPr marL="540000" indent="-180000" algn="l" defTabSz="914400" rtl="0" eaLnBrk="1" latinLnBrk="0" hangingPunct="1">
              <a:lnSpc>
                <a:spcPct val="110000"/>
              </a:lnSpc>
              <a:spcBef>
                <a:spcPts val="500"/>
              </a:spcBef>
              <a:buClr>
                <a:schemeClr val="bg1">
                  <a:lumMod val="50000"/>
                </a:schemeClr>
              </a:buClr>
              <a:buFont typeface="Arial" panose="020B0604020202020204" pitchFamily="34" charset="0"/>
              <a:buChar char="•"/>
              <a:defRPr sz="1400" b="0" i="0" kern="1200">
                <a:solidFill>
                  <a:schemeClr val="bg1">
                    <a:lumMod val="50000"/>
                  </a:schemeClr>
                </a:solidFill>
                <a:latin typeface="Arial" panose="020B0604020202020204" pitchFamily="34" charset="0"/>
                <a:ea typeface="Helvetica Neue" panose="02000503000000020004" pitchFamily="2" charset="0"/>
                <a:cs typeface="Arial" panose="020B0604020202020204" pitchFamily="34" charset="0"/>
              </a:defRPr>
            </a:lvl3pPr>
            <a:lvl4pPr marL="720000" indent="-180000" algn="l" defTabSz="914400" rtl="0" eaLnBrk="1" latinLnBrk="0" hangingPunct="1">
              <a:lnSpc>
                <a:spcPct val="110000"/>
              </a:lnSpc>
              <a:spcBef>
                <a:spcPts val="500"/>
              </a:spcBef>
              <a:buClr>
                <a:schemeClr val="tx1"/>
              </a:buClr>
              <a:buFont typeface="Arial" panose="020B0604020202020204" pitchFamily="34" charset="0"/>
              <a:buChar char="•"/>
              <a:defRPr sz="1300" b="0" i="0" kern="1200">
                <a:solidFill>
                  <a:schemeClr val="bg1">
                    <a:lumMod val="65000"/>
                  </a:schemeClr>
                </a:solidFill>
                <a:latin typeface="Arial" panose="020B0604020202020204" pitchFamily="34" charset="0"/>
                <a:ea typeface="Helvetica Neue" panose="02000503000000020004" pitchFamily="2" charset="0"/>
                <a:cs typeface="Arial" panose="020B0604020202020204" pitchFamily="34" charset="0"/>
              </a:defRPr>
            </a:lvl4pPr>
            <a:lvl5pPr marL="900000" indent="-180000" algn="l" defTabSz="914400" rtl="0" eaLnBrk="1" latinLnBrk="0" hangingPunct="1">
              <a:lnSpc>
                <a:spcPct val="110000"/>
              </a:lnSpc>
              <a:spcBef>
                <a:spcPts val="500"/>
              </a:spcBef>
              <a:buClr>
                <a:schemeClr val="tx1"/>
              </a:buClr>
              <a:buFont typeface="Arial" panose="020B0604020202020204" pitchFamily="34" charset="0"/>
              <a:buChar char="•"/>
              <a:defRPr sz="1200" b="0" i="0" kern="1200">
                <a:solidFill>
                  <a:schemeClr val="bg1">
                    <a:lumMod val="65000"/>
                  </a:schemeClr>
                </a:solidFill>
                <a:latin typeface="Arial" panose="020B0604020202020204" pitchFamily="34" charset="0"/>
                <a:ea typeface="Helvetica Neue"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3"/>
          </p:nvPr>
        </p:nvSpPr>
        <p:spPr>
          <a:xfrm>
            <a:off x="2782537" y="6271209"/>
            <a:ext cx="6626927" cy="485982"/>
          </a:xfrm>
          <a:prstGeom prst="roundRect">
            <a:avLst/>
          </a:prstGeom>
          <a:solidFill>
            <a:schemeClr val="bg2">
              <a:lumMod val="20000"/>
              <a:lumOff val="80000"/>
            </a:schemeClr>
          </a:solidFill>
        </p:spPr>
        <p:txBody>
          <a:bodyPr vert="horz" lIns="91440" tIns="45720" rIns="91440" bIns="45720" rtlCol="0" anchor="ctr"/>
          <a:lstStyle>
            <a:lvl1pPr algn="ctr">
              <a:defRPr sz="1400" b="1" i="1">
                <a:solidFill>
                  <a:schemeClr val="tx2"/>
                </a:solidFill>
              </a:defRPr>
            </a:lvl1pPr>
          </a:lstStyle>
          <a:p>
            <a:r>
              <a:rPr lang="en-GB"/>
              <a:t>Add kicker here in italics. Maximum two lines. Finish with full stop.</a:t>
            </a:r>
          </a:p>
        </p:txBody>
      </p:sp>
    </p:spTree>
    <p:extLst>
      <p:ext uri="{BB962C8B-B14F-4D97-AF65-F5344CB8AC3E}">
        <p14:creationId xmlns:p14="http://schemas.microsoft.com/office/powerpoint/2010/main" val="2403731039"/>
      </p:ext>
    </p:extLst>
  </p:cSld>
  <p:clrMap bg1="dk1" tx1="lt1" bg2="dk2" tx2="lt2" accent1="accent1" accent2="accent2" accent3="accent3" accent4="accent4" accent5="accent5" accent6="accent6" hlink="hlink" folHlink="folHlink"/>
  <p:sldLayoutIdLst>
    <p:sldLayoutId id="2147483858" r:id="rId1"/>
    <p:sldLayoutId id="2147483859" r:id="rId2"/>
    <p:sldLayoutId id="2147483861" r:id="rId3"/>
  </p:sldLayoutIdLst>
  <p:hf hdr="0" ftr="0" dt="0"/>
  <p:txStyles>
    <p:titleStyle>
      <a:lvl1pPr algn="l" defTabSz="914400" rtl="0" eaLnBrk="1" latinLnBrk="0" hangingPunct="1">
        <a:lnSpc>
          <a:spcPct val="90000"/>
        </a:lnSpc>
        <a:spcBef>
          <a:spcPct val="0"/>
        </a:spcBef>
        <a:buNone/>
        <a:defRPr sz="2400" b="1" i="0" kern="1200">
          <a:solidFill>
            <a:schemeClr val="tx2"/>
          </a:solidFill>
          <a:latin typeface="Arial" panose="020B0604020202020204" pitchFamily="34" charset="0"/>
          <a:ea typeface="Helvetica Neue" panose="02000503000000020004" pitchFamily="2" charset="0"/>
          <a:cs typeface="Arial" panose="020B0604020202020204" pitchFamily="34" charset="0"/>
        </a:defRPr>
      </a:lvl1pPr>
    </p:titleStyle>
    <p:bodyStyle>
      <a:lvl1pPr marL="180000" indent="-180000" algn="l" defTabSz="914400" rtl="0" eaLnBrk="1" latinLnBrk="0" hangingPunct="1">
        <a:lnSpc>
          <a:spcPct val="90000"/>
        </a:lnSpc>
        <a:spcBef>
          <a:spcPts val="500"/>
        </a:spcBef>
        <a:buClr>
          <a:schemeClr val="tx1"/>
        </a:buClr>
        <a:buFont typeface="Arial" panose="020B0604020202020204" pitchFamily="34" charset="0"/>
        <a:buChar char="•"/>
        <a:defRPr sz="1800" b="0" i="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360000" indent="-180000" algn="l" defTabSz="914400" rtl="0" eaLnBrk="1" latinLnBrk="0" hangingPunct="1">
        <a:lnSpc>
          <a:spcPct val="90000"/>
        </a:lnSpc>
        <a:spcBef>
          <a:spcPts val="500"/>
        </a:spcBef>
        <a:buClr>
          <a:schemeClr val="tx1"/>
        </a:buClr>
        <a:buFont typeface="Arial" panose="020B0604020202020204" pitchFamily="34" charset="0"/>
        <a:buChar char="•"/>
        <a:defRPr sz="1600" b="0" i="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2pPr>
      <a:lvl3pPr marL="540000" indent="-180000" algn="l" defTabSz="914400" rtl="0" eaLnBrk="1" latinLnBrk="0" hangingPunct="1">
        <a:lnSpc>
          <a:spcPct val="90000"/>
        </a:lnSpc>
        <a:spcBef>
          <a:spcPts val="500"/>
        </a:spcBef>
        <a:buClr>
          <a:schemeClr val="tx1"/>
        </a:buClr>
        <a:buFont typeface="Arial" panose="020B0604020202020204" pitchFamily="34" charset="0"/>
        <a:buChar char="•"/>
        <a:defRPr sz="1400" b="0" i="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3pPr>
      <a:lvl4pPr marL="720000" indent="-180000" algn="l" defTabSz="914400" rtl="0" eaLnBrk="1" latinLnBrk="0" hangingPunct="1">
        <a:lnSpc>
          <a:spcPct val="90000"/>
        </a:lnSpc>
        <a:spcBef>
          <a:spcPts val="500"/>
        </a:spcBef>
        <a:buClr>
          <a:schemeClr val="tx1"/>
        </a:buClr>
        <a:buFont typeface="Arial" panose="020B0604020202020204" pitchFamily="34" charset="0"/>
        <a:buChar char="•"/>
        <a:defRPr sz="1200" b="0" i="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4pPr>
      <a:lvl5pPr marL="900000" indent="-180000" algn="l" defTabSz="914400" rtl="0" eaLnBrk="1" latinLnBrk="0" hangingPunct="1">
        <a:lnSpc>
          <a:spcPct val="90000"/>
        </a:lnSpc>
        <a:spcBef>
          <a:spcPts val="500"/>
        </a:spcBef>
        <a:buClr>
          <a:schemeClr val="tx1"/>
        </a:buClr>
        <a:buFont typeface="Arial" panose="020B0604020202020204" pitchFamily="34" charset="0"/>
        <a:buChar char="•"/>
        <a:defRPr sz="1200" b="0" i="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38">
          <p15:clr>
            <a:srgbClr val="F26B43"/>
          </p15:clr>
        </p15:guide>
        <p15:guide id="2" orient="horz" pos="3838">
          <p15:clr>
            <a:srgbClr val="F26B43"/>
          </p15:clr>
        </p15:guide>
        <p15:guide id="5" pos="6335">
          <p15:clr>
            <a:srgbClr val="F26B43"/>
          </p15:clr>
        </p15:guide>
        <p15:guide id="6" pos="6811">
          <p15:clr>
            <a:srgbClr val="F26B43"/>
          </p15:clr>
        </p15:guide>
        <p15:guide id="8" orient="horz" pos="981"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62DE9C-7B39-054F-A956-4BF338069130}"/>
              </a:ext>
            </a:extLst>
          </p:cNvPr>
          <p:cNvSpPr>
            <a:spLocks noGrp="1"/>
          </p:cNvSpPr>
          <p:nvPr>
            <p:ph type="title"/>
          </p:nvPr>
        </p:nvSpPr>
        <p:spPr>
          <a:xfrm>
            <a:off x="695325" y="853206"/>
            <a:ext cx="9361488" cy="332399"/>
          </a:xfrm>
          <a:prstGeom prst="rect">
            <a:avLst/>
          </a:prstGeom>
          <a:ln>
            <a:solidFill>
              <a:schemeClr val="bg1"/>
            </a:solidFill>
          </a:ln>
        </p:spPr>
        <p:txBody>
          <a:bodyPr vert="horz" wrap="square" lIns="0" tIns="0" rIns="0" bIns="0" rtlCol="0" anchor="b" anchorCtr="0">
            <a:spAutoFit/>
          </a:bodyPr>
          <a:lstStyle/>
          <a:p>
            <a:r>
              <a:rPr lang="en-GB" noProof="0"/>
              <a:t>Click to edit Master title style</a:t>
            </a:r>
          </a:p>
        </p:txBody>
      </p:sp>
      <p:pic>
        <p:nvPicPr>
          <p:cNvPr id="11" name="Graphic 10">
            <a:extLst>
              <a:ext uri="{FF2B5EF4-FFF2-40B4-BE49-F238E27FC236}">
                <a16:creationId xmlns:a16="http://schemas.microsoft.com/office/drawing/2014/main" id="{13AE5330-0783-0E4B-A9F4-23997FB50D02}"/>
              </a:ext>
            </a:extLst>
          </p:cNvPr>
          <p:cNvPicPr>
            <a:picLocks noChangeAspect="1"/>
          </p:cNvPicPr>
          <p:nvPr userDrawn="1"/>
        </p:nvPicPr>
        <p:blipFill>
          <a:blip r:embed="rId26" cstate="screen">
            <a:extLst>
              <a:ext uri="{28A0092B-C50C-407E-A947-70E740481C1C}">
                <a14:useLocalDpi xmlns:a14="http://schemas.microsoft.com/office/drawing/2010/main"/>
              </a:ext>
              <a:ext uri="{96DAC541-7B7A-43D3-8B79-37D633B846F1}">
                <asvg:svgBlip xmlns:asvg="http://schemas.microsoft.com/office/drawing/2016/SVG/main" r:embed="rId27"/>
              </a:ext>
            </a:extLst>
          </a:blip>
          <a:stretch>
            <a:fillRect/>
          </a:stretch>
        </p:blipFill>
        <p:spPr>
          <a:xfrm>
            <a:off x="723600" y="6456396"/>
            <a:ext cx="796218" cy="115608"/>
          </a:xfrm>
          <a:prstGeom prst="rect">
            <a:avLst/>
          </a:prstGeom>
        </p:spPr>
      </p:pic>
      <p:sp>
        <p:nvSpPr>
          <p:cNvPr id="12" name="TextBox 11">
            <a:extLst>
              <a:ext uri="{FF2B5EF4-FFF2-40B4-BE49-F238E27FC236}">
                <a16:creationId xmlns:a16="http://schemas.microsoft.com/office/drawing/2014/main" id="{8C9B0123-B7AD-254E-87D5-0097A6C1C000}"/>
              </a:ext>
            </a:extLst>
          </p:cNvPr>
          <p:cNvSpPr txBox="1"/>
          <p:nvPr userDrawn="1"/>
        </p:nvSpPr>
        <p:spPr>
          <a:xfrm>
            <a:off x="9265955" y="6476195"/>
            <a:ext cx="2215329" cy="12824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7" name="Slide Number Placeholder 1">
            <a:extLst>
              <a:ext uri="{FF2B5EF4-FFF2-40B4-BE49-F238E27FC236}">
                <a16:creationId xmlns:a16="http://schemas.microsoft.com/office/drawing/2014/main" id="{41A74A50-534F-F240-A79E-32F7821D58E4}"/>
              </a:ext>
            </a:extLst>
          </p:cNvPr>
          <p:cNvSpPr>
            <a:spLocks noGrp="1"/>
          </p:cNvSpPr>
          <p:nvPr>
            <p:ph type="sldNum" sz="quarter" idx="4"/>
          </p:nvPr>
        </p:nvSpPr>
        <p:spPr>
          <a:xfrm>
            <a:off x="11578618" y="6427925"/>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grpSp>
        <p:nvGrpSpPr>
          <p:cNvPr id="3" name="Group 2">
            <a:extLst>
              <a:ext uri="{FF2B5EF4-FFF2-40B4-BE49-F238E27FC236}">
                <a16:creationId xmlns:a16="http://schemas.microsoft.com/office/drawing/2014/main" id="{41D3CA75-F7BD-3942-A4B7-FC419D4B6581}"/>
              </a:ext>
            </a:extLst>
          </p:cNvPr>
          <p:cNvGrpSpPr/>
          <p:nvPr userDrawn="1"/>
        </p:nvGrpSpPr>
        <p:grpSpPr>
          <a:xfrm>
            <a:off x="11691807" y="240422"/>
            <a:ext cx="265119" cy="1730481"/>
            <a:chOff x="11691807" y="240422"/>
            <a:chExt cx="265119" cy="1730481"/>
          </a:xfrm>
        </p:grpSpPr>
        <p:pic>
          <p:nvPicPr>
            <p:cNvPr id="9" name="Picture 8">
              <a:extLst>
                <a:ext uri="{FF2B5EF4-FFF2-40B4-BE49-F238E27FC236}">
                  <a16:creationId xmlns:a16="http://schemas.microsoft.com/office/drawing/2014/main" id="{02D21B0E-457B-BB4A-83B7-D04AF30C0269}"/>
                </a:ext>
              </a:extLst>
            </p:cNvPr>
            <p:cNvPicPr>
              <a:picLocks noChangeAspect="1"/>
            </p:cNvPicPr>
            <p:nvPr userDrawn="1"/>
          </p:nvPicPr>
          <p:blipFill>
            <a:blip r:embed="rId28"/>
            <a:stretch>
              <a:fillRect/>
            </a:stretch>
          </p:blipFill>
          <p:spPr>
            <a:xfrm>
              <a:off x="11691807" y="240422"/>
              <a:ext cx="265119" cy="260299"/>
            </a:xfrm>
            <a:prstGeom prst="rect">
              <a:avLst/>
            </a:prstGeom>
          </p:spPr>
        </p:pic>
        <p:pic>
          <p:nvPicPr>
            <p:cNvPr id="14" name="Picture 13">
              <a:extLst>
                <a:ext uri="{FF2B5EF4-FFF2-40B4-BE49-F238E27FC236}">
                  <a16:creationId xmlns:a16="http://schemas.microsoft.com/office/drawing/2014/main" id="{6F03A753-8D6B-F44F-8D8B-3BB65B760BA0}"/>
                </a:ext>
              </a:extLst>
            </p:cNvPr>
            <p:cNvPicPr>
              <a:picLocks noChangeAspect="1"/>
            </p:cNvPicPr>
            <p:nvPr userDrawn="1"/>
          </p:nvPicPr>
          <p:blipFill>
            <a:blip r:embed="rId29">
              <a:duotone>
                <a:prstClr val="black"/>
                <a:srgbClr val="000000">
                  <a:lumMod val="95000"/>
                  <a:lumOff val="5000"/>
                  <a:tint val="45000"/>
                  <a:satMod val="400000"/>
                </a:srgbClr>
              </a:duotone>
              <a:alphaModFix/>
            </a:blip>
            <a:stretch>
              <a:fillRect/>
            </a:stretch>
          </p:blipFill>
          <p:spPr>
            <a:xfrm>
              <a:off x="11746789" y="593502"/>
              <a:ext cx="153821" cy="1377401"/>
            </a:xfrm>
            <a:prstGeom prst="rect">
              <a:avLst/>
            </a:prstGeom>
          </p:spPr>
        </p:pic>
      </p:grpSp>
      <p:sp>
        <p:nvSpPr>
          <p:cNvPr id="13" name="Text Placeholder 2">
            <a:extLst>
              <a:ext uri="{FF2B5EF4-FFF2-40B4-BE49-F238E27FC236}">
                <a16:creationId xmlns:a16="http://schemas.microsoft.com/office/drawing/2014/main" id="{4DF75595-76A2-0940-80BA-3D9C880397AD}"/>
              </a:ext>
            </a:extLst>
          </p:cNvPr>
          <p:cNvSpPr txBox="1">
            <a:spLocks/>
          </p:cNvSpPr>
          <p:nvPr userDrawn="1"/>
        </p:nvSpPr>
        <p:spPr>
          <a:xfrm>
            <a:off x="695325" y="1557338"/>
            <a:ext cx="9361488" cy="4543725"/>
          </a:xfrm>
          <a:prstGeom prst="rect">
            <a:avLst/>
          </a:prstGeom>
        </p:spPr>
        <p:txBody>
          <a:bodyPr lIns="0" tIns="0" rIns="0" bIns="0"/>
          <a:lstStyle>
            <a:lvl1pPr marL="180000" indent="-180000" algn="l" defTabSz="914400" rtl="0" eaLnBrk="1" latinLnBrk="0" hangingPunct="1">
              <a:lnSpc>
                <a:spcPct val="110000"/>
              </a:lnSpc>
              <a:spcBef>
                <a:spcPts val="1200"/>
              </a:spcBef>
              <a:buClr>
                <a:schemeClr val="tx1"/>
              </a:buClr>
              <a:buFont typeface="Arial" panose="020B0604020202020204" pitchFamily="34" charset="0"/>
              <a:buChar char="•"/>
              <a:defRPr sz="1400" b="1" i="0" kern="1200">
                <a:solidFill>
                  <a:schemeClr val="tx2"/>
                </a:solidFill>
                <a:latin typeface="Arial" panose="020B0604020202020204" pitchFamily="34" charset="0"/>
                <a:ea typeface="Helvetica Neue" panose="02000503000000020004" pitchFamily="2" charset="0"/>
                <a:cs typeface="Arial" panose="020B0604020202020204" pitchFamily="34" charset="0"/>
              </a:defRPr>
            </a:lvl1pPr>
            <a:lvl2pPr marL="360000" indent="-180000" algn="l" defTabSz="914400" rtl="0" eaLnBrk="1" latinLnBrk="0" hangingPunct="1">
              <a:lnSpc>
                <a:spcPct val="110000"/>
              </a:lnSpc>
              <a:spcBef>
                <a:spcPts val="500"/>
              </a:spcBef>
              <a:buClr>
                <a:schemeClr val="tx1"/>
              </a:buClr>
              <a:buFont typeface="Arial" panose="020B0604020202020204" pitchFamily="34" charset="0"/>
              <a:buChar char="•"/>
              <a:defRPr sz="1400" b="0" i="0" kern="1200">
                <a:solidFill>
                  <a:schemeClr val="tx2"/>
                </a:solidFill>
                <a:latin typeface="Arial" panose="020B0604020202020204" pitchFamily="34" charset="0"/>
                <a:ea typeface="Helvetica Neue" panose="02000503000000020004" pitchFamily="2" charset="0"/>
                <a:cs typeface="Arial" panose="020B0604020202020204" pitchFamily="34" charset="0"/>
              </a:defRPr>
            </a:lvl2pPr>
            <a:lvl3pPr marL="540000" indent="-180000" algn="l" defTabSz="914400" rtl="0" eaLnBrk="1" latinLnBrk="0" hangingPunct="1">
              <a:lnSpc>
                <a:spcPct val="110000"/>
              </a:lnSpc>
              <a:spcBef>
                <a:spcPts val="500"/>
              </a:spcBef>
              <a:buClr>
                <a:schemeClr val="bg1">
                  <a:lumMod val="50000"/>
                </a:schemeClr>
              </a:buClr>
              <a:buFont typeface="Arial" panose="020B0604020202020204" pitchFamily="34" charset="0"/>
              <a:buChar char="•"/>
              <a:defRPr sz="1400" b="0" i="0" kern="1200">
                <a:solidFill>
                  <a:schemeClr val="bg1">
                    <a:lumMod val="50000"/>
                  </a:schemeClr>
                </a:solidFill>
                <a:latin typeface="Arial" panose="020B0604020202020204" pitchFamily="34" charset="0"/>
                <a:ea typeface="Helvetica Neue" panose="02000503000000020004" pitchFamily="2" charset="0"/>
                <a:cs typeface="Arial" panose="020B0604020202020204" pitchFamily="34" charset="0"/>
              </a:defRPr>
            </a:lvl3pPr>
            <a:lvl4pPr marL="720000" indent="-180000" algn="l" defTabSz="914400" rtl="0" eaLnBrk="1" latinLnBrk="0" hangingPunct="1">
              <a:lnSpc>
                <a:spcPct val="110000"/>
              </a:lnSpc>
              <a:spcBef>
                <a:spcPts val="500"/>
              </a:spcBef>
              <a:buClr>
                <a:schemeClr val="tx1"/>
              </a:buClr>
              <a:buFont typeface="Arial" panose="020B0604020202020204" pitchFamily="34" charset="0"/>
              <a:buChar char="•"/>
              <a:defRPr sz="1300" b="0" i="0" kern="1200">
                <a:solidFill>
                  <a:schemeClr val="bg1">
                    <a:lumMod val="65000"/>
                  </a:schemeClr>
                </a:solidFill>
                <a:latin typeface="Arial" panose="020B0604020202020204" pitchFamily="34" charset="0"/>
                <a:ea typeface="Helvetica Neue" panose="02000503000000020004" pitchFamily="2" charset="0"/>
                <a:cs typeface="Arial" panose="020B0604020202020204" pitchFamily="34" charset="0"/>
              </a:defRPr>
            </a:lvl4pPr>
            <a:lvl5pPr marL="900000" indent="-180000" algn="l" defTabSz="914400" rtl="0" eaLnBrk="1" latinLnBrk="0" hangingPunct="1">
              <a:lnSpc>
                <a:spcPct val="110000"/>
              </a:lnSpc>
              <a:spcBef>
                <a:spcPts val="500"/>
              </a:spcBef>
              <a:buClr>
                <a:schemeClr val="tx1"/>
              </a:buClr>
              <a:buFont typeface="Arial" panose="020B0604020202020204" pitchFamily="34" charset="0"/>
              <a:buChar char="•"/>
              <a:defRPr sz="1200" b="0" i="0" kern="1200">
                <a:solidFill>
                  <a:schemeClr val="bg1">
                    <a:lumMod val="65000"/>
                  </a:schemeClr>
                </a:solidFill>
                <a:latin typeface="Arial" panose="020B0604020202020204" pitchFamily="34" charset="0"/>
                <a:ea typeface="Helvetica Neue"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3"/>
          </p:nvPr>
        </p:nvSpPr>
        <p:spPr>
          <a:xfrm>
            <a:off x="2782537" y="6271209"/>
            <a:ext cx="6626927" cy="485982"/>
          </a:xfrm>
          <a:prstGeom prst="roundRect">
            <a:avLst/>
          </a:prstGeom>
          <a:solidFill>
            <a:schemeClr val="bg2">
              <a:lumMod val="20000"/>
              <a:lumOff val="80000"/>
            </a:schemeClr>
          </a:solidFill>
        </p:spPr>
        <p:txBody>
          <a:bodyPr vert="horz" lIns="91440" tIns="45720" rIns="91440" bIns="45720" rtlCol="0" anchor="ctr"/>
          <a:lstStyle>
            <a:lvl1pPr>
              <a:defRPr lang="en-GB" sz="1400" b="1" i="1">
                <a:solidFill>
                  <a:schemeClr val="tx2"/>
                </a:solidFill>
              </a:defRPr>
            </a:lvl1pPr>
          </a:lstStyle>
          <a:p>
            <a:pPr algn="ctr"/>
            <a:r>
              <a:rPr lang="en-GB"/>
              <a:t>Add kicker here in italics. Maximum two lines. Finish with full stop.</a:t>
            </a:r>
          </a:p>
        </p:txBody>
      </p:sp>
    </p:spTree>
    <p:extLst>
      <p:ext uri="{BB962C8B-B14F-4D97-AF65-F5344CB8AC3E}">
        <p14:creationId xmlns:p14="http://schemas.microsoft.com/office/powerpoint/2010/main" val="2141646304"/>
      </p:ext>
    </p:extLst>
  </p:cSld>
  <p:clrMap bg1="dk1" tx1="lt1" bg2="dk2" tx2="lt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922" r:id="rId6"/>
    <p:sldLayoutId id="2147483890" r:id="rId7"/>
    <p:sldLayoutId id="2147483925" r:id="rId8"/>
    <p:sldLayoutId id="2147483891" r:id="rId9"/>
    <p:sldLayoutId id="2147483892" r:id="rId10"/>
    <p:sldLayoutId id="2147483893" r:id="rId11"/>
    <p:sldLayoutId id="2147483894" r:id="rId12"/>
    <p:sldLayoutId id="2147483895" r:id="rId13"/>
    <p:sldLayoutId id="2147483896" r:id="rId14"/>
    <p:sldLayoutId id="2147483897" r:id="rId15"/>
    <p:sldLayoutId id="2147483898" r:id="rId16"/>
    <p:sldLayoutId id="2147483899" r:id="rId17"/>
    <p:sldLayoutId id="2147483900" r:id="rId18"/>
    <p:sldLayoutId id="2147483901" r:id="rId19"/>
    <p:sldLayoutId id="2147483902" r:id="rId20"/>
    <p:sldLayoutId id="2147483903" r:id="rId21"/>
    <p:sldLayoutId id="2147483904" r:id="rId22"/>
    <p:sldLayoutId id="2147483905" r:id="rId23"/>
    <p:sldLayoutId id="2147483989" r:id="rId24"/>
  </p:sldLayoutIdLst>
  <p:hf hdr="0" ftr="0" dt="0"/>
  <p:txStyles>
    <p:titleStyle>
      <a:lvl1pPr algn="l" defTabSz="914400" rtl="0" eaLnBrk="1" latinLnBrk="0" hangingPunct="1">
        <a:lnSpc>
          <a:spcPct val="90000"/>
        </a:lnSpc>
        <a:spcBef>
          <a:spcPct val="0"/>
        </a:spcBef>
        <a:buNone/>
        <a:defRPr sz="2400" b="1" i="0" kern="1200">
          <a:solidFill>
            <a:schemeClr val="tx2"/>
          </a:solidFill>
          <a:latin typeface="Arial" panose="020B0604020202020204" pitchFamily="34" charset="0"/>
          <a:ea typeface="Helvetica Neue" panose="02000503000000020004" pitchFamily="2" charset="0"/>
          <a:cs typeface="Arial" panose="020B0604020202020204" pitchFamily="34" charset="0"/>
        </a:defRPr>
      </a:lvl1pPr>
    </p:titleStyle>
    <p:bodyStyle>
      <a:lvl1pPr marL="180000" indent="-180000" algn="l" defTabSz="914400" rtl="0" eaLnBrk="1" latinLnBrk="0" hangingPunct="1">
        <a:lnSpc>
          <a:spcPct val="90000"/>
        </a:lnSpc>
        <a:spcBef>
          <a:spcPts val="500"/>
        </a:spcBef>
        <a:buClr>
          <a:schemeClr val="tx1"/>
        </a:buClr>
        <a:buFont typeface="Arial" panose="020B0604020202020204" pitchFamily="34" charset="0"/>
        <a:buChar char="•"/>
        <a:defRPr sz="1800" b="0" i="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360000" indent="-180000" algn="l" defTabSz="914400" rtl="0" eaLnBrk="1" latinLnBrk="0" hangingPunct="1">
        <a:lnSpc>
          <a:spcPct val="90000"/>
        </a:lnSpc>
        <a:spcBef>
          <a:spcPts val="500"/>
        </a:spcBef>
        <a:buClr>
          <a:schemeClr val="tx1"/>
        </a:buClr>
        <a:buFont typeface="Arial" panose="020B0604020202020204" pitchFamily="34" charset="0"/>
        <a:buChar char="•"/>
        <a:defRPr sz="1600" b="0" i="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2pPr>
      <a:lvl3pPr marL="540000" indent="-180000" algn="l" defTabSz="914400" rtl="0" eaLnBrk="1" latinLnBrk="0" hangingPunct="1">
        <a:lnSpc>
          <a:spcPct val="90000"/>
        </a:lnSpc>
        <a:spcBef>
          <a:spcPts val="500"/>
        </a:spcBef>
        <a:buClr>
          <a:schemeClr val="tx1"/>
        </a:buClr>
        <a:buFont typeface="Arial" panose="020B0604020202020204" pitchFamily="34" charset="0"/>
        <a:buChar char="•"/>
        <a:defRPr sz="1400" b="0" i="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3pPr>
      <a:lvl4pPr marL="720000" indent="-180000" algn="l" defTabSz="914400" rtl="0" eaLnBrk="1" latinLnBrk="0" hangingPunct="1">
        <a:lnSpc>
          <a:spcPct val="90000"/>
        </a:lnSpc>
        <a:spcBef>
          <a:spcPts val="500"/>
        </a:spcBef>
        <a:buClr>
          <a:schemeClr val="tx1"/>
        </a:buClr>
        <a:buFont typeface="Arial" panose="020B0604020202020204" pitchFamily="34" charset="0"/>
        <a:buChar char="•"/>
        <a:defRPr sz="1200" b="0" i="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4pPr>
      <a:lvl5pPr marL="900000" indent="-180000" algn="l" defTabSz="914400" rtl="0" eaLnBrk="1" latinLnBrk="0" hangingPunct="1">
        <a:lnSpc>
          <a:spcPct val="90000"/>
        </a:lnSpc>
        <a:spcBef>
          <a:spcPts val="500"/>
        </a:spcBef>
        <a:buClr>
          <a:schemeClr val="tx1"/>
        </a:buClr>
        <a:buFont typeface="Arial" panose="020B0604020202020204" pitchFamily="34" charset="0"/>
        <a:buChar char="•"/>
        <a:defRPr sz="1200" b="0" i="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38">
          <p15:clr>
            <a:srgbClr val="F26B43"/>
          </p15:clr>
        </p15:guide>
        <p15:guide id="2" orient="horz" pos="3838">
          <p15:clr>
            <a:srgbClr val="F26B43"/>
          </p15:clr>
        </p15:guide>
        <p15:guide id="5" pos="6335">
          <p15:clr>
            <a:srgbClr val="F26B43"/>
          </p15:clr>
        </p15:guide>
        <p15:guide id="6" pos="6811">
          <p15:clr>
            <a:srgbClr val="F26B43"/>
          </p15:clr>
        </p15:guide>
        <p15:guide id="8" orient="horz" pos="981"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42DBEB8-F182-8F4E-935C-35C8E434E33F}"/>
              </a:ext>
            </a:extLst>
          </p:cNvPr>
          <p:cNvSpPr/>
          <p:nvPr userDrawn="1"/>
        </p:nvSpPr>
        <p:spPr>
          <a:xfrm flipH="1">
            <a:off x="10065678" y="0"/>
            <a:ext cx="2126321" cy="6858000"/>
          </a:xfrm>
          <a:prstGeom prst="rect">
            <a:avLst/>
          </a:prstGeom>
          <a:gradFill>
            <a:gsLst>
              <a:gs pos="0">
                <a:srgbClr val="000000">
                  <a:alpha val="0"/>
                </a:srgbClr>
              </a:gs>
              <a:gs pos="100000">
                <a:srgbClr val="000000">
                  <a:alpha val="30000"/>
                </a:srgbClr>
              </a:gs>
            </a:gsLst>
            <a:lin ang="108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C8F5C06F-FC5C-AE44-A3D2-B5A58F162442}"/>
              </a:ext>
            </a:extLst>
          </p:cNvPr>
          <p:cNvSpPr/>
          <p:nvPr userDrawn="1"/>
        </p:nvSpPr>
        <p:spPr>
          <a:xfrm>
            <a:off x="0" y="0"/>
            <a:ext cx="10080000" cy="6858000"/>
          </a:xfrm>
          <a:prstGeom prst="rect">
            <a:avLst/>
          </a:prstGeom>
          <a:gradFill>
            <a:gsLst>
              <a:gs pos="0">
                <a:srgbClr val="000000">
                  <a:alpha val="0"/>
                </a:srgbClr>
              </a:gs>
              <a:gs pos="100000">
                <a:srgbClr val="000000">
                  <a:alpha val="40000"/>
                </a:srgbClr>
              </a:gs>
            </a:gsLst>
            <a:lin ang="108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E9F551CD-DDD1-FF4E-9ADC-7BF2F055772B}"/>
              </a:ext>
            </a:extLst>
          </p:cNvPr>
          <p:cNvSpPr txBox="1"/>
          <p:nvPr userDrawn="1"/>
        </p:nvSpPr>
        <p:spPr>
          <a:xfrm>
            <a:off x="715761" y="6476195"/>
            <a:ext cx="7430703" cy="128240"/>
          </a:xfrm>
          <a:prstGeom prst="rect">
            <a:avLst/>
          </a:prstGeom>
          <a:noFill/>
        </p:spPr>
        <p:txBody>
          <a:bodyPr wrap="square" lIns="0" tIns="0" rIns="0" bIns="0" rtlCol="0">
            <a:spAutoFit/>
          </a:bodyPr>
          <a:lstStyle/>
          <a:p>
            <a:pPr>
              <a:lnSpc>
                <a:spcPts val="1000"/>
              </a:lnSpc>
            </a:pPr>
            <a:r>
              <a:rPr lang="en-GB" sz="700">
                <a:solidFill>
                  <a:schemeClr val="bg1">
                    <a:alpha val="50000"/>
                  </a:schemeClr>
                </a:solidFill>
                <a:latin typeface="+mn-lt"/>
                <a:ea typeface="Helvetica Neue Light" panose="02000403000000020004" pitchFamily="2" charset="0"/>
              </a:rPr>
              <a:t>© 2022 NTT DATA. All Rights Reserved.</a:t>
            </a:r>
            <a:endParaRPr lang="en-US" sz="700">
              <a:solidFill>
                <a:schemeClr val="bg1">
                  <a:alpha val="50000"/>
                </a:schemeClr>
              </a:solidFill>
              <a:latin typeface="+mn-lt"/>
              <a:ea typeface="Helvetica Neue Light" panose="02000403000000020004" pitchFamily="2" charset="0"/>
            </a:endParaRPr>
          </a:p>
        </p:txBody>
      </p:sp>
      <p:pic>
        <p:nvPicPr>
          <p:cNvPr id="3" name="Graphic 2">
            <a:extLst>
              <a:ext uri="{FF2B5EF4-FFF2-40B4-BE49-F238E27FC236}">
                <a16:creationId xmlns:a16="http://schemas.microsoft.com/office/drawing/2014/main" id="{93BDB262-004C-C242-9B01-A76220CE2482}"/>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15761" y="570895"/>
            <a:ext cx="1522800" cy="221105"/>
          </a:xfrm>
          <a:prstGeom prst="rect">
            <a:avLst/>
          </a:prstGeom>
        </p:spPr>
      </p:pic>
      <p:sp>
        <p:nvSpPr>
          <p:cNvPr id="2" name="Title Placeholder 1">
            <a:extLst>
              <a:ext uri="{FF2B5EF4-FFF2-40B4-BE49-F238E27FC236}">
                <a16:creationId xmlns:a16="http://schemas.microsoft.com/office/drawing/2014/main" id="{B1CD5D60-C731-1D44-8052-73F0E520D704}"/>
              </a:ext>
            </a:extLst>
          </p:cNvPr>
          <p:cNvSpPr>
            <a:spLocks noGrp="1"/>
          </p:cNvSpPr>
          <p:nvPr>
            <p:ph type="title"/>
          </p:nvPr>
        </p:nvSpPr>
        <p:spPr>
          <a:xfrm>
            <a:off x="715762" y="2681103"/>
            <a:ext cx="7204784" cy="1495794"/>
          </a:xfrm>
          <a:prstGeom prst="rect">
            <a:avLst/>
          </a:prstGeom>
        </p:spPr>
        <p:txBody>
          <a:bodyPr vert="horz" wrap="square" lIns="0" tIns="0" rIns="0" bIns="0" rtlCol="0" anchor="b" anchorCtr="0">
            <a:spAutoFit/>
          </a:bodyPr>
          <a:lstStyle/>
          <a:p>
            <a:pPr>
              <a:defRPr/>
            </a:pPr>
            <a:r>
              <a:rPr lang="en-GB"/>
              <a:t>Title: </a:t>
            </a:r>
            <a:br>
              <a:rPr lang="en-GB"/>
            </a:br>
            <a:r>
              <a:rPr lang="en-GB"/>
              <a:t>36pt size</a:t>
            </a:r>
            <a:br>
              <a:rPr lang="en-GB"/>
            </a:br>
            <a:r>
              <a:rPr lang="en-GB"/>
              <a:t>x0.9 line spacing</a:t>
            </a:r>
          </a:p>
        </p:txBody>
      </p:sp>
      <p:sp>
        <p:nvSpPr>
          <p:cNvPr id="10" name="Rectangle 9">
            <a:extLst>
              <a:ext uri="{FF2B5EF4-FFF2-40B4-BE49-F238E27FC236}">
                <a16:creationId xmlns:a16="http://schemas.microsoft.com/office/drawing/2014/main" id="{1AA085AD-51B7-3C45-977D-1FEECFCB08FB}"/>
              </a:ext>
            </a:extLst>
          </p:cNvPr>
          <p:cNvSpPr/>
          <p:nvPr userDrawn="1"/>
        </p:nvSpPr>
        <p:spPr>
          <a:xfrm>
            <a:off x="11476238" y="0"/>
            <a:ext cx="715761" cy="6858000"/>
          </a:xfrm>
          <a:prstGeom prst="rect">
            <a:avLst/>
          </a:prstGeom>
          <a:solidFill>
            <a:schemeClr val="tx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E71D8B63-A100-7949-938A-5E6CD0D08FB9}"/>
              </a:ext>
            </a:extLst>
          </p:cNvPr>
          <p:cNvPicPr>
            <a:picLocks noChangeAspect="1"/>
          </p:cNvPicPr>
          <p:nvPr userDrawn="1"/>
        </p:nvPicPr>
        <p:blipFill>
          <a:blip r:embed="rId5"/>
          <a:stretch>
            <a:fillRect/>
          </a:stretch>
        </p:blipFill>
        <p:spPr>
          <a:xfrm>
            <a:off x="11757208" y="593502"/>
            <a:ext cx="153821" cy="1377401"/>
          </a:xfrm>
          <a:prstGeom prst="rect">
            <a:avLst/>
          </a:prstGeom>
        </p:spPr>
      </p:pic>
      <p:pic>
        <p:nvPicPr>
          <p:cNvPr id="18" name="Picture 17">
            <a:extLst>
              <a:ext uri="{FF2B5EF4-FFF2-40B4-BE49-F238E27FC236}">
                <a16:creationId xmlns:a16="http://schemas.microsoft.com/office/drawing/2014/main" id="{35966BAC-7573-3C4B-A128-E88F1B82D1F1}"/>
              </a:ext>
            </a:extLst>
          </p:cNvPr>
          <p:cNvPicPr>
            <a:picLocks noChangeAspect="1"/>
          </p:cNvPicPr>
          <p:nvPr userDrawn="1"/>
        </p:nvPicPr>
        <p:blipFill>
          <a:blip r:embed="rId6"/>
          <a:stretch>
            <a:fillRect/>
          </a:stretch>
        </p:blipFill>
        <p:spPr>
          <a:xfrm>
            <a:off x="11701559" y="240422"/>
            <a:ext cx="265119" cy="260299"/>
          </a:xfrm>
          <a:prstGeom prst="rect">
            <a:avLst/>
          </a:prstGeom>
        </p:spPr>
      </p:pic>
      <p:pic>
        <p:nvPicPr>
          <p:cNvPr id="19" name="Picture 18">
            <a:extLst>
              <a:ext uri="{FF2B5EF4-FFF2-40B4-BE49-F238E27FC236}">
                <a16:creationId xmlns:a16="http://schemas.microsoft.com/office/drawing/2014/main" id="{873FC6D2-48B7-9444-B66F-1C7D2CE48387}"/>
              </a:ext>
            </a:extLst>
          </p:cNvPr>
          <p:cNvPicPr>
            <a:picLocks noChangeAspect="1"/>
          </p:cNvPicPr>
          <p:nvPr userDrawn="1"/>
        </p:nvPicPr>
        <p:blipFill>
          <a:blip r:embed="rId7">
            <a:alphaModFix amt="80000"/>
          </a:blip>
          <a:stretch>
            <a:fillRect/>
          </a:stretch>
        </p:blipFill>
        <p:spPr>
          <a:xfrm>
            <a:off x="11478442" y="4105453"/>
            <a:ext cx="710383" cy="2743065"/>
          </a:xfrm>
          <a:prstGeom prst="rect">
            <a:avLst/>
          </a:prstGeom>
        </p:spPr>
      </p:pic>
    </p:spTree>
    <p:extLst>
      <p:ext uri="{BB962C8B-B14F-4D97-AF65-F5344CB8AC3E}">
        <p14:creationId xmlns:p14="http://schemas.microsoft.com/office/powerpoint/2010/main" val="2355980965"/>
      </p:ext>
    </p:extLst>
  </p:cSld>
  <p:clrMap bg1="dk1" tx1="lt1" bg2="dk2" tx2="lt2" accent1="accent1" accent2="accent2" accent3="accent3" accent4="accent4" accent5="accent5" accent6="accent6" hlink="hlink" folHlink="folHlink"/>
  <p:sldLayoutIdLst>
    <p:sldLayoutId id="2147483750" r:id="rId1"/>
  </p:sldLayoutIdLst>
  <p:hf hdr="0" ftr="0" dt="0"/>
  <p:txStyles>
    <p:titleStyle>
      <a:lvl1pPr algn="l" defTabSz="914400" rtl="0" eaLnBrk="1" latinLnBrk="0" hangingPunct="1">
        <a:lnSpc>
          <a:spcPct val="90000"/>
        </a:lnSpc>
        <a:spcBef>
          <a:spcPct val="0"/>
        </a:spcBef>
        <a:buNone/>
        <a:defRPr sz="3600" b="1" i="0" kern="1200">
          <a:solidFill>
            <a:schemeClr val="bg1"/>
          </a:solidFill>
          <a:latin typeface="Arial" panose="020B0604020202020204" pitchFamily="34" charset="0"/>
          <a:ea typeface="Helvetica Neue Medium" panose="02000503000000020004" pitchFamily="2" charset="0"/>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62DE9C-7B39-054F-A956-4BF338069130}"/>
              </a:ext>
            </a:extLst>
          </p:cNvPr>
          <p:cNvSpPr>
            <a:spLocks noGrp="1"/>
          </p:cNvSpPr>
          <p:nvPr>
            <p:ph type="title"/>
          </p:nvPr>
        </p:nvSpPr>
        <p:spPr>
          <a:xfrm>
            <a:off x="695325" y="853206"/>
            <a:ext cx="9361488" cy="332399"/>
          </a:xfrm>
          <a:prstGeom prst="rect">
            <a:avLst/>
          </a:prstGeom>
          <a:ln>
            <a:solidFill>
              <a:schemeClr val="bg1"/>
            </a:solidFill>
          </a:ln>
        </p:spPr>
        <p:txBody>
          <a:bodyPr vert="horz" wrap="square" lIns="0" tIns="0" rIns="0" bIns="0" rtlCol="0" anchor="b" anchorCtr="0">
            <a:spAutoFit/>
          </a:bodyPr>
          <a:lstStyle/>
          <a:p>
            <a:r>
              <a:rPr lang="en-GB" noProof="0"/>
              <a:t>Click to edit Master title style</a:t>
            </a:r>
          </a:p>
        </p:txBody>
      </p:sp>
      <p:pic>
        <p:nvPicPr>
          <p:cNvPr id="11" name="Graphic 10">
            <a:extLst>
              <a:ext uri="{FF2B5EF4-FFF2-40B4-BE49-F238E27FC236}">
                <a16:creationId xmlns:a16="http://schemas.microsoft.com/office/drawing/2014/main" id="{13AE5330-0783-0E4B-A9F4-23997FB50D02}"/>
              </a:ext>
            </a:extLst>
          </p:cNvPr>
          <p:cNvPicPr>
            <a:picLocks noChangeAspect="1"/>
          </p:cNvPicPr>
          <p:nvPr userDrawn="1"/>
        </p:nvPicPr>
        <p:blipFill>
          <a:blip r:embed="rId25" cstate="screen">
            <a:extLst>
              <a:ext uri="{28A0092B-C50C-407E-A947-70E740481C1C}">
                <a14:useLocalDpi xmlns:a14="http://schemas.microsoft.com/office/drawing/2010/main"/>
              </a:ext>
              <a:ext uri="{96DAC541-7B7A-43D3-8B79-37D633B846F1}">
                <asvg:svgBlip xmlns:asvg="http://schemas.microsoft.com/office/drawing/2016/SVG/main" r:embed="rId26"/>
              </a:ext>
            </a:extLst>
          </a:blip>
          <a:stretch>
            <a:fillRect/>
          </a:stretch>
        </p:blipFill>
        <p:spPr>
          <a:xfrm>
            <a:off x="723600" y="6456396"/>
            <a:ext cx="796218" cy="115608"/>
          </a:xfrm>
          <a:prstGeom prst="rect">
            <a:avLst/>
          </a:prstGeom>
        </p:spPr>
      </p:pic>
      <p:sp>
        <p:nvSpPr>
          <p:cNvPr id="12" name="TextBox 11">
            <a:extLst>
              <a:ext uri="{FF2B5EF4-FFF2-40B4-BE49-F238E27FC236}">
                <a16:creationId xmlns:a16="http://schemas.microsoft.com/office/drawing/2014/main" id="{8C9B0123-B7AD-254E-87D5-0097A6C1C000}"/>
              </a:ext>
            </a:extLst>
          </p:cNvPr>
          <p:cNvSpPr txBox="1"/>
          <p:nvPr userDrawn="1"/>
        </p:nvSpPr>
        <p:spPr>
          <a:xfrm>
            <a:off x="9265955" y="6476195"/>
            <a:ext cx="2215329" cy="116570"/>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7" name="Slide Number Placeholder 1">
            <a:extLst>
              <a:ext uri="{FF2B5EF4-FFF2-40B4-BE49-F238E27FC236}">
                <a16:creationId xmlns:a16="http://schemas.microsoft.com/office/drawing/2014/main" id="{41A74A50-534F-F240-A79E-32F7821D58E4}"/>
              </a:ext>
            </a:extLst>
          </p:cNvPr>
          <p:cNvSpPr>
            <a:spLocks noGrp="1"/>
          </p:cNvSpPr>
          <p:nvPr>
            <p:ph type="sldNum" sz="quarter" idx="4"/>
          </p:nvPr>
        </p:nvSpPr>
        <p:spPr>
          <a:xfrm>
            <a:off x="11578618" y="6427925"/>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grpSp>
        <p:nvGrpSpPr>
          <p:cNvPr id="3" name="Group 2">
            <a:extLst>
              <a:ext uri="{FF2B5EF4-FFF2-40B4-BE49-F238E27FC236}">
                <a16:creationId xmlns:a16="http://schemas.microsoft.com/office/drawing/2014/main" id="{41D3CA75-F7BD-3942-A4B7-FC419D4B6581}"/>
              </a:ext>
            </a:extLst>
          </p:cNvPr>
          <p:cNvGrpSpPr/>
          <p:nvPr userDrawn="1"/>
        </p:nvGrpSpPr>
        <p:grpSpPr>
          <a:xfrm>
            <a:off x="11691807" y="240422"/>
            <a:ext cx="265119" cy="1730481"/>
            <a:chOff x="11691807" y="240422"/>
            <a:chExt cx="265119" cy="1730481"/>
          </a:xfrm>
        </p:grpSpPr>
        <p:pic>
          <p:nvPicPr>
            <p:cNvPr id="9" name="Picture 8">
              <a:extLst>
                <a:ext uri="{FF2B5EF4-FFF2-40B4-BE49-F238E27FC236}">
                  <a16:creationId xmlns:a16="http://schemas.microsoft.com/office/drawing/2014/main" id="{02D21B0E-457B-BB4A-83B7-D04AF30C0269}"/>
                </a:ext>
              </a:extLst>
            </p:cNvPr>
            <p:cNvPicPr>
              <a:picLocks noChangeAspect="1"/>
            </p:cNvPicPr>
            <p:nvPr userDrawn="1"/>
          </p:nvPicPr>
          <p:blipFill>
            <a:blip r:embed="rId27"/>
            <a:stretch>
              <a:fillRect/>
            </a:stretch>
          </p:blipFill>
          <p:spPr>
            <a:xfrm>
              <a:off x="11691807" y="240422"/>
              <a:ext cx="265119" cy="260299"/>
            </a:xfrm>
            <a:prstGeom prst="rect">
              <a:avLst/>
            </a:prstGeom>
          </p:spPr>
        </p:pic>
        <p:pic>
          <p:nvPicPr>
            <p:cNvPr id="14" name="Picture 13">
              <a:extLst>
                <a:ext uri="{FF2B5EF4-FFF2-40B4-BE49-F238E27FC236}">
                  <a16:creationId xmlns:a16="http://schemas.microsoft.com/office/drawing/2014/main" id="{6F03A753-8D6B-F44F-8D8B-3BB65B760BA0}"/>
                </a:ext>
              </a:extLst>
            </p:cNvPr>
            <p:cNvPicPr>
              <a:picLocks noChangeAspect="1"/>
            </p:cNvPicPr>
            <p:nvPr userDrawn="1"/>
          </p:nvPicPr>
          <p:blipFill>
            <a:blip r:embed="rId28">
              <a:duotone>
                <a:prstClr val="black"/>
                <a:srgbClr val="000000">
                  <a:lumMod val="95000"/>
                  <a:lumOff val="5000"/>
                  <a:tint val="45000"/>
                  <a:satMod val="400000"/>
                </a:srgbClr>
              </a:duotone>
              <a:alphaModFix/>
            </a:blip>
            <a:stretch>
              <a:fillRect/>
            </a:stretch>
          </p:blipFill>
          <p:spPr>
            <a:xfrm>
              <a:off x="11746789" y="593502"/>
              <a:ext cx="153821" cy="1377401"/>
            </a:xfrm>
            <a:prstGeom prst="rect">
              <a:avLst/>
            </a:prstGeom>
          </p:spPr>
        </p:pic>
      </p:grpSp>
      <p:sp>
        <p:nvSpPr>
          <p:cNvPr id="13" name="Text Placeholder 2">
            <a:extLst>
              <a:ext uri="{FF2B5EF4-FFF2-40B4-BE49-F238E27FC236}">
                <a16:creationId xmlns:a16="http://schemas.microsoft.com/office/drawing/2014/main" id="{4DF75595-76A2-0940-80BA-3D9C880397AD}"/>
              </a:ext>
            </a:extLst>
          </p:cNvPr>
          <p:cNvSpPr txBox="1">
            <a:spLocks/>
          </p:cNvSpPr>
          <p:nvPr userDrawn="1"/>
        </p:nvSpPr>
        <p:spPr>
          <a:xfrm>
            <a:off x="695325" y="1557338"/>
            <a:ext cx="9361488" cy="4543725"/>
          </a:xfrm>
          <a:prstGeom prst="rect">
            <a:avLst/>
          </a:prstGeom>
        </p:spPr>
        <p:txBody>
          <a:bodyPr lIns="0" tIns="0" rIns="0" bIns="0"/>
          <a:lstStyle>
            <a:lvl1pPr marL="180000" indent="-180000" algn="l" defTabSz="914400" rtl="0" eaLnBrk="1" latinLnBrk="0" hangingPunct="1">
              <a:lnSpc>
                <a:spcPct val="110000"/>
              </a:lnSpc>
              <a:spcBef>
                <a:spcPts val="1200"/>
              </a:spcBef>
              <a:buClr>
                <a:schemeClr val="tx1"/>
              </a:buClr>
              <a:buFont typeface="Arial" panose="020B0604020202020204" pitchFamily="34" charset="0"/>
              <a:buChar char="•"/>
              <a:defRPr sz="1400" b="1" i="0" kern="1200">
                <a:solidFill>
                  <a:schemeClr val="tx2"/>
                </a:solidFill>
                <a:latin typeface="Arial" panose="020B0604020202020204" pitchFamily="34" charset="0"/>
                <a:ea typeface="Helvetica Neue" panose="02000503000000020004" pitchFamily="2" charset="0"/>
                <a:cs typeface="Arial" panose="020B0604020202020204" pitchFamily="34" charset="0"/>
              </a:defRPr>
            </a:lvl1pPr>
            <a:lvl2pPr marL="360000" indent="-180000" algn="l" defTabSz="914400" rtl="0" eaLnBrk="1" latinLnBrk="0" hangingPunct="1">
              <a:lnSpc>
                <a:spcPct val="110000"/>
              </a:lnSpc>
              <a:spcBef>
                <a:spcPts val="500"/>
              </a:spcBef>
              <a:buClr>
                <a:schemeClr val="tx1"/>
              </a:buClr>
              <a:buFont typeface="Arial" panose="020B0604020202020204" pitchFamily="34" charset="0"/>
              <a:buChar char="•"/>
              <a:defRPr sz="1400" b="0" i="0" kern="1200">
                <a:solidFill>
                  <a:schemeClr val="tx2"/>
                </a:solidFill>
                <a:latin typeface="Arial" panose="020B0604020202020204" pitchFamily="34" charset="0"/>
                <a:ea typeface="Helvetica Neue" panose="02000503000000020004" pitchFamily="2" charset="0"/>
                <a:cs typeface="Arial" panose="020B0604020202020204" pitchFamily="34" charset="0"/>
              </a:defRPr>
            </a:lvl2pPr>
            <a:lvl3pPr marL="540000" indent="-180000" algn="l" defTabSz="914400" rtl="0" eaLnBrk="1" latinLnBrk="0" hangingPunct="1">
              <a:lnSpc>
                <a:spcPct val="110000"/>
              </a:lnSpc>
              <a:spcBef>
                <a:spcPts val="500"/>
              </a:spcBef>
              <a:buClr>
                <a:schemeClr val="bg1">
                  <a:lumMod val="50000"/>
                </a:schemeClr>
              </a:buClr>
              <a:buFont typeface="Arial" panose="020B0604020202020204" pitchFamily="34" charset="0"/>
              <a:buChar char="•"/>
              <a:defRPr sz="1400" b="0" i="0" kern="1200">
                <a:solidFill>
                  <a:schemeClr val="bg1">
                    <a:lumMod val="50000"/>
                  </a:schemeClr>
                </a:solidFill>
                <a:latin typeface="Arial" panose="020B0604020202020204" pitchFamily="34" charset="0"/>
                <a:ea typeface="Helvetica Neue" panose="02000503000000020004" pitchFamily="2" charset="0"/>
                <a:cs typeface="Arial" panose="020B0604020202020204" pitchFamily="34" charset="0"/>
              </a:defRPr>
            </a:lvl3pPr>
            <a:lvl4pPr marL="720000" indent="-180000" algn="l" defTabSz="914400" rtl="0" eaLnBrk="1" latinLnBrk="0" hangingPunct="1">
              <a:lnSpc>
                <a:spcPct val="110000"/>
              </a:lnSpc>
              <a:spcBef>
                <a:spcPts val="500"/>
              </a:spcBef>
              <a:buClr>
                <a:schemeClr val="tx1"/>
              </a:buClr>
              <a:buFont typeface="Arial" panose="020B0604020202020204" pitchFamily="34" charset="0"/>
              <a:buChar char="•"/>
              <a:defRPr sz="1300" b="0" i="0" kern="1200">
                <a:solidFill>
                  <a:schemeClr val="bg1">
                    <a:lumMod val="65000"/>
                  </a:schemeClr>
                </a:solidFill>
                <a:latin typeface="Arial" panose="020B0604020202020204" pitchFamily="34" charset="0"/>
                <a:ea typeface="Helvetica Neue" panose="02000503000000020004" pitchFamily="2" charset="0"/>
                <a:cs typeface="Arial" panose="020B0604020202020204" pitchFamily="34" charset="0"/>
              </a:defRPr>
            </a:lvl4pPr>
            <a:lvl5pPr marL="900000" indent="-180000" algn="l" defTabSz="914400" rtl="0" eaLnBrk="1" latinLnBrk="0" hangingPunct="1">
              <a:lnSpc>
                <a:spcPct val="110000"/>
              </a:lnSpc>
              <a:spcBef>
                <a:spcPts val="500"/>
              </a:spcBef>
              <a:buClr>
                <a:schemeClr val="tx1"/>
              </a:buClr>
              <a:buFont typeface="Arial" panose="020B0604020202020204" pitchFamily="34" charset="0"/>
              <a:buChar char="•"/>
              <a:defRPr sz="1200" b="0" i="0" kern="1200">
                <a:solidFill>
                  <a:schemeClr val="bg1">
                    <a:lumMod val="65000"/>
                  </a:schemeClr>
                </a:solidFill>
                <a:latin typeface="Arial" panose="020B0604020202020204" pitchFamily="34" charset="0"/>
                <a:ea typeface="Helvetica Neue"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3"/>
          </p:nvPr>
        </p:nvSpPr>
        <p:spPr>
          <a:xfrm>
            <a:off x="2782537" y="6271209"/>
            <a:ext cx="6626927" cy="485982"/>
          </a:xfrm>
          <a:prstGeom prst="roundRect">
            <a:avLst/>
          </a:prstGeom>
          <a:solidFill>
            <a:schemeClr val="bg2">
              <a:lumMod val="20000"/>
              <a:lumOff val="80000"/>
            </a:schemeClr>
          </a:solidFill>
        </p:spPr>
        <p:txBody>
          <a:bodyPr vert="horz" lIns="91440" tIns="45720" rIns="91440" bIns="45720" rtlCol="0" anchor="ctr"/>
          <a:lstStyle>
            <a:lvl1pPr>
              <a:defRPr lang="en-GB" sz="1400" b="1" i="1">
                <a:solidFill>
                  <a:schemeClr val="tx2"/>
                </a:solidFill>
              </a:defRPr>
            </a:lvl1pPr>
          </a:lstStyle>
          <a:p>
            <a:pPr algn="ctr"/>
            <a:r>
              <a:rPr lang="en-GB"/>
              <a:t>Add kicker here in italics. Maximum two lines. Finish with full stop.</a:t>
            </a:r>
          </a:p>
        </p:txBody>
      </p:sp>
    </p:spTree>
    <p:extLst>
      <p:ext uri="{BB962C8B-B14F-4D97-AF65-F5344CB8AC3E}">
        <p14:creationId xmlns:p14="http://schemas.microsoft.com/office/powerpoint/2010/main" val="1298998195"/>
      </p:ext>
    </p:extLst>
  </p:cSld>
  <p:clrMap bg1="dk1" tx1="lt1" bg2="dk2" tx2="lt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 id="2147483939" r:id="rId12"/>
    <p:sldLayoutId id="2147483940" r:id="rId13"/>
    <p:sldLayoutId id="2147483941" r:id="rId14"/>
    <p:sldLayoutId id="2147483942" r:id="rId15"/>
    <p:sldLayoutId id="2147483943" r:id="rId16"/>
    <p:sldLayoutId id="2147483944" r:id="rId17"/>
    <p:sldLayoutId id="2147483945" r:id="rId18"/>
    <p:sldLayoutId id="2147483946" r:id="rId19"/>
    <p:sldLayoutId id="2147483947" r:id="rId20"/>
    <p:sldLayoutId id="2147483948" r:id="rId21"/>
    <p:sldLayoutId id="2147483949" r:id="rId22"/>
    <p:sldLayoutId id="2147483950" r:id="rId23"/>
  </p:sldLayoutIdLst>
  <p:hf hdr="0" ftr="0" dt="0"/>
  <p:txStyles>
    <p:titleStyle>
      <a:lvl1pPr algn="l" defTabSz="914400" rtl="0" eaLnBrk="1" latinLnBrk="0" hangingPunct="1">
        <a:lnSpc>
          <a:spcPct val="90000"/>
        </a:lnSpc>
        <a:spcBef>
          <a:spcPct val="0"/>
        </a:spcBef>
        <a:buNone/>
        <a:defRPr sz="2400" b="1" i="0" kern="1200">
          <a:solidFill>
            <a:schemeClr val="tx2"/>
          </a:solidFill>
          <a:latin typeface="Arial" panose="020B0604020202020204" pitchFamily="34" charset="0"/>
          <a:ea typeface="Helvetica Neue" panose="02000503000000020004" pitchFamily="2" charset="0"/>
          <a:cs typeface="Arial" panose="020B0604020202020204" pitchFamily="34" charset="0"/>
        </a:defRPr>
      </a:lvl1pPr>
    </p:titleStyle>
    <p:bodyStyle>
      <a:lvl1pPr marL="180000" indent="-180000" algn="l" defTabSz="914400" rtl="0" eaLnBrk="1" latinLnBrk="0" hangingPunct="1">
        <a:lnSpc>
          <a:spcPct val="90000"/>
        </a:lnSpc>
        <a:spcBef>
          <a:spcPts val="500"/>
        </a:spcBef>
        <a:buClr>
          <a:schemeClr val="tx1"/>
        </a:buClr>
        <a:buFont typeface="Arial" panose="020B0604020202020204" pitchFamily="34" charset="0"/>
        <a:buChar char="•"/>
        <a:defRPr sz="1800" b="0" i="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360000" indent="-180000" algn="l" defTabSz="914400" rtl="0" eaLnBrk="1" latinLnBrk="0" hangingPunct="1">
        <a:lnSpc>
          <a:spcPct val="90000"/>
        </a:lnSpc>
        <a:spcBef>
          <a:spcPts val="500"/>
        </a:spcBef>
        <a:buClr>
          <a:schemeClr val="tx1"/>
        </a:buClr>
        <a:buFont typeface="Arial" panose="020B0604020202020204" pitchFamily="34" charset="0"/>
        <a:buChar char="•"/>
        <a:defRPr sz="1600" b="0" i="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2pPr>
      <a:lvl3pPr marL="540000" indent="-180000" algn="l" defTabSz="914400" rtl="0" eaLnBrk="1" latinLnBrk="0" hangingPunct="1">
        <a:lnSpc>
          <a:spcPct val="90000"/>
        </a:lnSpc>
        <a:spcBef>
          <a:spcPts val="500"/>
        </a:spcBef>
        <a:buClr>
          <a:schemeClr val="tx1"/>
        </a:buClr>
        <a:buFont typeface="Arial" panose="020B0604020202020204" pitchFamily="34" charset="0"/>
        <a:buChar char="•"/>
        <a:defRPr sz="1400" b="0" i="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3pPr>
      <a:lvl4pPr marL="720000" indent="-180000" algn="l" defTabSz="914400" rtl="0" eaLnBrk="1" latinLnBrk="0" hangingPunct="1">
        <a:lnSpc>
          <a:spcPct val="90000"/>
        </a:lnSpc>
        <a:spcBef>
          <a:spcPts val="500"/>
        </a:spcBef>
        <a:buClr>
          <a:schemeClr val="tx1"/>
        </a:buClr>
        <a:buFont typeface="Arial" panose="020B0604020202020204" pitchFamily="34" charset="0"/>
        <a:buChar char="•"/>
        <a:defRPr sz="1200" b="0" i="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4pPr>
      <a:lvl5pPr marL="900000" indent="-180000" algn="l" defTabSz="914400" rtl="0" eaLnBrk="1" latinLnBrk="0" hangingPunct="1">
        <a:lnSpc>
          <a:spcPct val="90000"/>
        </a:lnSpc>
        <a:spcBef>
          <a:spcPts val="500"/>
        </a:spcBef>
        <a:buClr>
          <a:schemeClr val="tx1"/>
        </a:buClr>
        <a:buFont typeface="Arial" panose="020B0604020202020204" pitchFamily="34" charset="0"/>
        <a:buChar char="•"/>
        <a:defRPr sz="1200" b="0" i="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38">
          <p15:clr>
            <a:srgbClr val="F26B43"/>
          </p15:clr>
        </p15:guide>
        <p15:guide id="2" orient="horz" pos="3838">
          <p15:clr>
            <a:srgbClr val="F26B43"/>
          </p15:clr>
        </p15:guide>
        <p15:guide id="5" pos="6335">
          <p15:clr>
            <a:srgbClr val="F26B43"/>
          </p15:clr>
        </p15:guide>
        <p15:guide id="6" pos="6811">
          <p15:clr>
            <a:srgbClr val="F26B43"/>
          </p15:clr>
        </p15:guide>
        <p15:guide id="8" orient="horz" pos="98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160461F-FE11-9342-9765-F0AF675D1997}"/>
              </a:ext>
            </a:extLst>
          </p:cNvPr>
          <p:cNvPicPr>
            <a:picLocks noChangeAspect="1"/>
          </p:cNvPicPr>
          <p:nvPr userDrawn="1"/>
        </p:nvPicPr>
        <p:blipFill>
          <a:blip r:embed="rId28">
            <a:lum bright="70000" contrast="-70000"/>
            <a:alphaModFix amt="20000"/>
          </a:blip>
          <a:stretch>
            <a:fillRect/>
          </a:stretch>
        </p:blipFill>
        <p:spPr>
          <a:xfrm>
            <a:off x="4715934" y="2500366"/>
            <a:ext cx="7476067" cy="4357635"/>
          </a:xfrm>
          <a:prstGeom prst="rect">
            <a:avLst/>
          </a:prstGeom>
        </p:spPr>
      </p:pic>
      <p:sp>
        <p:nvSpPr>
          <p:cNvPr id="2" name="Title Placeholder 1">
            <a:extLst>
              <a:ext uri="{FF2B5EF4-FFF2-40B4-BE49-F238E27FC236}">
                <a16:creationId xmlns:a16="http://schemas.microsoft.com/office/drawing/2014/main" id="{3F62DE9C-7B39-054F-A956-4BF338069130}"/>
              </a:ext>
            </a:extLst>
          </p:cNvPr>
          <p:cNvSpPr>
            <a:spLocks noGrp="1"/>
          </p:cNvSpPr>
          <p:nvPr>
            <p:ph type="title"/>
          </p:nvPr>
        </p:nvSpPr>
        <p:spPr>
          <a:xfrm>
            <a:off x="695325" y="853207"/>
            <a:ext cx="9361488" cy="332399"/>
          </a:xfrm>
          <a:prstGeom prst="rect">
            <a:avLst/>
          </a:prstGeom>
          <a:ln>
            <a:solidFill>
              <a:schemeClr val="bg1"/>
            </a:solidFill>
          </a:ln>
        </p:spPr>
        <p:txBody>
          <a:bodyPr vert="horz" wrap="square" lIns="0" tIns="0" rIns="0" bIns="0" rtlCol="0" anchor="b" anchorCtr="0">
            <a:spAutoFit/>
          </a:bodyPr>
          <a:lstStyle/>
          <a:p>
            <a:r>
              <a:rPr lang="en-GB" noProof="0"/>
              <a:t>Click to edit Master title style</a:t>
            </a:r>
          </a:p>
        </p:txBody>
      </p:sp>
      <p:pic>
        <p:nvPicPr>
          <p:cNvPr id="11" name="Graphic 10">
            <a:extLst>
              <a:ext uri="{FF2B5EF4-FFF2-40B4-BE49-F238E27FC236}">
                <a16:creationId xmlns:a16="http://schemas.microsoft.com/office/drawing/2014/main" id="{13AE5330-0783-0E4B-A9F4-23997FB50D02}"/>
              </a:ext>
            </a:extLst>
          </p:cNvPr>
          <p:cNvPicPr>
            <a:picLocks noChangeAspect="1"/>
          </p:cNvPicPr>
          <p:nvPr userDrawn="1"/>
        </p:nvPicPr>
        <p:blipFill>
          <a:blip r:embed="rId29" cstate="screen">
            <a:extLst>
              <a:ext uri="{28A0092B-C50C-407E-A947-70E740481C1C}">
                <a14:useLocalDpi xmlns:a14="http://schemas.microsoft.com/office/drawing/2010/main"/>
              </a:ext>
              <a:ext uri="{96DAC541-7B7A-43D3-8B79-37D633B846F1}">
                <asvg:svgBlip xmlns:asvg="http://schemas.microsoft.com/office/drawing/2016/SVG/main" r:embed="rId30"/>
              </a:ext>
            </a:extLst>
          </a:blip>
          <a:stretch>
            <a:fillRect/>
          </a:stretch>
        </p:blipFill>
        <p:spPr>
          <a:xfrm>
            <a:off x="723600" y="6456396"/>
            <a:ext cx="796218" cy="115608"/>
          </a:xfrm>
          <a:prstGeom prst="rect">
            <a:avLst/>
          </a:prstGeom>
        </p:spPr>
      </p:pic>
      <p:sp>
        <p:nvSpPr>
          <p:cNvPr id="12" name="TextBox 11">
            <a:extLst>
              <a:ext uri="{FF2B5EF4-FFF2-40B4-BE49-F238E27FC236}">
                <a16:creationId xmlns:a16="http://schemas.microsoft.com/office/drawing/2014/main" id="{8C9B0123-B7AD-254E-87D5-0097A6C1C000}"/>
              </a:ext>
            </a:extLst>
          </p:cNvPr>
          <p:cNvSpPr txBox="1"/>
          <p:nvPr userDrawn="1"/>
        </p:nvSpPr>
        <p:spPr>
          <a:xfrm>
            <a:off x="9265955" y="6476195"/>
            <a:ext cx="2215329" cy="116635"/>
          </a:xfrm>
          <a:prstGeom prst="rect">
            <a:avLst/>
          </a:prstGeom>
          <a:noFill/>
        </p:spPr>
        <p:txBody>
          <a:bodyPr wrap="square" lIns="0" tIns="0" rIns="0" bIns="0" rtlCol="0">
            <a:spAutoFit/>
          </a:bodyPr>
          <a:lstStyle/>
          <a:p>
            <a:pPr algn="r">
              <a:lnSpc>
                <a:spcPts val="1000"/>
              </a:lnSpc>
            </a:pPr>
            <a:r>
              <a:rPr lang="en-GB"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rPr>
              <a:t>© 2022 NTT DATA. All Rights Reserved.</a:t>
            </a:r>
            <a:endParaRPr lang="en-US" sz="700">
              <a:solidFill>
                <a:schemeClr val="tx1">
                  <a:alpha val="50000"/>
                </a:schemeClr>
              </a:solidFill>
              <a:latin typeface="Arial" panose="020B0604020202020204" pitchFamily="34" charset="0"/>
              <a:ea typeface="Helvetica Neue Light" panose="02000403000000020004" pitchFamily="2" charset="0"/>
              <a:cs typeface="Arial" panose="020B0604020202020204" pitchFamily="34" charset="0"/>
            </a:endParaRPr>
          </a:p>
        </p:txBody>
      </p:sp>
      <p:sp>
        <p:nvSpPr>
          <p:cNvPr id="17" name="Slide Number Placeholder 1">
            <a:extLst>
              <a:ext uri="{FF2B5EF4-FFF2-40B4-BE49-F238E27FC236}">
                <a16:creationId xmlns:a16="http://schemas.microsoft.com/office/drawing/2014/main" id="{41A74A50-534F-F240-A79E-32F7821D58E4}"/>
              </a:ext>
            </a:extLst>
          </p:cNvPr>
          <p:cNvSpPr>
            <a:spLocks noGrp="1"/>
          </p:cNvSpPr>
          <p:nvPr>
            <p:ph type="sldNum" sz="quarter" idx="4"/>
          </p:nvPr>
        </p:nvSpPr>
        <p:spPr>
          <a:xfrm>
            <a:off x="11578618" y="6427926"/>
            <a:ext cx="521208" cy="365125"/>
          </a:xfrm>
          <a:prstGeom prst="rect">
            <a:avLst/>
          </a:prstGeom>
        </p:spPr>
        <p:txBody>
          <a:bodyPr/>
          <a:lstStyle>
            <a:lvl1pPr algn="ctr">
              <a:defRPr sz="800" b="1">
                <a:solidFill>
                  <a:schemeClr val="tx2"/>
                </a:solidFill>
                <a:latin typeface="Arial" panose="020B0604020202020204" pitchFamily="34" charset="0"/>
                <a:cs typeface="Arial" panose="020B0604020202020204" pitchFamily="34" charset="0"/>
              </a:defRPr>
            </a:lvl1pPr>
          </a:lstStyle>
          <a:p>
            <a:fld id="{8601A9B0-84B2-2A4A-97A3-F4155F9C4647}" type="slidenum">
              <a:rPr lang="en-US" smtClean="0"/>
              <a:pPr/>
              <a:t>‹#›</a:t>
            </a:fld>
            <a:endParaRPr lang="en-US"/>
          </a:p>
        </p:txBody>
      </p:sp>
      <p:grpSp>
        <p:nvGrpSpPr>
          <p:cNvPr id="3" name="Group 2">
            <a:extLst>
              <a:ext uri="{FF2B5EF4-FFF2-40B4-BE49-F238E27FC236}">
                <a16:creationId xmlns:a16="http://schemas.microsoft.com/office/drawing/2014/main" id="{41D3CA75-F7BD-3942-A4B7-FC419D4B6581}"/>
              </a:ext>
            </a:extLst>
          </p:cNvPr>
          <p:cNvGrpSpPr/>
          <p:nvPr userDrawn="1"/>
        </p:nvGrpSpPr>
        <p:grpSpPr>
          <a:xfrm>
            <a:off x="11691807" y="240423"/>
            <a:ext cx="265119" cy="1730481"/>
            <a:chOff x="11691807" y="240422"/>
            <a:chExt cx="265119" cy="1730481"/>
          </a:xfrm>
        </p:grpSpPr>
        <p:pic>
          <p:nvPicPr>
            <p:cNvPr id="9" name="Picture 8">
              <a:extLst>
                <a:ext uri="{FF2B5EF4-FFF2-40B4-BE49-F238E27FC236}">
                  <a16:creationId xmlns:a16="http://schemas.microsoft.com/office/drawing/2014/main" id="{02D21B0E-457B-BB4A-83B7-D04AF30C0269}"/>
                </a:ext>
              </a:extLst>
            </p:cNvPr>
            <p:cNvPicPr>
              <a:picLocks noChangeAspect="1"/>
            </p:cNvPicPr>
            <p:nvPr userDrawn="1"/>
          </p:nvPicPr>
          <p:blipFill>
            <a:blip r:embed="rId31"/>
            <a:stretch>
              <a:fillRect/>
            </a:stretch>
          </p:blipFill>
          <p:spPr>
            <a:xfrm>
              <a:off x="11691807" y="240422"/>
              <a:ext cx="265119" cy="260299"/>
            </a:xfrm>
            <a:prstGeom prst="rect">
              <a:avLst/>
            </a:prstGeom>
          </p:spPr>
        </p:pic>
        <p:pic>
          <p:nvPicPr>
            <p:cNvPr id="14" name="Picture 13">
              <a:extLst>
                <a:ext uri="{FF2B5EF4-FFF2-40B4-BE49-F238E27FC236}">
                  <a16:creationId xmlns:a16="http://schemas.microsoft.com/office/drawing/2014/main" id="{6F03A753-8D6B-F44F-8D8B-3BB65B760BA0}"/>
                </a:ext>
              </a:extLst>
            </p:cNvPr>
            <p:cNvPicPr>
              <a:picLocks noChangeAspect="1"/>
            </p:cNvPicPr>
            <p:nvPr userDrawn="1"/>
          </p:nvPicPr>
          <p:blipFill>
            <a:blip r:embed="rId32">
              <a:duotone>
                <a:prstClr val="black"/>
                <a:srgbClr val="000000">
                  <a:lumMod val="95000"/>
                  <a:lumOff val="5000"/>
                  <a:tint val="45000"/>
                  <a:satMod val="400000"/>
                </a:srgbClr>
              </a:duotone>
              <a:alphaModFix/>
            </a:blip>
            <a:stretch>
              <a:fillRect/>
            </a:stretch>
          </p:blipFill>
          <p:spPr>
            <a:xfrm>
              <a:off x="11746789" y="593502"/>
              <a:ext cx="153821" cy="1377401"/>
            </a:xfrm>
            <a:prstGeom prst="rect">
              <a:avLst/>
            </a:prstGeom>
          </p:spPr>
        </p:pic>
      </p:grpSp>
      <p:sp>
        <p:nvSpPr>
          <p:cNvPr id="16" name="Text Placeholder 2">
            <a:extLst>
              <a:ext uri="{FF2B5EF4-FFF2-40B4-BE49-F238E27FC236}">
                <a16:creationId xmlns:a16="http://schemas.microsoft.com/office/drawing/2014/main" id="{9BC425D9-749C-3944-A95F-51E7342C65AD}"/>
              </a:ext>
            </a:extLst>
          </p:cNvPr>
          <p:cNvSpPr txBox="1">
            <a:spLocks/>
          </p:cNvSpPr>
          <p:nvPr userDrawn="1"/>
        </p:nvSpPr>
        <p:spPr>
          <a:xfrm>
            <a:off x="695325" y="1557339"/>
            <a:ext cx="9361488" cy="4543725"/>
          </a:xfrm>
          <a:prstGeom prst="rect">
            <a:avLst/>
          </a:prstGeom>
        </p:spPr>
        <p:txBody>
          <a:bodyPr lIns="0" tIns="0" rIns="0" bIns="0"/>
          <a:lstStyle>
            <a:lvl1pPr marL="180000" indent="-180000" algn="l" defTabSz="914400" rtl="0" eaLnBrk="1" latinLnBrk="0" hangingPunct="1">
              <a:lnSpc>
                <a:spcPct val="110000"/>
              </a:lnSpc>
              <a:spcBef>
                <a:spcPts val="1200"/>
              </a:spcBef>
              <a:buClr>
                <a:schemeClr val="tx1"/>
              </a:buClr>
              <a:buFont typeface="Arial" panose="020B0604020202020204" pitchFamily="34" charset="0"/>
              <a:buChar char="•"/>
              <a:defRPr sz="1400" b="1" i="0" kern="1200">
                <a:solidFill>
                  <a:schemeClr val="tx2"/>
                </a:solidFill>
                <a:latin typeface="Arial" panose="020B0604020202020204" pitchFamily="34" charset="0"/>
                <a:ea typeface="Helvetica Neue" panose="02000503000000020004" pitchFamily="2" charset="0"/>
                <a:cs typeface="Arial" panose="020B0604020202020204" pitchFamily="34" charset="0"/>
              </a:defRPr>
            </a:lvl1pPr>
            <a:lvl2pPr marL="360000" indent="-180000" algn="l" defTabSz="914400" rtl="0" eaLnBrk="1" latinLnBrk="0" hangingPunct="1">
              <a:lnSpc>
                <a:spcPct val="110000"/>
              </a:lnSpc>
              <a:spcBef>
                <a:spcPts val="500"/>
              </a:spcBef>
              <a:buClr>
                <a:schemeClr val="tx1"/>
              </a:buClr>
              <a:buFont typeface="Arial" panose="020B0604020202020204" pitchFamily="34" charset="0"/>
              <a:buChar char="•"/>
              <a:defRPr sz="1400" b="0" i="0" kern="1200">
                <a:solidFill>
                  <a:schemeClr val="tx2"/>
                </a:solidFill>
                <a:latin typeface="Arial" panose="020B0604020202020204" pitchFamily="34" charset="0"/>
                <a:ea typeface="Helvetica Neue" panose="02000503000000020004" pitchFamily="2" charset="0"/>
                <a:cs typeface="Arial" panose="020B0604020202020204" pitchFamily="34" charset="0"/>
              </a:defRPr>
            </a:lvl2pPr>
            <a:lvl3pPr marL="540000" indent="-180000" algn="l" defTabSz="914400" rtl="0" eaLnBrk="1" latinLnBrk="0" hangingPunct="1">
              <a:lnSpc>
                <a:spcPct val="110000"/>
              </a:lnSpc>
              <a:spcBef>
                <a:spcPts val="500"/>
              </a:spcBef>
              <a:buClr>
                <a:schemeClr val="bg1">
                  <a:lumMod val="50000"/>
                </a:schemeClr>
              </a:buClr>
              <a:buFont typeface="Arial" panose="020B0604020202020204" pitchFamily="34" charset="0"/>
              <a:buChar char="•"/>
              <a:defRPr sz="1400" b="0" i="0" kern="1200">
                <a:solidFill>
                  <a:schemeClr val="bg1">
                    <a:lumMod val="50000"/>
                  </a:schemeClr>
                </a:solidFill>
                <a:latin typeface="Arial" panose="020B0604020202020204" pitchFamily="34" charset="0"/>
                <a:ea typeface="Helvetica Neue" panose="02000503000000020004" pitchFamily="2" charset="0"/>
                <a:cs typeface="Arial" panose="020B0604020202020204" pitchFamily="34" charset="0"/>
              </a:defRPr>
            </a:lvl3pPr>
            <a:lvl4pPr marL="720000" indent="-180000" algn="l" defTabSz="914400" rtl="0" eaLnBrk="1" latinLnBrk="0" hangingPunct="1">
              <a:lnSpc>
                <a:spcPct val="110000"/>
              </a:lnSpc>
              <a:spcBef>
                <a:spcPts val="500"/>
              </a:spcBef>
              <a:buClr>
                <a:schemeClr val="tx1"/>
              </a:buClr>
              <a:buFont typeface="Arial" panose="020B0604020202020204" pitchFamily="34" charset="0"/>
              <a:buChar char="•"/>
              <a:defRPr sz="1300" b="0" i="0" kern="1200">
                <a:solidFill>
                  <a:schemeClr val="bg1">
                    <a:lumMod val="65000"/>
                  </a:schemeClr>
                </a:solidFill>
                <a:latin typeface="Arial" panose="020B0604020202020204" pitchFamily="34" charset="0"/>
                <a:ea typeface="Helvetica Neue" panose="02000503000000020004" pitchFamily="2" charset="0"/>
                <a:cs typeface="Arial" panose="020B0604020202020204" pitchFamily="34" charset="0"/>
              </a:defRPr>
            </a:lvl4pPr>
            <a:lvl5pPr marL="900000" indent="-180000" algn="l" defTabSz="914400" rtl="0" eaLnBrk="1" latinLnBrk="0" hangingPunct="1">
              <a:lnSpc>
                <a:spcPct val="110000"/>
              </a:lnSpc>
              <a:spcBef>
                <a:spcPts val="500"/>
              </a:spcBef>
              <a:buClr>
                <a:schemeClr val="tx1"/>
              </a:buClr>
              <a:buFont typeface="Arial" panose="020B0604020202020204" pitchFamily="34" charset="0"/>
              <a:buChar char="•"/>
              <a:defRPr sz="1200" b="0" i="0" kern="1200">
                <a:solidFill>
                  <a:schemeClr val="bg1">
                    <a:lumMod val="65000"/>
                  </a:schemeClr>
                </a:solidFill>
                <a:latin typeface="Arial" panose="020B0604020202020204" pitchFamily="34" charset="0"/>
                <a:ea typeface="Helvetica Neue" panose="020005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a:t>Click to edit Master text styles</a:t>
            </a:r>
          </a:p>
          <a:p>
            <a:pPr lvl="1"/>
            <a:r>
              <a:rPr lang="en-US" sz="1400"/>
              <a:t>Second level</a:t>
            </a:r>
          </a:p>
          <a:p>
            <a:pPr lvl="2"/>
            <a:r>
              <a:rPr lang="en-US" sz="1400"/>
              <a:t>Third level</a:t>
            </a:r>
          </a:p>
          <a:p>
            <a:pPr lvl="3"/>
            <a:r>
              <a:rPr lang="en-US" sz="1300"/>
              <a:t>Fourth level</a:t>
            </a:r>
          </a:p>
          <a:p>
            <a:pPr lvl="4"/>
            <a:r>
              <a:rPr lang="en-US" sz="1200"/>
              <a:t>Fifth level</a:t>
            </a:r>
          </a:p>
        </p:txBody>
      </p:sp>
      <p:sp>
        <p:nvSpPr>
          <p:cNvPr id="4" name="Footer Placeholder 3"/>
          <p:cNvSpPr>
            <a:spLocks noGrp="1"/>
          </p:cNvSpPr>
          <p:nvPr>
            <p:ph type="ftr" sz="quarter" idx="3"/>
          </p:nvPr>
        </p:nvSpPr>
        <p:spPr>
          <a:xfrm>
            <a:off x="2782538" y="6271209"/>
            <a:ext cx="6626927" cy="485982"/>
          </a:xfrm>
          <a:prstGeom prst="roundRect">
            <a:avLst/>
          </a:prstGeom>
          <a:solidFill>
            <a:schemeClr val="bg2">
              <a:lumMod val="20000"/>
              <a:lumOff val="80000"/>
            </a:schemeClr>
          </a:solidFill>
        </p:spPr>
        <p:txBody>
          <a:bodyPr vert="horz" lIns="91440" tIns="45720" rIns="91440" bIns="45720" rtlCol="0" anchor="ctr"/>
          <a:lstStyle>
            <a:lvl1pPr algn="ctr">
              <a:defRPr sz="1400" b="1" i="1">
                <a:solidFill>
                  <a:schemeClr val="tx2"/>
                </a:solidFill>
              </a:defRPr>
            </a:lvl1pPr>
          </a:lstStyle>
          <a:p>
            <a:r>
              <a:rPr lang="en-GB"/>
              <a:t>Add kicker here in italics. Maximum two lines. Finish with full stop.</a:t>
            </a:r>
          </a:p>
        </p:txBody>
      </p:sp>
    </p:spTree>
    <p:extLst>
      <p:ext uri="{BB962C8B-B14F-4D97-AF65-F5344CB8AC3E}">
        <p14:creationId xmlns:p14="http://schemas.microsoft.com/office/powerpoint/2010/main" val="2036349015"/>
      </p:ext>
    </p:extLst>
  </p:cSld>
  <p:clrMap bg1="dk1" tx1="lt1" bg2="dk2" tx2="lt2" accent1="accent1" accent2="accent2" accent3="accent3" accent4="accent4" accent5="accent5" accent6="accent6" hlink="hlink" folHlink="folHlink"/>
  <p:sldLayoutIdLst>
    <p:sldLayoutId id="2147483962" r:id="rId1"/>
    <p:sldLayoutId id="2147483963" r:id="rId2"/>
    <p:sldLayoutId id="2147483964" r:id="rId3"/>
    <p:sldLayoutId id="2147483965" r:id="rId4"/>
    <p:sldLayoutId id="2147483966" r:id="rId5"/>
    <p:sldLayoutId id="2147483967" r:id="rId6"/>
    <p:sldLayoutId id="2147483968" r:id="rId7"/>
    <p:sldLayoutId id="2147483969" r:id="rId8"/>
    <p:sldLayoutId id="2147483970" r:id="rId9"/>
    <p:sldLayoutId id="2147483971" r:id="rId10"/>
    <p:sldLayoutId id="2147483972" r:id="rId11"/>
    <p:sldLayoutId id="2147483973" r:id="rId12"/>
    <p:sldLayoutId id="2147483974" r:id="rId13"/>
    <p:sldLayoutId id="2147483975" r:id="rId14"/>
    <p:sldLayoutId id="2147483976" r:id="rId15"/>
    <p:sldLayoutId id="2147483977" r:id="rId16"/>
    <p:sldLayoutId id="2147483978" r:id="rId17"/>
    <p:sldLayoutId id="2147483979" r:id="rId18"/>
    <p:sldLayoutId id="2147483980" r:id="rId19"/>
    <p:sldLayoutId id="2147483981" r:id="rId20"/>
    <p:sldLayoutId id="2147483982" r:id="rId21"/>
    <p:sldLayoutId id="2147483983" r:id="rId22"/>
    <p:sldLayoutId id="2147483984" r:id="rId23"/>
    <p:sldLayoutId id="2147483985" r:id="rId24"/>
    <p:sldLayoutId id="2147483986" r:id="rId25"/>
    <p:sldLayoutId id="2147483987" r:id="rId26"/>
  </p:sldLayoutIdLst>
  <p:hf hdr="0" ftr="0" dt="0"/>
  <p:txStyles>
    <p:titleStyle>
      <a:lvl1pPr algn="l" defTabSz="914172" rtl="0" eaLnBrk="1" latinLnBrk="0" hangingPunct="1">
        <a:lnSpc>
          <a:spcPct val="90000"/>
        </a:lnSpc>
        <a:spcBef>
          <a:spcPct val="0"/>
        </a:spcBef>
        <a:buNone/>
        <a:defRPr sz="2400" b="1" i="0" kern="1200">
          <a:solidFill>
            <a:schemeClr val="tx2"/>
          </a:solidFill>
          <a:latin typeface="Arial" panose="020B0604020202020204" pitchFamily="34" charset="0"/>
          <a:ea typeface="Helvetica Neue" panose="02000503000000020004" pitchFamily="2" charset="0"/>
          <a:cs typeface="Arial" panose="020B0604020202020204" pitchFamily="34" charset="0"/>
        </a:defRPr>
      </a:lvl1pPr>
    </p:titleStyle>
    <p:bodyStyle>
      <a:lvl1pPr marL="179955" indent="-179955" algn="l" defTabSz="914172" rtl="0" eaLnBrk="1" latinLnBrk="0" hangingPunct="1">
        <a:lnSpc>
          <a:spcPct val="90000"/>
        </a:lnSpc>
        <a:spcBef>
          <a:spcPts val="500"/>
        </a:spcBef>
        <a:buClr>
          <a:schemeClr val="tx1"/>
        </a:buClr>
        <a:buFont typeface="Arial" panose="020B0604020202020204" pitchFamily="34" charset="0"/>
        <a:buChar char="•"/>
        <a:defRPr sz="1800" b="0" i="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359910" indent="-179955" algn="l" defTabSz="914172" rtl="0" eaLnBrk="1" latinLnBrk="0" hangingPunct="1">
        <a:lnSpc>
          <a:spcPct val="90000"/>
        </a:lnSpc>
        <a:spcBef>
          <a:spcPts val="500"/>
        </a:spcBef>
        <a:buClr>
          <a:schemeClr val="tx1"/>
        </a:buClr>
        <a:buFont typeface="Arial" panose="020B0604020202020204" pitchFamily="34" charset="0"/>
        <a:buChar char="•"/>
        <a:defRPr sz="1600" b="0" i="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2pPr>
      <a:lvl3pPr marL="539865" indent="-179955" algn="l" defTabSz="914172" rtl="0" eaLnBrk="1" latinLnBrk="0" hangingPunct="1">
        <a:lnSpc>
          <a:spcPct val="90000"/>
        </a:lnSpc>
        <a:spcBef>
          <a:spcPts val="500"/>
        </a:spcBef>
        <a:buClr>
          <a:schemeClr val="tx1"/>
        </a:buClr>
        <a:buFont typeface="Arial" panose="020B0604020202020204" pitchFamily="34" charset="0"/>
        <a:buChar char="•"/>
        <a:defRPr sz="1400" b="0" i="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3pPr>
      <a:lvl4pPr marL="719820" indent="-179955" algn="l" defTabSz="914172" rtl="0" eaLnBrk="1" latinLnBrk="0" hangingPunct="1">
        <a:lnSpc>
          <a:spcPct val="90000"/>
        </a:lnSpc>
        <a:spcBef>
          <a:spcPts val="500"/>
        </a:spcBef>
        <a:buClr>
          <a:schemeClr val="tx1"/>
        </a:buClr>
        <a:buFont typeface="Arial" panose="020B0604020202020204" pitchFamily="34" charset="0"/>
        <a:buChar char="•"/>
        <a:defRPr sz="1200" b="0" i="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4pPr>
      <a:lvl5pPr marL="899775" indent="-179955" algn="l" defTabSz="914172" rtl="0" eaLnBrk="1" latinLnBrk="0" hangingPunct="1">
        <a:lnSpc>
          <a:spcPct val="90000"/>
        </a:lnSpc>
        <a:spcBef>
          <a:spcPts val="500"/>
        </a:spcBef>
        <a:buClr>
          <a:schemeClr val="tx1"/>
        </a:buClr>
        <a:buFont typeface="Arial" panose="020B0604020202020204" pitchFamily="34" charset="0"/>
        <a:buChar char="•"/>
        <a:defRPr sz="1200" b="0" i="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172" rtl="0" eaLnBrk="1" latinLnBrk="0" hangingPunct="1">
        <a:defRPr sz="1800" kern="1200">
          <a:solidFill>
            <a:schemeClr val="tx1"/>
          </a:solidFill>
          <a:latin typeface="+mn-lt"/>
          <a:ea typeface="+mn-ea"/>
          <a:cs typeface="+mn-cs"/>
        </a:defRPr>
      </a:lvl1pPr>
      <a:lvl2pPr marL="457086" algn="l" defTabSz="914172" rtl="0" eaLnBrk="1" latinLnBrk="0" hangingPunct="1">
        <a:defRPr sz="1800" kern="1200">
          <a:solidFill>
            <a:schemeClr val="tx1"/>
          </a:solidFill>
          <a:latin typeface="+mn-lt"/>
          <a:ea typeface="+mn-ea"/>
          <a:cs typeface="+mn-cs"/>
        </a:defRPr>
      </a:lvl2pPr>
      <a:lvl3pPr marL="914172" algn="l" defTabSz="914172" rtl="0" eaLnBrk="1" latinLnBrk="0" hangingPunct="1">
        <a:defRPr sz="1800" kern="1200">
          <a:solidFill>
            <a:schemeClr val="tx1"/>
          </a:solidFill>
          <a:latin typeface="+mn-lt"/>
          <a:ea typeface="+mn-ea"/>
          <a:cs typeface="+mn-cs"/>
        </a:defRPr>
      </a:lvl3pPr>
      <a:lvl4pPr marL="1371257" algn="l" defTabSz="914172" rtl="0" eaLnBrk="1" latinLnBrk="0" hangingPunct="1">
        <a:defRPr sz="1800" kern="1200">
          <a:solidFill>
            <a:schemeClr val="tx1"/>
          </a:solidFill>
          <a:latin typeface="+mn-lt"/>
          <a:ea typeface="+mn-ea"/>
          <a:cs typeface="+mn-cs"/>
        </a:defRPr>
      </a:lvl4pPr>
      <a:lvl5pPr marL="1828343" algn="l" defTabSz="914172" rtl="0" eaLnBrk="1" latinLnBrk="0" hangingPunct="1">
        <a:defRPr sz="1800" kern="1200">
          <a:solidFill>
            <a:schemeClr val="tx1"/>
          </a:solidFill>
          <a:latin typeface="+mn-lt"/>
          <a:ea typeface="+mn-ea"/>
          <a:cs typeface="+mn-cs"/>
        </a:defRPr>
      </a:lvl5pPr>
      <a:lvl6pPr marL="2285429" algn="l" defTabSz="914172" rtl="0" eaLnBrk="1" latinLnBrk="0" hangingPunct="1">
        <a:defRPr sz="1800" kern="1200">
          <a:solidFill>
            <a:schemeClr val="tx1"/>
          </a:solidFill>
          <a:latin typeface="+mn-lt"/>
          <a:ea typeface="+mn-ea"/>
          <a:cs typeface="+mn-cs"/>
        </a:defRPr>
      </a:lvl6pPr>
      <a:lvl7pPr marL="2742514" algn="l" defTabSz="914172" rtl="0" eaLnBrk="1" latinLnBrk="0" hangingPunct="1">
        <a:defRPr sz="1800" kern="1200">
          <a:solidFill>
            <a:schemeClr val="tx1"/>
          </a:solidFill>
          <a:latin typeface="+mn-lt"/>
          <a:ea typeface="+mn-ea"/>
          <a:cs typeface="+mn-cs"/>
        </a:defRPr>
      </a:lvl7pPr>
      <a:lvl8pPr marL="3199600" algn="l" defTabSz="914172" rtl="0" eaLnBrk="1" latinLnBrk="0" hangingPunct="1">
        <a:defRPr sz="1800" kern="1200">
          <a:solidFill>
            <a:schemeClr val="tx1"/>
          </a:solidFill>
          <a:latin typeface="+mn-lt"/>
          <a:ea typeface="+mn-ea"/>
          <a:cs typeface="+mn-cs"/>
        </a:defRPr>
      </a:lvl8pPr>
      <a:lvl9pPr marL="3656686" algn="l" defTabSz="91417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38">
          <p15:clr>
            <a:srgbClr val="F26B43"/>
          </p15:clr>
        </p15:guide>
        <p15:guide id="2" orient="horz" pos="3838">
          <p15:clr>
            <a:srgbClr val="F26B43"/>
          </p15:clr>
        </p15:guide>
        <p15:guide id="5" pos="6335">
          <p15:clr>
            <a:srgbClr val="F26B43"/>
          </p15:clr>
        </p15:guide>
        <p15:guide id="6" pos="6811">
          <p15:clr>
            <a:srgbClr val="F26B43"/>
          </p15:clr>
        </p15:guide>
        <p15:guide id="8" orient="horz" pos="98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F9D227-912C-7B7C-691C-629E9255EC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03F87C3-4D68-C93F-C6A0-659623AD29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D86C039-599F-F4E3-B662-D1D2861E6C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1A8E6E-999A-412D-B93B-9D4680075B0F}" type="datetimeFigureOut">
              <a:rPr lang="en-GB" smtClean="0"/>
              <a:t>27/06/2023</a:t>
            </a:fld>
            <a:endParaRPr lang="en-GB"/>
          </a:p>
        </p:txBody>
      </p:sp>
      <p:sp>
        <p:nvSpPr>
          <p:cNvPr id="5" name="Footer Placeholder 4">
            <a:extLst>
              <a:ext uri="{FF2B5EF4-FFF2-40B4-BE49-F238E27FC236}">
                <a16:creationId xmlns:a16="http://schemas.microsoft.com/office/drawing/2014/main" id="{8B18C90C-E54D-D581-C3A4-9DE02959AD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F752D02-9525-2931-ACBE-F2ADC54A6A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D04D09-6FC8-40D5-AF16-6767B914496C}" type="slidenum">
              <a:rPr lang="en-GB" smtClean="0"/>
              <a:t>‹#›</a:t>
            </a:fld>
            <a:endParaRPr lang="en-GB"/>
          </a:p>
        </p:txBody>
      </p:sp>
    </p:spTree>
    <p:extLst>
      <p:ext uri="{BB962C8B-B14F-4D97-AF65-F5344CB8AC3E}">
        <p14:creationId xmlns:p14="http://schemas.microsoft.com/office/powerpoint/2010/main" val="4158720804"/>
      </p:ext>
    </p:extLst>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9.xml"/></Relationships>
</file>

<file path=ppt/slides/_rels/slide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151207" y="-1397020"/>
            <a:ext cx="14343206" cy="8255020"/>
            <a:chOff x="-1613406" y="-1047765"/>
            <a:chExt cx="10757406" cy="6191265"/>
          </a:xfrm>
        </p:grpSpPr>
        <p:sp>
          <p:nvSpPr>
            <p:cNvPr id="4" name="Rectangle 3"/>
            <p:cNvSpPr/>
            <p:nvPr/>
          </p:nvSpPr>
          <p:spPr>
            <a:xfrm>
              <a:off x="0" y="0"/>
              <a:ext cx="9144000" cy="5143500"/>
            </a:xfrm>
            <a:prstGeom prst="rect">
              <a:avLst/>
            </a:prstGeom>
            <a:solidFill>
              <a:srgbClr val="005EAA"/>
            </a:solidFill>
            <a:ln>
              <a:solidFill>
                <a:srgbClr val="005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031"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white"/>
                </a:solidFill>
                <a:effectLst/>
                <a:uLnTx/>
                <a:uFillTx/>
                <a:latin typeface="Calibri"/>
                <a:ea typeface="+mn-ea"/>
                <a:cs typeface="+mn-cs"/>
              </a:endParaRPr>
            </a:p>
          </p:txBody>
        </p:sp>
        <p:sp>
          <p:nvSpPr>
            <p:cNvPr id="6" name="Isosceles Triangle 5"/>
            <p:cNvSpPr/>
            <p:nvPr/>
          </p:nvSpPr>
          <p:spPr>
            <a:xfrm rot="19139184">
              <a:off x="-1613406" y="-1037404"/>
              <a:ext cx="6934435" cy="3769108"/>
            </a:xfrm>
            <a:custGeom>
              <a:avLst/>
              <a:gdLst>
                <a:gd name="connsiteX0" fmla="*/ 0 w 10526692"/>
                <a:gd name="connsiteY0" fmla="*/ 5452783 h 5452783"/>
                <a:gd name="connsiteX1" fmla="*/ 5263346 w 10526692"/>
                <a:gd name="connsiteY1" fmla="*/ 0 h 5452783"/>
                <a:gd name="connsiteX2" fmla="*/ 10526692 w 10526692"/>
                <a:gd name="connsiteY2" fmla="*/ 5452783 h 5452783"/>
                <a:gd name="connsiteX3" fmla="*/ 0 w 10526692"/>
                <a:gd name="connsiteY3" fmla="*/ 5452783 h 5452783"/>
                <a:gd name="connsiteX0" fmla="*/ 0 w 10526692"/>
                <a:gd name="connsiteY0" fmla="*/ 3291042 h 3291042"/>
                <a:gd name="connsiteX1" fmla="*/ 4248873 w 10526692"/>
                <a:gd name="connsiteY1" fmla="*/ 0 h 3291042"/>
                <a:gd name="connsiteX2" fmla="*/ 10526692 w 10526692"/>
                <a:gd name="connsiteY2" fmla="*/ 3291042 h 3291042"/>
                <a:gd name="connsiteX3" fmla="*/ 0 w 10526692"/>
                <a:gd name="connsiteY3" fmla="*/ 3291042 h 3291042"/>
                <a:gd name="connsiteX0" fmla="*/ 0 w 9526960"/>
                <a:gd name="connsiteY0" fmla="*/ 3291042 h 4224907"/>
                <a:gd name="connsiteX1" fmla="*/ 4248873 w 9526960"/>
                <a:gd name="connsiteY1" fmla="*/ 0 h 4224907"/>
                <a:gd name="connsiteX2" fmla="*/ 9526960 w 9526960"/>
                <a:gd name="connsiteY2" fmla="*/ 4224907 h 4224907"/>
                <a:gd name="connsiteX3" fmla="*/ 0 w 9526960"/>
                <a:gd name="connsiteY3" fmla="*/ 3291042 h 4224907"/>
                <a:gd name="connsiteX0" fmla="*/ 0 w 8316234"/>
                <a:gd name="connsiteY0" fmla="*/ 3391854 h 4224907"/>
                <a:gd name="connsiteX1" fmla="*/ 3038147 w 8316234"/>
                <a:gd name="connsiteY1" fmla="*/ 0 h 4224907"/>
                <a:gd name="connsiteX2" fmla="*/ 8316234 w 8316234"/>
                <a:gd name="connsiteY2" fmla="*/ 4224907 h 4224907"/>
                <a:gd name="connsiteX3" fmla="*/ 0 w 8316234"/>
                <a:gd name="connsiteY3" fmla="*/ 3391854 h 4224907"/>
                <a:gd name="connsiteX0" fmla="*/ 0 w 8316234"/>
                <a:gd name="connsiteY0" fmla="*/ 3638992 h 4472045"/>
                <a:gd name="connsiteX1" fmla="*/ 3152097 w 8316234"/>
                <a:gd name="connsiteY1" fmla="*/ 0 h 4472045"/>
                <a:gd name="connsiteX2" fmla="*/ 8316234 w 8316234"/>
                <a:gd name="connsiteY2" fmla="*/ 4472045 h 4472045"/>
                <a:gd name="connsiteX3" fmla="*/ 0 w 8316234"/>
                <a:gd name="connsiteY3" fmla="*/ 3638992 h 4472045"/>
                <a:gd name="connsiteX0" fmla="*/ 0 w 6934435"/>
                <a:gd name="connsiteY0" fmla="*/ 3638992 h 4352292"/>
                <a:gd name="connsiteX1" fmla="*/ 3152097 w 6934435"/>
                <a:gd name="connsiteY1" fmla="*/ 0 h 4352292"/>
                <a:gd name="connsiteX2" fmla="*/ 6934435 w 6934435"/>
                <a:gd name="connsiteY2" fmla="*/ 4352292 h 4352292"/>
                <a:gd name="connsiteX3" fmla="*/ 0 w 6934435"/>
                <a:gd name="connsiteY3" fmla="*/ 3638992 h 4352292"/>
                <a:gd name="connsiteX0" fmla="*/ 0 w 6934435"/>
                <a:gd name="connsiteY0" fmla="*/ 3055808 h 3769108"/>
                <a:gd name="connsiteX1" fmla="*/ 2644900 w 6934435"/>
                <a:gd name="connsiteY1" fmla="*/ 0 h 3769108"/>
                <a:gd name="connsiteX2" fmla="*/ 6934435 w 6934435"/>
                <a:gd name="connsiteY2" fmla="*/ 3769108 h 3769108"/>
                <a:gd name="connsiteX3" fmla="*/ 0 w 6934435"/>
                <a:gd name="connsiteY3" fmla="*/ 3055808 h 3769108"/>
              </a:gdLst>
              <a:ahLst/>
              <a:cxnLst>
                <a:cxn ang="0">
                  <a:pos x="connsiteX0" y="connsiteY0"/>
                </a:cxn>
                <a:cxn ang="0">
                  <a:pos x="connsiteX1" y="connsiteY1"/>
                </a:cxn>
                <a:cxn ang="0">
                  <a:pos x="connsiteX2" y="connsiteY2"/>
                </a:cxn>
                <a:cxn ang="0">
                  <a:pos x="connsiteX3" y="connsiteY3"/>
                </a:cxn>
              </a:cxnLst>
              <a:rect l="l" t="t" r="r" b="b"/>
              <a:pathLst>
                <a:path w="6934435" h="3769108">
                  <a:moveTo>
                    <a:pt x="0" y="3055808"/>
                  </a:moveTo>
                  <a:lnTo>
                    <a:pt x="2644900" y="0"/>
                  </a:lnTo>
                  <a:lnTo>
                    <a:pt x="6934435" y="3769108"/>
                  </a:lnTo>
                  <a:lnTo>
                    <a:pt x="0" y="3055808"/>
                  </a:lnTo>
                  <a:close/>
                </a:path>
              </a:pathLst>
            </a:custGeom>
            <a:solidFill>
              <a:srgbClr val="6A95C8"/>
            </a:solidFill>
            <a:ln>
              <a:solidFill>
                <a:srgbClr val="6A95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031"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white"/>
                </a:solidFill>
                <a:effectLst/>
                <a:uLnTx/>
                <a:uFillTx/>
                <a:latin typeface="Calibri"/>
                <a:ea typeface="+mn-ea"/>
                <a:cs typeface="+mn-cs"/>
              </a:endParaRPr>
            </a:p>
          </p:txBody>
        </p:sp>
        <p:sp>
          <p:nvSpPr>
            <p:cNvPr id="7" name="Isosceles Triangle 6"/>
            <p:cNvSpPr/>
            <p:nvPr/>
          </p:nvSpPr>
          <p:spPr>
            <a:xfrm rot="18502928">
              <a:off x="-1161549" y="-262884"/>
              <a:ext cx="3598712" cy="2028950"/>
            </a:xfrm>
            <a:custGeom>
              <a:avLst/>
              <a:gdLst>
                <a:gd name="connsiteX0" fmla="*/ 0 w 4366389"/>
                <a:gd name="connsiteY0" fmla="*/ 2166623 h 2166623"/>
                <a:gd name="connsiteX1" fmla="*/ 2183195 w 4366389"/>
                <a:gd name="connsiteY1" fmla="*/ 0 h 2166623"/>
                <a:gd name="connsiteX2" fmla="*/ 4366389 w 4366389"/>
                <a:gd name="connsiteY2" fmla="*/ 2166623 h 2166623"/>
                <a:gd name="connsiteX3" fmla="*/ 0 w 4366389"/>
                <a:gd name="connsiteY3" fmla="*/ 2166623 h 2166623"/>
                <a:gd name="connsiteX0" fmla="*/ 0 w 4137429"/>
                <a:gd name="connsiteY0" fmla="*/ 2166623 h 2403526"/>
                <a:gd name="connsiteX1" fmla="*/ 2183195 w 4137429"/>
                <a:gd name="connsiteY1" fmla="*/ 0 h 2403526"/>
                <a:gd name="connsiteX2" fmla="*/ 4137429 w 4137429"/>
                <a:gd name="connsiteY2" fmla="*/ 2403526 h 2403526"/>
                <a:gd name="connsiteX3" fmla="*/ 0 w 4137429"/>
                <a:gd name="connsiteY3" fmla="*/ 2166623 h 2403526"/>
                <a:gd name="connsiteX0" fmla="*/ 0 w 3810972"/>
                <a:gd name="connsiteY0" fmla="*/ 2158005 h 2403526"/>
                <a:gd name="connsiteX1" fmla="*/ 1856738 w 3810972"/>
                <a:gd name="connsiteY1" fmla="*/ 0 h 2403526"/>
                <a:gd name="connsiteX2" fmla="*/ 3810972 w 3810972"/>
                <a:gd name="connsiteY2" fmla="*/ 2403526 h 2403526"/>
                <a:gd name="connsiteX3" fmla="*/ 0 w 3810972"/>
                <a:gd name="connsiteY3" fmla="*/ 2158005 h 2403526"/>
                <a:gd name="connsiteX0" fmla="*/ 0 w 3810972"/>
                <a:gd name="connsiteY0" fmla="*/ 1736331 h 1981852"/>
                <a:gd name="connsiteX1" fmla="*/ 2218512 w 3810972"/>
                <a:gd name="connsiteY1" fmla="*/ 0 h 1981852"/>
                <a:gd name="connsiteX2" fmla="*/ 3810972 w 3810972"/>
                <a:gd name="connsiteY2" fmla="*/ 1981852 h 1981852"/>
                <a:gd name="connsiteX3" fmla="*/ 0 w 3810972"/>
                <a:gd name="connsiteY3" fmla="*/ 1736331 h 1981852"/>
                <a:gd name="connsiteX0" fmla="*/ 0 w 3564443"/>
                <a:gd name="connsiteY0" fmla="*/ 1736331 h 2116647"/>
                <a:gd name="connsiteX1" fmla="*/ 2218512 w 3564443"/>
                <a:gd name="connsiteY1" fmla="*/ 0 h 2116647"/>
                <a:gd name="connsiteX2" fmla="*/ 3564443 w 3564443"/>
                <a:gd name="connsiteY2" fmla="*/ 2116647 h 2116647"/>
                <a:gd name="connsiteX3" fmla="*/ 0 w 3564443"/>
                <a:gd name="connsiteY3" fmla="*/ 1736331 h 2116647"/>
                <a:gd name="connsiteX0" fmla="*/ 0 w 3564443"/>
                <a:gd name="connsiteY0" fmla="*/ 1551108 h 1931424"/>
                <a:gd name="connsiteX1" fmla="*/ 2027298 w 3564443"/>
                <a:gd name="connsiteY1" fmla="*/ 0 h 1931424"/>
                <a:gd name="connsiteX2" fmla="*/ 3564443 w 3564443"/>
                <a:gd name="connsiteY2" fmla="*/ 1931424 h 1931424"/>
                <a:gd name="connsiteX3" fmla="*/ 0 w 3564443"/>
                <a:gd name="connsiteY3" fmla="*/ 1551108 h 1931424"/>
              </a:gdLst>
              <a:ahLst/>
              <a:cxnLst>
                <a:cxn ang="0">
                  <a:pos x="connsiteX0" y="connsiteY0"/>
                </a:cxn>
                <a:cxn ang="0">
                  <a:pos x="connsiteX1" y="connsiteY1"/>
                </a:cxn>
                <a:cxn ang="0">
                  <a:pos x="connsiteX2" y="connsiteY2"/>
                </a:cxn>
                <a:cxn ang="0">
                  <a:pos x="connsiteX3" y="connsiteY3"/>
                </a:cxn>
              </a:cxnLst>
              <a:rect l="l" t="t" r="r" b="b"/>
              <a:pathLst>
                <a:path w="3564443" h="1931424">
                  <a:moveTo>
                    <a:pt x="0" y="1551108"/>
                  </a:moveTo>
                  <a:lnTo>
                    <a:pt x="2027298" y="0"/>
                  </a:lnTo>
                  <a:lnTo>
                    <a:pt x="3564443" y="1931424"/>
                  </a:lnTo>
                  <a:lnTo>
                    <a:pt x="0" y="1551108"/>
                  </a:lnTo>
                  <a:close/>
                </a:path>
              </a:pathLst>
            </a:custGeom>
            <a:solidFill>
              <a:srgbClr val="B6CBE4"/>
            </a:solidFill>
            <a:ln>
              <a:solidFill>
                <a:srgbClr val="A3BD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031"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white"/>
                </a:solidFill>
                <a:effectLst/>
                <a:uLnTx/>
                <a:uFillTx/>
                <a:latin typeface="Calibri"/>
                <a:ea typeface="+mn-ea"/>
                <a:cs typeface="+mn-cs"/>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04684" y="4022775"/>
              <a:ext cx="1819413" cy="866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28" name="Picture 4" descr="\\azfs\rctHome\rebecca.shirra\My Documents\Information Assistant - HQ Comms\Logo\CPS Logo whi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548" y="5363701"/>
            <a:ext cx="946909" cy="121342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567442" y="1600423"/>
            <a:ext cx="9025003" cy="2308324"/>
          </a:xfrm>
          <a:prstGeom prst="rect">
            <a:avLst/>
          </a:prstGeom>
          <a:noFill/>
        </p:spPr>
        <p:txBody>
          <a:bodyPr wrap="square" lIns="91440" tIns="45720" rIns="91440" bIns="45720" rtlCol="0" anchor="t">
            <a:spAutoFit/>
          </a:bodyPr>
          <a:lstStyle/>
          <a:p>
            <a:pPr marL="0" marR="0" lvl="0" indent="0" algn="r" defTabSz="1219031" rtl="0" eaLnBrk="1" fontAlgn="auto" latinLnBrk="0" hangingPunct="1">
              <a:lnSpc>
                <a:spcPct val="100000"/>
              </a:lnSpc>
              <a:spcBef>
                <a:spcPts val="0"/>
              </a:spcBef>
              <a:spcAft>
                <a:spcPts val="0"/>
              </a:spcAft>
              <a:buClrTx/>
              <a:buSzTx/>
              <a:buFontTx/>
              <a:buNone/>
              <a:tabLst/>
              <a:defRPr/>
            </a:pPr>
            <a:r>
              <a:rPr kumimoji="0" lang="en-GB" sz="4800" b="1" i="0" u="none" strike="noStrike" kern="1200" cap="none" spc="0" normalizeH="0" baseline="0" noProof="0" dirty="0">
                <a:ln>
                  <a:noFill/>
                </a:ln>
                <a:solidFill>
                  <a:prstClr val="white"/>
                </a:solidFill>
                <a:effectLst/>
                <a:uLnTx/>
                <a:uFillTx/>
                <a:latin typeface="Calibri"/>
                <a:ea typeface="+mn-ea"/>
                <a:cs typeface="+mn-cs"/>
              </a:rPr>
              <a:t>Future Case Management</a:t>
            </a:r>
          </a:p>
          <a:p>
            <a:pPr marL="0" marR="0" lvl="0" indent="0" algn="r" defTabSz="1219031" rtl="0" eaLnBrk="1" fontAlgn="auto" latinLnBrk="0" hangingPunct="1">
              <a:lnSpc>
                <a:spcPct val="100000"/>
              </a:lnSpc>
              <a:spcBef>
                <a:spcPts val="0"/>
              </a:spcBef>
              <a:spcAft>
                <a:spcPts val="0"/>
              </a:spcAft>
              <a:buClrTx/>
              <a:buSzTx/>
              <a:buFontTx/>
              <a:buNone/>
              <a:tabLst/>
              <a:defRPr/>
            </a:pPr>
            <a:r>
              <a:rPr lang="en-GB" sz="4800" b="1" dirty="0">
                <a:solidFill>
                  <a:prstClr val="white"/>
                </a:solidFill>
                <a:latin typeface="Calibri"/>
              </a:rPr>
              <a:t>Technical Approaches for Integrating with the CMS system</a:t>
            </a:r>
            <a:endParaRPr kumimoji="0" lang="en-GB" sz="4800" b="1" i="0" u="none" strike="noStrike" kern="1200" cap="none" spc="0" normalizeH="0" baseline="0" noProof="0" dirty="0">
              <a:ln>
                <a:noFill/>
              </a:ln>
              <a:solidFill>
                <a:prstClr val="white"/>
              </a:solidFill>
              <a:effectLst/>
              <a:uLnTx/>
              <a:uFillTx/>
              <a:latin typeface="Calibri"/>
              <a:ea typeface="+mn-ea"/>
              <a:cs typeface="+mn-cs"/>
            </a:endParaRPr>
          </a:p>
        </p:txBody>
      </p:sp>
      <p:sp>
        <p:nvSpPr>
          <p:cNvPr id="9" name="TextBox 8">
            <a:extLst>
              <a:ext uri="{FF2B5EF4-FFF2-40B4-BE49-F238E27FC236}">
                <a16:creationId xmlns:a16="http://schemas.microsoft.com/office/drawing/2014/main" id="{4CBEBDC9-919A-4071-A309-FC7B2E854446}"/>
              </a:ext>
            </a:extLst>
          </p:cNvPr>
          <p:cNvSpPr txBox="1"/>
          <p:nvPr/>
        </p:nvSpPr>
        <p:spPr>
          <a:xfrm>
            <a:off x="6172846" y="3908747"/>
            <a:ext cx="5472608" cy="461665"/>
          </a:xfrm>
          <a:prstGeom prst="rect">
            <a:avLst/>
          </a:prstGeom>
          <a:noFill/>
        </p:spPr>
        <p:txBody>
          <a:bodyPr wrap="square" lIns="91440" tIns="45720" rIns="91440" bIns="45720" rtlCol="0" anchor="t">
            <a:spAutoFit/>
          </a:bodyPr>
          <a:lstStyle/>
          <a:p>
            <a:pPr marL="0" marR="0" lvl="0" indent="0" algn="r" defTabSz="1219031"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a:ln>
                  <a:noFill/>
                </a:ln>
                <a:solidFill>
                  <a:prstClr val="white"/>
                </a:solidFill>
                <a:effectLst/>
                <a:uLnTx/>
                <a:uFillTx/>
                <a:latin typeface="Calibri"/>
                <a:ea typeface="+mn-ea"/>
                <a:cs typeface="+mn-cs"/>
              </a:rPr>
              <a:t>23</a:t>
            </a:r>
            <a:r>
              <a:rPr kumimoji="0" lang="en-GB" sz="2400" b="0" i="0" u="none" strike="noStrike" kern="1200" cap="none" spc="0" normalizeH="0" baseline="30000" noProof="0">
                <a:ln>
                  <a:noFill/>
                </a:ln>
                <a:solidFill>
                  <a:prstClr val="white"/>
                </a:solidFill>
                <a:effectLst/>
                <a:uLnTx/>
                <a:uFillTx/>
                <a:latin typeface="Calibri"/>
                <a:ea typeface="+mn-ea"/>
                <a:cs typeface="+mn-cs"/>
              </a:rPr>
              <a:t>rd</a:t>
            </a:r>
            <a:r>
              <a:rPr kumimoji="0" lang="en-GB" sz="2400" b="0" i="0" u="none" strike="noStrike" kern="1200" cap="none" spc="0" normalizeH="0" baseline="0" noProof="0">
                <a:ln>
                  <a:noFill/>
                </a:ln>
                <a:solidFill>
                  <a:prstClr val="white"/>
                </a:solidFill>
                <a:effectLst/>
                <a:uLnTx/>
                <a:uFillTx/>
                <a:latin typeface="Calibri"/>
                <a:ea typeface="+mn-ea"/>
                <a:cs typeface="+mn-cs"/>
              </a:rPr>
              <a:t> May 2023</a:t>
            </a:r>
          </a:p>
        </p:txBody>
      </p:sp>
    </p:spTree>
    <p:extLst>
      <p:ext uri="{BB962C8B-B14F-4D97-AF65-F5344CB8AC3E}">
        <p14:creationId xmlns:p14="http://schemas.microsoft.com/office/powerpoint/2010/main" val="3327683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CPS &#10;Future &#10;Casework &#10;Tools ">
            <a:extLst>
              <a:ext uri="{FF2B5EF4-FFF2-40B4-BE49-F238E27FC236}">
                <a16:creationId xmlns:a16="http://schemas.microsoft.com/office/drawing/2014/main" id="{88E8582D-FA7B-436B-914E-F8B67B0869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3001" y="39841"/>
            <a:ext cx="1245326" cy="564122"/>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A35CC43C-3143-1A36-E7B6-A857137661A8}"/>
              </a:ext>
            </a:extLst>
          </p:cNvPr>
          <p:cNvSpPr/>
          <p:nvPr/>
        </p:nvSpPr>
        <p:spPr>
          <a:xfrm>
            <a:off x="0" y="192320"/>
            <a:ext cx="104931" cy="2985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31" name="TextBox 30">
            <a:extLst>
              <a:ext uri="{FF2B5EF4-FFF2-40B4-BE49-F238E27FC236}">
                <a16:creationId xmlns:a16="http://schemas.microsoft.com/office/drawing/2014/main" id="{7E1042F7-C7B9-3BFF-0AF9-3D375F3E785F}"/>
              </a:ext>
            </a:extLst>
          </p:cNvPr>
          <p:cNvSpPr txBox="1"/>
          <p:nvPr/>
        </p:nvSpPr>
        <p:spPr>
          <a:xfrm>
            <a:off x="240772" y="128932"/>
            <a:ext cx="5568901" cy="385939"/>
          </a:xfrm>
          <a:prstGeom prst="rect">
            <a:avLst/>
          </a:prstGeom>
        </p:spPr>
        <p:txBody>
          <a:bodyPr wrap="square" lIns="0" tIns="0" rIns="0" bIns="0" rtlCol="0">
            <a:spAutoFit/>
          </a:bodyPr>
          <a:lstStyle/>
          <a:p>
            <a:pPr marL="0" marR="0" lvl="0" indent="0" algn="l" defTabSz="914400" rtl="0" eaLnBrk="1" fontAlgn="auto" latinLnBrk="0" hangingPunct="1">
              <a:lnSpc>
                <a:spcPct val="110000"/>
              </a:lnSpc>
              <a:spcBef>
                <a:spcPts val="1200"/>
              </a:spcBef>
              <a:spcAft>
                <a:spcPts val="0"/>
              </a:spcAft>
              <a:buClr>
                <a:srgbClr val="111B46"/>
              </a:buClr>
              <a:buSzTx/>
              <a:buFontTx/>
              <a:buNone/>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Contents</a:t>
            </a:r>
            <a:endParaRPr kumimoji="0" lang="en-GB" sz="1050" b="0" i="0" u="none" strike="noStrike" kern="1200" cap="none" spc="300" normalizeH="0" baseline="0" noProof="0" dirty="0">
              <a:ln>
                <a:noFill/>
              </a:ln>
              <a:solidFill>
                <a:srgbClr val="FFFFFF">
                  <a:lumMod val="65000"/>
                </a:srgbClr>
              </a:solidFill>
              <a:effectLst/>
              <a:uLnTx/>
              <a:uFillTx/>
              <a:latin typeface="Calibri" panose="020F0502020204030204"/>
              <a:ea typeface="Helvetica Neue Medium" panose="02000503000000020004" pitchFamily="2" charset="0"/>
              <a:cs typeface="Arial" panose="020B0604020202020204" pitchFamily="34" charset="0"/>
            </a:endParaRPr>
          </a:p>
        </p:txBody>
      </p:sp>
      <p:sp>
        <p:nvSpPr>
          <p:cNvPr id="55" name="Rectangle 54">
            <a:extLst>
              <a:ext uri="{FF2B5EF4-FFF2-40B4-BE49-F238E27FC236}">
                <a16:creationId xmlns:a16="http://schemas.microsoft.com/office/drawing/2014/main" id="{424C68F0-1AA0-5097-648A-DDB7A63703E9}"/>
              </a:ext>
            </a:extLst>
          </p:cNvPr>
          <p:cNvSpPr/>
          <p:nvPr/>
        </p:nvSpPr>
        <p:spPr>
          <a:xfrm rot="16200000">
            <a:off x="5899844" y="543486"/>
            <a:ext cx="414671" cy="12214357"/>
          </a:xfrm>
          <a:prstGeom prst="rect">
            <a:avLst/>
          </a:prstGeom>
          <a:solidFill>
            <a:srgbClr val="005EAA"/>
          </a:solidFill>
          <a:ln>
            <a:solidFill>
              <a:srgbClr val="005EA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031"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white"/>
              </a:solidFill>
              <a:effectLst/>
              <a:uLnTx/>
              <a:uFillTx/>
              <a:latin typeface="Calibri"/>
              <a:ea typeface="+mn-ea"/>
              <a:cs typeface="+mn-cs"/>
            </a:endParaRPr>
          </a:p>
        </p:txBody>
      </p:sp>
      <p:sp>
        <p:nvSpPr>
          <p:cNvPr id="56" name="Footer Placeholder 2">
            <a:extLst>
              <a:ext uri="{FF2B5EF4-FFF2-40B4-BE49-F238E27FC236}">
                <a16:creationId xmlns:a16="http://schemas.microsoft.com/office/drawing/2014/main" id="{9495C2A5-CC64-96A7-D748-465C347EBF51}"/>
              </a:ext>
            </a:extLst>
          </p:cNvPr>
          <p:cNvSpPr>
            <a:spLocks noGrp="1"/>
          </p:cNvSpPr>
          <p:nvPr>
            <p:ph type="ftr" sz="quarter" idx="11"/>
          </p:nvPr>
        </p:nvSpPr>
        <p:spPr>
          <a:xfrm>
            <a:off x="6705346" y="6564592"/>
            <a:ext cx="5404714" cy="293408"/>
          </a:xfrm>
        </p:spPr>
        <p:txBody>
          <a:bodyPr/>
          <a:lstStyle/>
          <a:p>
            <a:pPr marL="0" marR="0" lvl="0" indent="0" algn="ctr" defTabSz="1219031"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a:ln>
                  <a:noFill/>
                </a:ln>
                <a:solidFill>
                  <a:prstClr val="white"/>
                </a:solidFill>
                <a:effectLst/>
                <a:uLnTx/>
                <a:uFillTx/>
                <a:latin typeface="Calibri" panose="020F0502020204030204"/>
                <a:ea typeface="+mn-lt"/>
                <a:cs typeface="Calibri" panose="020F0502020204030204"/>
              </a:rPr>
              <a:t>F</a:t>
            </a:r>
            <a:r>
              <a:rPr kumimoji="0" lang="en-GB" sz="1600" b="1" i="0" u="none" strike="noStrike" kern="1200" cap="none" spc="0" normalizeH="0" baseline="0" noProof="0">
                <a:ln>
                  <a:noFill/>
                </a:ln>
                <a:solidFill>
                  <a:srgbClr val="5B9BD5"/>
                </a:solidFill>
                <a:effectLst/>
                <a:uLnTx/>
                <a:uFillTx/>
                <a:latin typeface="Calibri" panose="020F0502020204030204"/>
                <a:ea typeface="+mn-lt"/>
                <a:cs typeface="Calibri" panose="020F0502020204030204"/>
              </a:rPr>
              <a:t>ast, </a:t>
            </a:r>
            <a:r>
              <a:rPr kumimoji="0" lang="en-GB" sz="1600" b="1" i="0" u="none" strike="noStrike" kern="1200" cap="none" spc="0" normalizeH="0" baseline="0" noProof="0">
                <a:ln>
                  <a:noFill/>
                </a:ln>
                <a:solidFill>
                  <a:prstClr val="white"/>
                </a:solidFill>
                <a:effectLst/>
                <a:uLnTx/>
                <a:uFillTx/>
                <a:latin typeface="Calibri" panose="020F0502020204030204"/>
                <a:ea typeface="+mn-lt"/>
                <a:cs typeface="Calibri" panose="020F0502020204030204"/>
              </a:rPr>
              <a:t>U</a:t>
            </a:r>
            <a:r>
              <a:rPr kumimoji="0" lang="en-GB" sz="1600" b="1" i="0" u="none" strike="noStrike" kern="1200" cap="none" spc="0" normalizeH="0" baseline="0" noProof="0">
                <a:ln>
                  <a:noFill/>
                </a:ln>
                <a:solidFill>
                  <a:srgbClr val="5B9BD5"/>
                </a:solidFill>
                <a:effectLst/>
                <a:uLnTx/>
                <a:uFillTx/>
                <a:latin typeface="Calibri" panose="020F0502020204030204"/>
                <a:ea typeface="+mn-lt"/>
                <a:cs typeface="Calibri" panose="020F0502020204030204"/>
              </a:rPr>
              <a:t>ser-friendly </a:t>
            </a:r>
            <a:r>
              <a:rPr kumimoji="0" lang="en-GB" sz="1600" b="1" i="0" u="none" strike="noStrike" kern="1200" cap="none" spc="0" normalizeH="0" baseline="0" noProof="0">
                <a:ln>
                  <a:noFill/>
                </a:ln>
                <a:solidFill>
                  <a:prstClr val="white"/>
                </a:solidFill>
                <a:effectLst/>
                <a:uLnTx/>
                <a:uFillTx/>
                <a:latin typeface="Calibri" panose="020F0502020204030204"/>
                <a:ea typeface="+mn-lt"/>
                <a:cs typeface="Calibri" panose="020F0502020204030204"/>
              </a:rPr>
              <a:t>T</a:t>
            </a:r>
            <a:r>
              <a:rPr kumimoji="0" lang="en-GB" sz="1600" b="1" i="0" u="none" strike="noStrike" kern="1200" cap="none" spc="0" normalizeH="0" baseline="0" noProof="0">
                <a:ln>
                  <a:noFill/>
                </a:ln>
                <a:solidFill>
                  <a:srgbClr val="5B9BD5"/>
                </a:solidFill>
                <a:effectLst/>
                <a:uLnTx/>
                <a:uFillTx/>
                <a:latin typeface="Calibri" panose="020F0502020204030204"/>
                <a:ea typeface="+mn-lt"/>
                <a:cs typeface="Calibri" panose="020F0502020204030204"/>
              </a:rPr>
              <a:t>ools </a:t>
            </a:r>
            <a:r>
              <a:rPr kumimoji="0" lang="en-GB" sz="1600" b="1" i="1" u="none" strike="noStrike" kern="1200" cap="none" spc="0" normalizeH="0" baseline="0" noProof="0">
                <a:ln>
                  <a:noFill/>
                </a:ln>
                <a:solidFill>
                  <a:srgbClr val="5B9BD5"/>
                </a:solidFill>
                <a:effectLst/>
                <a:uLnTx/>
                <a:uFillTx/>
                <a:latin typeface="Calibri" panose="020F0502020204030204"/>
                <a:ea typeface="+mn-lt"/>
                <a:cs typeface="Calibri" panose="020F0502020204030204"/>
              </a:rPr>
              <a:t>for a</a:t>
            </a:r>
            <a:r>
              <a:rPr kumimoji="0" lang="en-GB" sz="1600" b="1" i="0" u="none" strike="noStrike" kern="1200" cap="none" spc="0" normalizeH="0" baseline="0" noProof="0">
                <a:ln>
                  <a:noFill/>
                </a:ln>
                <a:solidFill>
                  <a:srgbClr val="5B9BD5"/>
                </a:solidFill>
                <a:effectLst/>
                <a:uLnTx/>
                <a:uFillTx/>
                <a:latin typeface="Calibri" panose="020F0502020204030204"/>
                <a:ea typeface="+mn-lt"/>
                <a:cs typeface="Calibri" panose="020F0502020204030204"/>
              </a:rPr>
              <a:t> </a:t>
            </a:r>
            <a:r>
              <a:rPr kumimoji="0" lang="en-GB" sz="1600" b="1" i="0" u="none" strike="noStrike" kern="1200" cap="none" spc="0" normalizeH="0" baseline="0" noProof="0">
                <a:ln>
                  <a:noFill/>
                </a:ln>
                <a:solidFill>
                  <a:prstClr val="white"/>
                </a:solidFill>
                <a:effectLst/>
                <a:uLnTx/>
                <a:uFillTx/>
                <a:latin typeface="Calibri" panose="020F0502020204030204"/>
                <a:ea typeface="+mn-lt"/>
                <a:cs typeface="Calibri" panose="020F0502020204030204"/>
              </a:rPr>
              <a:t>U</a:t>
            </a:r>
            <a:r>
              <a:rPr kumimoji="0" lang="en-GB" sz="1600" b="1" i="0" u="none" strike="noStrike" kern="1200" cap="none" spc="0" normalizeH="0" baseline="0" noProof="0">
                <a:ln>
                  <a:noFill/>
                </a:ln>
                <a:solidFill>
                  <a:srgbClr val="5B9BD5"/>
                </a:solidFill>
                <a:effectLst/>
                <a:uLnTx/>
                <a:uFillTx/>
                <a:latin typeface="Calibri" panose="020F0502020204030204"/>
                <a:ea typeface="+mn-lt"/>
                <a:cs typeface="Calibri" panose="020F0502020204030204"/>
              </a:rPr>
              <a:t>niversal, </a:t>
            </a:r>
            <a:r>
              <a:rPr kumimoji="0" lang="en-GB" sz="1600" b="1" i="0" u="none" strike="noStrike" kern="1200" cap="none" spc="0" normalizeH="0" baseline="0" noProof="0">
                <a:ln>
                  <a:noFill/>
                </a:ln>
                <a:solidFill>
                  <a:prstClr val="white"/>
                </a:solidFill>
                <a:effectLst/>
                <a:uLnTx/>
                <a:uFillTx/>
                <a:latin typeface="Calibri" panose="020F0502020204030204"/>
                <a:ea typeface="+mn-lt"/>
                <a:cs typeface="Calibri" panose="020F0502020204030204"/>
              </a:rPr>
              <a:t>R</a:t>
            </a:r>
            <a:r>
              <a:rPr kumimoji="0" lang="en-GB" sz="1600" b="1" i="0" u="none" strike="noStrike" kern="1200" cap="none" spc="0" normalizeH="0" baseline="0" noProof="0">
                <a:ln>
                  <a:noFill/>
                </a:ln>
                <a:solidFill>
                  <a:srgbClr val="5B9BD5"/>
                </a:solidFill>
                <a:effectLst/>
                <a:uLnTx/>
                <a:uFillTx/>
                <a:latin typeface="Calibri" panose="020F0502020204030204"/>
                <a:ea typeface="+mn-lt"/>
                <a:cs typeface="Calibri" panose="020F0502020204030204"/>
              </a:rPr>
              <a:t>eliable </a:t>
            </a:r>
            <a:r>
              <a:rPr kumimoji="0" lang="en-GB" sz="1600" b="1" i="0" u="none" strike="noStrike" kern="1200" cap="none" spc="0" normalizeH="0" baseline="0" noProof="0">
                <a:ln>
                  <a:noFill/>
                </a:ln>
                <a:solidFill>
                  <a:prstClr val="white"/>
                </a:solidFill>
                <a:effectLst/>
                <a:uLnTx/>
                <a:uFillTx/>
                <a:latin typeface="Calibri" panose="020F0502020204030204"/>
                <a:ea typeface="+mn-lt"/>
                <a:cs typeface="Calibri" panose="020F0502020204030204"/>
              </a:rPr>
              <a:t>E</a:t>
            </a:r>
            <a:r>
              <a:rPr kumimoji="0" lang="en-GB" sz="1600" b="1" i="0" u="none" strike="noStrike" kern="1200" cap="none" spc="0" normalizeH="0" baseline="0" noProof="0">
                <a:ln>
                  <a:noFill/>
                </a:ln>
                <a:solidFill>
                  <a:srgbClr val="5B9BD5"/>
                </a:solidFill>
                <a:effectLst/>
                <a:uLnTx/>
                <a:uFillTx/>
                <a:latin typeface="Calibri" panose="020F0502020204030204"/>
                <a:ea typeface="+mn-lt"/>
                <a:cs typeface="Calibri" panose="020F0502020204030204"/>
              </a:rPr>
              <a:t>xperience</a:t>
            </a:r>
            <a:endParaRPr kumimoji="0" lang="en-US" sz="1600" b="0" i="0" u="none" strike="noStrike" kern="1200" cap="none" spc="0" normalizeH="0" baseline="0" noProof="0">
              <a:ln>
                <a:noFill/>
              </a:ln>
              <a:solidFill>
                <a:srgbClr val="5B9BD5"/>
              </a:solidFill>
              <a:effectLst/>
              <a:uLnTx/>
              <a:uFillTx/>
              <a:latin typeface="Calibri" panose="020F0502020204030204"/>
              <a:ea typeface="+mn-ea"/>
              <a:cs typeface="Calibri" panose="020F0502020204030204"/>
            </a:endParaRPr>
          </a:p>
          <a:p>
            <a:pPr marL="0" marR="0" lvl="0" indent="0" algn="ctr" defTabSz="1219031"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5B9BD5"/>
              </a:solidFill>
              <a:effectLst/>
              <a:uLnTx/>
              <a:uFillTx/>
              <a:latin typeface="Calibri"/>
              <a:ea typeface="+mn-ea"/>
              <a:cs typeface="Calibri"/>
            </a:endParaRPr>
          </a:p>
        </p:txBody>
      </p:sp>
      <p:sp>
        <p:nvSpPr>
          <p:cNvPr id="10" name="Rectangle 9">
            <a:extLst>
              <a:ext uri="{FF2B5EF4-FFF2-40B4-BE49-F238E27FC236}">
                <a16:creationId xmlns:a16="http://schemas.microsoft.com/office/drawing/2014/main" id="{147F379B-06D2-4927-A808-426BDC36EEB6}"/>
              </a:ext>
            </a:extLst>
          </p:cNvPr>
          <p:cNvSpPr/>
          <p:nvPr/>
        </p:nvSpPr>
        <p:spPr>
          <a:xfrm>
            <a:off x="242983" y="725227"/>
            <a:ext cx="11665988" cy="570269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EC349B1-A7B8-2CDF-275C-1C441B5CBACE}"/>
              </a:ext>
            </a:extLst>
          </p:cNvPr>
          <p:cNvSpPr txBox="1">
            <a:spLocks/>
          </p:cNvSpPr>
          <p:nvPr/>
        </p:nvSpPr>
        <p:spPr>
          <a:xfrm>
            <a:off x="297400" y="873256"/>
            <a:ext cx="11470529" cy="54809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This pack includes:</a:t>
            </a:r>
          </a:p>
          <a:p>
            <a:pPr marL="228600" marR="0" lvl="0" indent="-457200" algn="l" defTabSz="914400" rtl="0" eaLnBrk="1" fontAlgn="auto" latinLnBrk="0" hangingPunct="1">
              <a:lnSpc>
                <a:spcPct val="90000"/>
              </a:lnSpc>
              <a:spcBef>
                <a:spcPts val="1000"/>
              </a:spcBef>
              <a:spcAft>
                <a:spcPts val="0"/>
              </a:spcAft>
              <a:buClrTx/>
              <a:buSzTx/>
              <a:buFont typeface="Wingdings" panose="05000000000000000000" pitchFamily="2" charset="2"/>
              <a:buChar char="§"/>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The latest depiction of the technical approaches available for delivering benefit (once the need is understood through e.g. Discovery )</a:t>
            </a:r>
          </a:p>
          <a:p>
            <a:pPr marL="228600" marR="0" lvl="0" indent="-457200" algn="l" defTabSz="914400" rtl="0" eaLnBrk="1" fontAlgn="auto" latinLnBrk="0" hangingPunct="1">
              <a:lnSpc>
                <a:spcPct val="90000"/>
              </a:lnSpc>
              <a:spcBef>
                <a:spcPts val="1000"/>
              </a:spcBef>
              <a:spcAft>
                <a:spcPts val="0"/>
              </a:spcAft>
              <a:buClrTx/>
              <a:buSzTx/>
              <a:buFont typeface="Wingdings" panose="05000000000000000000" pitchFamily="2" charset="2"/>
              <a:buChar char="§"/>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A description of when we would look to use those technical approaches</a:t>
            </a:r>
          </a:p>
          <a:p>
            <a:pPr marL="228600" marR="0" lvl="0" indent="-457200" algn="l" defTabSz="914400" rtl="0" eaLnBrk="1" fontAlgn="auto" latinLnBrk="0" hangingPunct="1">
              <a:lnSpc>
                <a:spcPct val="90000"/>
              </a:lnSpc>
              <a:spcBef>
                <a:spcPts val="1000"/>
              </a:spcBef>
              <a:spcAft>
                <a:spcPts val="0"/>
              </a:spcAft>
              <a:buClrTx/>
              <a:buSzTx/>
              <a:buFont typeface="Wingdings" panose="05000000000000000000" pitchFamily="2" charset="2"/>
              <a:buChar char="§"/>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A start on describing how much we need to build, which ultimately depends on the Discoveries into business problems in scope </a:t>
            </a:r>
            <a:r>
              <a:rPr kumimoji="0" lang="en-GB" sz="2000" b="0" i="0" u="none" strike="noStrike" kern="1200" cap="none" spc="0" normalizeH="0" baseline="0" noProof="0">
                <a:ln>
                  <a:noFill/>
                </a:ln>
                <a:solidFill>
                  <a:prstClr val="black"/>
                </a:solidFill>
                <a:effectLst/>
                <a:uLnTx/>
                <a:uFillTx/>
                <a:latin typeface="Calibri" panose="020F0502020204030204"/>
                <a:ea typeface="+mn-ea"/>
                <a:cs typeface="+mn-cs"/>
              </a:rPr>
              <a:t>for FCT</a:t>
            </a:r>
            <a:endPar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2619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35CC43C-3143-1A36-E7B6-A857137661A8}"/>
              </a:ext>
            </a:extLst>
          </p:cNvPr>
          <p:cNvSpPr/>
          <p:nvPr/>
        </p:nvSpPr>
        <p:spPr>
          <a:xfrm>
            <a:off x="0" y="192320"/>
            <a:ext cx="104931" cy="2985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31" name="TextBox 30">
            <a:extLst>
              <a:ext uri="{FF2B5EF4-FFF2-40B4-BE49-F238E27FC236}">
                <a16:creationId xmlns:a16="http://schemas.microsoft.com/office/drawing/2014/main" id="{7E1042F7-C7B9-3BFF-0AF9-3D375F3E785F}"/>
              </a:ext>
            </a:extLst>
          </p:cNvPr>
          <p:cNvSpPr txBox="1"/>
          <p:nvPr/>
        </p:nvSpPr>
        <p:spPr>
          <a:xfrm>
            <a:off x="167885" y="131369"/>
            <a:ext cx="5568901" cy="168829"/>
          </a:xfrm>
          <a:prstGeom prst="rect">
            <a:avLst/>
          </a:prstGeom>
        </p:spPr>
        <p:txBody>
          <a:bodyPr wrap="square" lIns="0" tIns="0" rIns="0" bIns="0" rtlCol="0" anchor="t">
            <a:spAutoFit/>
          </a:bodyPr>
          <a:lstStyle/>
          <a:p>
            <a:pPr>
              <a:lnSpc>
                <a:spcPct val="110000"/>
              </a:lnSpc>
              <a:spcBef>
                <a:spcPts val="1200"/>
              </a:spcBef>
              <a:defRPr/>
            </a:pPr>
            <a:r>
              <a:rPr lang="en-GB" sz="1050" spc="300">
                <a:solidFill>
                  <a:srgbClr val="7F7F7F"/>
                </a:solidFill>
                <a:latin typeface="Calibri" panose="020F0502020204030204"/>
                <a:cs typeface="Calibri"/>
              </a:rPr>
              <a:t>Technical Approaches</a:t>
            </a:r>
            <a:endParaRPr lang="en-US"/>
          </a:p>
        </p:txBody>
      </p:sp>
      <p:sp>
        <p:nvSpPr>
          <p:cNvPr id="55" name="Rectangle 54">
            <a:extLst>
              <a:ext uri="{FF2B5EF4-FFF2-40B4-BE49-F238E27FC236}">
                <a16:creationId xmlns:a16="http://schemas.microsoft.com/office/drawing/2014/main" id="{424C68F0-1AA0-5097-648A-DDB7A63703E9}"/>
              </a:ext>
            </a:extLst>
          </p:cNvPr>
          <p:cNvSpPr/>
          <p:nvPr/>
        </p:nvSpPr>
        <p:spPr>
          <a:xfrm rot="16200000">
            <a:off x="5899844" y="543486"/>
            <a:ext cx="414671" cy="12214357"/>
          </a:xfrm>
          <a:prstGeom prst="rect">
            <a:avLst/>
          </a:prstGeom>
          <a:solidFill>
            <a:srgbClr val="005EAA"/>
          </a:solidFill>
          <a:ln>
            <a:solidFill>
              <a:srgbClr val="005EA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031"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white"/>
              </a:solidFill>
              <a:effectLst/>
              <a:uLnTx/>
              <a:uFillTx/>
              <a:latin typeface="Calibri"/>
              <a:ea typeface="+mn-ea"/>
              <a:cs typeface="+mn-cs"/>
            </a:endParaRPr>
          </a:p>
        </p:txBody>
      </p:sp>
      <p:sp>
        <p:nvSpPr>
          <p:cNvPr id="56" name="Footer Placeholder 2">
            <a:extLst>
              <a:ext uri="{FF2B5EF4-FFF2-40B4-BE49-F238E27FC236}">
                <a16:creationId xmlns:a16="http://schemas.microsoft.com/office/drawing/2014/main" id="{9495C2A5-CC64-96A7-D748-465C347EBF51}"/>
              </a:ext>
            </a:extLst>
          </p:cNvPr>
          <p:cNvSpPr>
            <a:spLocks noGrp="1"/>
          </p:cNvSpPr>
          <p:nvPr>
            <p:ph type="ftr" sz="quarter" idx="11"/>
          </p:nvPr>
        </p:nvSpPr>
        <p:spPr>
          <a:xfrm>
            <a:off x="6705346" y="6564592"/>
            <a:ext cx="5404714" cy="293408"/>
          </a:xfrm>
        </p:spPr>
        <p:txBody>
          <a:bodyPr/>
          <a:lstStyle/>
          <a:p>
            <a:pPr marL="0" marR="0" lvl="0" indent="0" algn="ctr" defTabSz="1219031"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a:ln>
                  <a:noFill/>
                </a:ln>
                <a:solidFill>
                  <a:prstClr val="white"/>
                </a:solidFill>
                <a:effectLst/>
                <a:uLnTx/>
                <a:uFillTx/>
                <a:latin typeface="Calibri" panose="020F0502020204030204"/>
                <a:ea typeface="+mn-lt"/>
                <a:cs typeface="Calibri" panose="020F0502020204030204"/>
              </a:rPr>
              <a:t>F</a:t>
            </a:r>
            <a:r>
              <a:rPr kumimoji="0" lang="en-GB" sz="1600" b="1" i="0" u="none" strike="noStrike" kern="1200" cap="none" spc="0" normalizeH="0" baseline="0" noProof="0">
                <a:ln>
                  <a:noFill/>
                </a:ln>
                <a:solidFill>
                  <a:srgbClr val="5B9BD5"/>
                </a:solidFill>
                <a:effectLst/>
                <a:uLnTx/>
                <a:uFillTx/>
                <a:latin typeface="Calibri" panose="020F0502020204030204"/>
                <a:ea typeface="+mn-lt"/>
                <a:cs typeface="Calibri" panose="020F0502020204030204"/>
              </a:rPr>
              <a:t>ast, </a:t>
            </a:r>
            <a:r>
              <a:rPr kumimoji="0" lang="en-GB" sz="1600" b="1" i="0" u="none" strike="noStrike" kern="1200" cap="none" spc="0" normalizeH="0" baseline="0" noProof="0">
                <a:ln>
                  <a:noFill/>
                </a:ln>
                <a:solidFill>
                  <a:prstClr val="white"/>
                </a:solidFill>
                <a:effectLst/>
                <a:uLnTx/>
                <a:uFillTx/>
                <a:latin typeface="Calibri" panose="020F0502020204030204"/>
                <a:ea typeface="+mn-lt"/>
                <a:cs typeface="Calibri" panose="020F0502020204030204"/>
              </a:rPr>
              <a:t>U</a:t>
            </a:r>
            <a:r>
              <a:rPr kumimoji="0" lang="en-GB" sz="1600" b="1" i="0" u="none" strike="noStrike" kern="1200" cap="none" spc="0" normalizeH="0" baseline="0" noProof="0">
                <a:ln>
                  <a:noFill/>
                </a:ln>
                <a:solidFill>
                  <a:srgbClr val="5B9BD5"/>
                </a:solidFill>
                <a:effectLst/>
                <a:uLnTx/>
                <a:uFillTx/>
                <a:latin typeface="Calibri" panose="020F0502020204030204"/>
                <a:ea typeface="+mn-lt"/>
                <a:cs typeface="Calibri" panose="020F0502020204030204"/>
              </a:rPr>
              <a:t>ser-friendly </a:t>
            </a:r>
            <a:r>
              <a:rPr kumimoji="0" lang="en-GB" sz="1600" b="1" i="0" u="none" strike="noStrike" kern="1200" cap="none" spc="0" normalizeH="0" baseline="0" noProof="0">
                <a:ln>
                  <a:noFill/>
                </a:ln>
                <a:solidFill>
                  <a:prstClr val="white"/>
                </a:solidFill>
                <a:effectLst/>
                <a:uLnTx/>
                <a:uFillTx/>
                <a:latin typeface="Calibri" panose="020F0502020204030204"/>
                <a:ea typeface="+mn-lt"/>
                <a:cs typeface="Calibri" panose="020F0502020204030204"/>
              </a:rPr>
              <a:t>T</a:t>
            </a:r>
            <a:r>
              <a:rPr kumimoji="0" lang="en-GB" sz="1600" b="1" i="0" u="none" strike="noStrike" kern="1200" cap="none" spc="0" normalizeH="0" baseline="0" noProof="0">
                <a:ln>
                  <a:noFill/>
                </a:ln>
                <a:solidFill>
                  <a:srgbClr val="5B9BD5"/>
                </a:solidFill>
                <a:effectLst/>
                <a:uLnTx/>
                <a:uFillTx/>
                <a:latin typeface="Calibri" panose="020F0502020204030204"/>
                <a:ea typeface="+mn-lt"/>
                <a:cs typeface="Calibri" panose="020F0502020204030204"/>
              </a:rPr>
              <a:t>ools </a:t>
            </a:r>
            <a:r>
              <a:rPr kumimoji="0" lang="en-GB" sz="1600" b="1" i="1" u="none" strike="noStrike" kern="1200" cap="none" spc="0" normalizeH="0" baseline="0" noProof="0">
                <a:ln>
                  <a:noFill/>
                </a:ln>
                <a:solidFill>
                  <a:srgbClr val="5B9BD5"/>
                </a:solidFill>
                <a:effectLst/>
                <a:uLnTx/>
                <a:uFillTx/>
                <a:latin typeface="Calibri" panose="020F0502020204030204"/>
                <a:ea typeface="+mn-lt"/>
                <a:cs typeface="Calibri" panose="020F0502020204030204"/>
              </a:rPr>
              <a:t>for a</a:t>
            </a:r>
            <a:r>
              <a:rPr kumimoji="0" lang="en-GB" sz="1600" b="1" i="0" u="none" strike="noStrike" kern="1200" cap="none" spc="0" normalizeH="0" baseline="0" noProof="0">
                <a:ln>
                  <a:noFill/>
                </a:ln>
                <a:solidFill>
                  <a:srgbClr val="5B9BD5"/>
                </a:solidFill>
                <a:effectLst/>
                <a:uLnTx/>
                <a:uFillTx/>
                <a:latin typeface="Calibri" panose="020F0502020204030204"/>
                <a:ea typeface="+mn-lt"/>
                <a:cs typeface="Calibri" panose="020F0502020204030204"/>
              </a:rPr>
              <a:t> </a:t>
            </a:r>
            <a:r>
              <a:rPr kumimoji="0" lang="en-GB" sz="1600" b="1" i="0" u="none" strike="noStrike" kern="1200" cap="none" spc="0" normalizeH="0" baseline="0" noProof="0">
                <a:ln>
                  <a:noFill/>
                </a:ln>
                <a:solidFill>
                  <a:prstClr val="white"/>
                </a:solidFill>
                <a:effectLst/>
                <a:uLnTx/>
                <a:uFillTx/>
                <a:latin typeface="Calibri" panose="020F0502020204030204"/>
                <a:ea typeface="+mn-lt"/>
                <a:cs typeface="Calibri" panose="020F0502020204030204"/>
              </a:rPr>
              <a:t>U</a:t>
            </a:r>
            <a:r>
              <a:rPr kumimoji="0" lang="en-GB" sz="1600" b="1" i="0" u="none" strike="noStrike" kern="1200" cap="none" spc="0" normalizeH="0" baseline="0" noProof="0">
                <a:ln>
                  <a:noFill/>
                </a:ln>
                <a:solidFill>
                  <a:srgbClr val="5B9BD5"/>
                </a:solidFill>
                <a:effectLst/>
                <a:uLnTx/>
                <a:uFillTx/>
                <a:latin typeface="Calibri" panose="020F0502020204030204"/>
                <a:ea typeface="+mn-lt"/>
                <a:cs typeface="Calibri" panose="020F0502020204030204"/>
              </a:rPr>
              <a:t>niversal, </a:t>
            </a:r>
            <a:r>
              <a:rPr kumimoji="0" lang="en-GB" sz="1600" b="1" i="0" u="none" strike="noStrike" kern="1200" cap="none" spc="0" normalizeH="0" baseline="0" noProof="0">
                <a:ln>
                  <a:noFill/>
                </a:ln>
                <a:solidFill>
                  <a:prstClr val="white"/>
                </a:solidFill>
                <a:effectLst/>
                <a:uLnTx/>
                <a:uFillTx/>
                <a:latin typeface="Calibri" panose="020F0502020204030204"/>
                <a:ea typeface="+mn-lt"/>
                <a:cs typeface="Calibri" panose="020F0502020204030204"/>
              </a:rPr>
              <a:t>R</a:t>
            </a:r>
            <a:r>
              <a:rPr kumimoji="0" lang="en-GB" sz="1600" b="1" i="0" u="none" strike="noStrike" kern="1200" cap="none" spc="0" normalizeH="0" baseline="0" noProof="0">
                <a:ln>
                  <a:noFill/>
                </a:ln>
                <a:solidFill>
                  <a:srgbClr val="5B9BD5"/>
                </a:solidFill>
                <a:effectLst/>
                <a:uLnTx/>
                <a:uFillTx/>
                <a:latin typeface="Calibri" panose="020F0502020204030204"/>
                <a:ea typeface="+mn-lt"/>
                <a:cs typeface="Calibri" panose="020F0502020204030204"/>
              </a:rPr>
              <a:t>eliable </a:t>
            </a:r>
            <a:r>
              <a:rPr kumimoji="0" lang="en-GB" sz="1600" b="1" i="0" u="none" strike="noStrike" kern="1200" cap="none" spc="0" normalizeH="0" baseline="0" noProof="0">
                <a:ln>
                  <a:noFill/>
                </a:ln>
                <a:solidFill>
                  <a:prstClr val="white"/>
                </a:solidFill>
                <a:effectLst/>
                <a:uLnTx/>
                <a:uFillTx/>
                <a:latin typeface="Calibri" panose="020F0502020204030204"/>
                <a:ea typeface="+mn-lt"/>
                <a:cs typeface="Calibri" panose="020F0502020204030204"/>
              </a:rPr>
              <a:t>E</a:t>
            </a:r>
            <a:r>
              <a:rPr kumimoji="0" lang="en-GB" sz="1600" b="1" i="0" u="none" strike="noStrike" kern="1200" cap="none" spc="0" normalizeH="0" baseline="0" noProof="0">
                <a:ln>
                  <a:noFill/>
                </a:ln>
                <a:solidFill>
                  <a:srgbClr val="5B9BD5"/>
                </a:solidFill>
                <a:effectLst/>
                <a:uLnTx/>
                <a:uFillTx/>
                <a:latin typeface="Calibri" panose="020F0502020204030204"/>
                <a:ea typeface="+mn-lt"/>
                <a:cs typeface="Calibri" panose="020F0502020204030204"/>
              </a:rPr>
              <a:t>xperience</a:t>
            </a:r>
            <a:endParaRPr kumimoji="0" lang="en-US" sz="1600" b="0" i="0" u="none" strike="noStrike" kern="1200" cap="none" spc="0" normalizeH="0" baseline="0" noProof="0">
              <a:ln>
                <a:noFill/>
              </a:ln>
              <a:solidFill>
                <a:srgbClr val="5B9BD5"/>
              </a:solidFill>
              <a:effectLst/>
              <a:uLnTx/>
              <a:uFillTx/>
              <a:latin typeface="Calibri" panose="020F0502020204030204"/>
              <a:ea typeface="+mn-ea"/>
              <a:cs typeface="Calibri" panose="020F0502020204030204"/>
            </a:endParaRPr>
          </a:p>
          <a:p>
            <a:pPr marL="0" marR="0" lvl="0" indent="0" algn="ctr" defTabSz="1219031"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5B9BD5"/>
              </a:solidFill>
              <a:effectLst/>
              <a:uLnTx/>
              <a:uFillTx/>
              <a:latin typeface="Calibri"/>
              <a:ea typeface="+mn-ea"/>
              <a:cs typeface="Calibri"/>
            </a:endParaRPr>
          </a:p>
        </p:txBody>
      </p:sp>
      <p:pic>
        <p:nvPicPr>
          <p:cNvPr id="1026" name="Picture 2">
            <a:extLst>
              <a:ext uri="{FF2B5EF4-FFF2-40B4-BE49-F238E27FC236}">
                <a16:creationId xmlns:a16="http://schemas.microsoft.com/office/drawing/2014/main" id="{287C3A34-B197-5424-4E70-05A750429C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990" y="341570"/>
            <a:ext cx="11854070" cy="6160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2649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6C2178D-CA00-F3C4-6C26-0B5268DAFFDA}"/>
              </a:ext>
            </a:extLst>
          </p:cNvPr>
          <p:cNvSpPr txBox="1">
            <a:spLocks/>
          </p:cNvSpPr>
          <p:nvPr/>
        </p:nvSpPr>
        <p:spPr>
          <a:xfrm>
            <a:off x="2444137" y="218048"/>
            <a:ext cx="10482412" cy="276999"/>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0" i="0" u="none" strike="noStrike" kern="1200" cap="none" spc="0" normalizeH="0" baseline="0" noProof="0">
                <a:ln>
                  <a:noFill/>
                </a:ln>
                <a:solidFill>
                  <a:srgbClr val="111B46"/>
                </a:solidFill>
                <a:effectLst/>
                <a:uLnTx/>
                <a:uFillTx/>
                <a:latin typeface="Calibri" panose="020F0502020204030204"/>
                <a:ea typeface="+mj-ea"/>
                <a:cs typeface="Arial" panose="020B0604020202020204" pitchFamily="34" charset="0"/>
              </a:rPr>
              <a:t>What techniques can we use to tackle problems without changing CMS?</a:t>
            </a:r>
          </a:p>
        </p:txBody>
      </p:sp>
      <p:sp>
        <p:nvSpPr>
          <p:cNvPr id="30" name="Rectangle 29">
            <a:extLst>
              <a:ext uri="{FF2B5EF4-FFF2-40B4-BE49-F238E27FC236}">
                <a16:creationId xmlns:a16="http://schemas.microsoft.com/office/drawing/2014/main" id="{A35CC43C-3143-1A36-E7B6-A857137661A8}"/>
              </a:ext>
            </a:extLst>
          </p:cNvPr>
          <p:cNvSpPr/>
          <p:nvPr/>
        </p:nvSpPr>
        <p:spPr>
          <a:xfrm>
            <a:off x="0" y="192320"/>
            <a:ext cx="104931" cy="2985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31" name="TextBox 30">
            <a:extLst>
              <a:ext uri="{FF2B5EF4-FFF2-40B4-BE49-F238E27FC236}">
                <a16:creationId xmlns:a16="http://schemas.microsoft.com/office/drawing/2014/main" id="{7E1042F7-C7B9-3BFF-0AF9-3D375F3E785F}"/>
              </a:ext>
            </a:extLst>
          </p:cNvPr>
          <p:cNvSpPr txBox="1"/>
          <p:nvPr/>
        </p:nvSpPr>
        <p:spPr>
          <a:xfrm>
            <a:off x="240772" y="264839"/>
            <a:ext cx="5568901" cy="168829"/>
          </a:xfrm>
          <a:prstGeom prst="rect">
            <a:avLst/>
          </a:prstGeom>
        </p:spPr>
        <p:txBody>
          <a:bodyPr wrap="square" lIns="0" tIns="0" rIns="0" bIns="0" rtlCol="0">
            <a:spAutoFit/>
          </a:bodyPr>
          <a:lstStyle/>
          <a:p>
            <a:pPr marL="0" marR="0" lvl="0" indent="0" algn="l" defTabSz="914400" rtl="0" eaLnBrk="1" fontAlgn="auto" latinLnBrk="0" hangingPunct="1">
              <a:lnSpc>
                <a:spcPct val="110000"/>
              </a:lnSpc>
              <a:spcBef>
                <a:spcPts val="1200"/>
              </a:spcBef>
              <a:spcAft>
                <a:spcPts val="0"/>
              </a:spcAft>
              <a:buClr>
                <a:srgbClr val="111B46"/>
              </a:buClr>
              <a:buSzTx/>
              <a:buFontTx/>
              <a:buNone/>
              <a:tabLst/>
              <a:defRPr/>
            </a:pPr>
            <a:r>
              <a:rPr kumimoji="0" lang="en-GB" sz="1050" b="0" i="0" u="none" strike="noStrike" kern="1200" cap="none" spc="300" normalizeH="0" baseline="0" noProof="0">
                <a:ln>
                  <a:noFill/>
                </a:ln>
                <a:solidFill>
                  <a:srgbClr val="FFFFFF">
                    <a:lumMod val="65000"/>
                  </a:srgbClr>
                </a:solidFill>
                <a:effectLst/>
                <a:uLnTx/>
                <a:uFillTx/>
                <a:latin typeface="Calibri" panose="020F0502020204030204"/>
                <a:ea typeface="Helvetica Neue Medium" panose="02000503000000020004" pitchFamily="2" charset="0"/>
                <a:cs typeface="Arial" panose="020B0604020202020204" pitchFamily="34" charset="0"/>
              </a:rPr>
              <a:t>Technical Approaches</a:t>
            </a:r>
          </a:p>
        </p:txBody>
      </p:sp>
      <p:sp>
        <p:nvSpPr>
          <p:cNvPr id="55" name="Rectangle 54">
            <a:extLst>
              <a:ext uri="{FF2B5EF4-FFF2-40B4-BE49-F238E27FC236}">
                <a16:creationId xmlns:a16="http://schemas.microsoft.com/office/drawing/2014/main" id="{424C68F0-1AA0-5097-648A-DDB7A63703E9}"/>
              </a:ext>
            </a:extLst>
          </p:cNvPr>
          <p:cNvSpPr/>
          <p:nvPr/>
        </p:nvSpPr>
        <p:spPr>
          <a:xfrm rot="16200000">
            <a:off x="5899844" y="543486"/>
            <a:ext cx="414671" cy="12214357"/>
          </a:xfrm>
          <a:prstGeom prst="rect">
            <a:avLst/>
          </a:prstGeom>
          <a:solidFill>
            <a:srgbClr val="005EAA"/>
          </a:solidFill>
          <a:ln>
            <a:solidFill>
              <a:srgbClr val="005EA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031"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white"/>
              </a:solidFill>
              <a:effectLst/>
              <a:uLnTx/>
              <a:uFillTx/>
              <a:latin typeface="Calibri"/>
              <a:ea typeface="+mn-ea"/>
              <a:cs typeface="+mn-cs"/>
            </a:endParaRPr>
          </a:p>
        </p:txBody>
      </p:sp>
      <p:sp>
        <p:nvSpPr>
          <p:cNvPr id="56" name="Footer Placeholder 2">
            <a:extLst>
              <a:ext uri="{FF2B5EF4-FFF2-40B4-BE49-F238E27FC236}">
                <a16:creationId xmlns:a16="http://schemas.microsoft.com/office/drawing/2014/main" id="{9495C2A5-CC64-96A7-D748-465C347EBF51}"/>
              </a:ext>
            </a:extLst>
          </p:cNvPr>
          <p:cNvSpPr>
            <a:spLocks noGrp="1"/>
          </p:cNvSpPr>
          <p:nvPr>
            <p:ph type="ftr" sz="quarter" idx="11"/>
          </p:nvPr>
        </p:nvSpPr>
        <p:spPr>
          <a:xfrm>
            <a:off x="6705346" y="6564592"/>
            <a:ext cx="5404714" cy="293408"/>
          </a:xfrm>
        </p:spPr>
        <p:txBody>
          <a:bodyPr/>
          <a:lstStyle/>
          <a:p>
            <a:pPr marL="0" marR="0" lvl="0" indent="0" algn="ctr" defTabSz="1219031"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a:ln>
                  <a:noFill/>
                </a:ln>
                <a:solidFill>
                  <a:prstClr val="white"/>
                </a:solidFill>
                <a:effectLst/>
                <a:uLnTx/>
                <a:uFillTx/>
                <a:latin typeface="Calibri" panose="020F0502020204030204"/>
                <a:ea typeface="+mn-lt"/>
                <a:cs typeface="Calibri" panose="020F0502020204030204"/>
              </a:rPr>
              <a:t>F</a:t>
            </a:r>
            <a:r>
              <a:rPr kumimoji="0" lang="en-GB" sz="1600" b="1" i="0" u="none" strike="noStrike" kern="1200" cap="none" spc="0" normalizeH="0" baseline="0" noProof="0">
                <a:ln>
                  <a:noFill/>
                </a:ln>
                <a:solidFill>
                  <a:srgbClr val="5B9BD5"/>
                </a:solidFill>
                <a:effectLst/>
                <a:uLnTx/>
                <a:uFillTx/>
                <a:latin typeface="Calibri" panose="020F0502020204030204"/>
                <a:ea typeface="+mn-lt"/>
                <a:cs typeface="Calibri" panose="020F0502020204030204"/>
              </a:rPr>
              <a:t>ast, </a:t>
            </a:r>
            <a:r>
              <a:rPr kumimoji="0" lang="en-GB" sz="1600" b="1" i="0" u="none" strike="noStrike" kern="1200" cap="none" spc="0" normalizeH="0" baseline="0" noProof="0">
                <a:ln>
                  <a:noFill/>
                </a:ln>
                <a:solidFill>
                  <a:prstClr val="white"/>
                </a:solidFill>
                <a:effectLst/>
                <a:uLnTx/>
                <a:uFillTx/>
                <a:latin typeface="Calibri" panose="020F0502020204030204"/>
                <a:ea typeface="+mn-lt"/>
                <a:cs typeface="Calibri" panose="020F0502020204030204"/>
              </a:rPr>
              <a:t>U</a:t>
            </a:r>
            <a:r>
              <a:rPr kumimoji="0" lang="en-GB" sz="1600" b="1" i="0" u="none" strike="noStrike" kern="1200" cap="none" spc="0" normalizeH="0" baseline="0" noProof="0">
                <a:ln>
                  <a:noFill/>
                </a:ln>
                <a:solidFill>
                  <a:srgbClr val="5B9BD5"/>
                </a:solidFill>
                <a:effectLst/>
                <a:uLnTx/>
                <a:uFillTx/>
                <a:latin typeface="Calibri" panose="020F0502020204030204"/>
                <a:ea typeface="+mn-lt"/>
                <a:cs typeface="Calibri" panose="020F0502020204030204"/>
              </a:rPr>
              <a:t>ser-friendly </a:t>
            </a:r>
            <a:r>
              <a:rPr kumimoji="0" lang="en-GB" sz="1600" b="1" i="0" u="none" strike="noStrike" kern="1200" cap="none" spc="0" normalizeH="0" baseline="0" noProof="0">
                <a:ln>
                  <a:noFill/>
                </a:ln>
                <a:solidFill>
                  <a:prstClr val="white"/>
                </a:solidFill>
                <a:effectLst/>
                <a:uLnTx/>
                <a:uFillTx/>
                <a:latin typeface="Calibri" panose="020F0502020204030204"/>
                <a:ea typeface="+mn-lt"/>
                <a:cs typeface="Calibri" panose="020F0502020204030204"/>
              </a:rPr>
              <a:t>T</a:t>
            </a:r>
            <a:r>
              <a:rPr kumimoji="0" lang="en-GB" sz="1600" b="1" i="0" u="none" strike="noStrike" kern="1200" cap="none" spc="0" normalizeH="0" baseline="0" noProof="0">
                <a:ln>
                  <a:noFill/>
                </a:ln>
                <a:solidFill>
                  <a:srgbClr val="5B9BD5"/>
                </a:solidFill>
                <a:effectLst/>
                <a:uLnTx/>
                <a:uFillTx/>
                <a:latin typeface="Calibri" panose="020F0502020204030204"/>
                <a:ea typeface="+mn-lt"/>
                <a:cs typeface="Calibri" panose="020F0502020204030204"/>
              </a:rPr>
              <a:t>ools </a:t>
            </a:r>
            <a:r>
              <a:rPr kumimoji="0" lang="en-GB" sz="1600" b="1" i="1" u="none" strike="noStrike" kern="1200" cap="none" spc="0" normalizeH="0" baseline="0" noProof="0">
                <a:ln>
                  <a:noFill/>
                </a:ln>
                <a:solidFill>
                  <a:srgbClr val="5B9BD5"/>
                </a:solidFill>
                <a:effectLst/>
                <a:uLnTx/>
                <a:uFillTx/>
                <a:latin typeface="Calibri" panose="020F0502020204030204"/>
                <a:ea typeface="+mn-lt"/>
                <a:cs typeface="Calibri" panose="020F0502020204030204"/>
              </a:rPr>
              <a:t>for a</a:t>
            </a:r>
            <a:r>
              <a:rPr kumimoji="0" lang="en-GB" sz="1600" b="1" i="0" u="none" strike="noStrike" kern="1200" cap="none" spc="0" normalizeH="0" baseline="0" noProof="0">
                <a:ln>
                  <a:noFill/>
                </a:ln>
                <a:solidFill>
                  <a:srgbClr val="5B9BD5"/>
                </a:solidFill>
                <a:effectLst/>
                <a:uLnTx/>
                <a:uFillTx/>
                <a:latin typeface="Calibri" panose="020F0502020204030204"/>
                <a:ea typeface="+mn-lt"/>
                <a:cs typeface="Calibri" panose="020F0502020204030204"/>
              </a:rPr>
              <a:t> </a:t>
            </a:r>
            <a:r>
              <a:rPr kumimoji="0" lang="en-GB" sz="1600" b="1" i="0" u="none" strike="noStrike" kern="1200" cap="none" spc="0" normalizeH="0" baseline="0" noProof="0">
                <a:ln>
                  <a:noFill/>
                </a:ln>
                <a:solidFill>
                  <a:prstClr val="white"/>
                </a:solidFill>
                <a:effectLst/>
                <a:uLnTx/>
                <a:uFillTx/>
                <a:latin typeface="Calibri" panose="020F0502020204030204"/>
                <a:ea typeface="+mn-lt"/>
                <a:cs typeface="Calibri" panose="020F0502020204030204"/>
              </a:rPr>
              <a:t>U</a:t>
            </a:r>
            <a:r>
              <a:rPr kumimoji="0" lang="en-GB" sz="1600" b="1" i="0" u="none" strike="noStrike" kern="1200" cap="none" spc="0" normalizeH="0" baseline="0" noProof="0">
                <a:ln>
                  <a:noFill/>
                </a:ln>
                <a:solidFill>
                  <a:srgbClr val="5B9BD5"/>
                </a:solidFill>
                <a:effectLst/>
                <a:uLnTx/>
                <a:uFillTx/>
                <a:latin typeface="Calibri" panose="020F0502020204030204"/>
                <a:ea typeface="+mn-lt"/>
                <a:cs typeface="Calibri" panose="020F0502020204030204"/>
              </a:rPr>
              <a:t>niversal, </a:t>
            </a:r>
            <a:r>
              <a:rPr kumimoji="0" lang="en-GB" sz="1600" b="1" i="0" u="none" strike="noStrike" kern="1200" cap="none" spc="0" normalizeH="0" baseline="0" noProof="0">
                <a:ln>
                  <a:noFill/>
                </a:ln>
                <a:solidFill>
                  <a:prstClr val="white"/>
                </a:solidFill>
                <a:effectLst/>
                <a:uLnTx/>
                <a:uFillTx/>
                <a:latin typeface="Calibri" panose="020F0502020204030204"/>
                <a:ea typeface="+mn-lt"/>
                <a:cs typeface="Calibri" panose="020F0502020204030204"/>
              </a:rPr>
              <a:t>R</a:t>
            </a:r>
            <a:r>
              <a:rPr kumimoji="0" lang="en-GB" sz="1600" b="1" i="0" u="none" strike="noStrike" kern="1200" cap="none" spc="0" normalizeH="0" baseline="0" noProof="0">
                <a:ln>
                  <a:noFill/>
                </a:ln>
                <a:solidFill>
                  <a:srgbClr val="5B9BD5"/>
                </a:solidFill>
                <a:effectLst/>
                <a:uLnTx/>
                <a:uFillTx/>
                <a:latin typeface="Calibri" panose="020F0502020204030204"/>
                <a:ea typeface="+mn-lt"/>
                <a:cs typeface="Calibri" panose="020F0502020204030204"/>
              </a:rPr>
              <a:t>eliable </a:t>
            </a:r>
            <a:r>
              <a:rPr kumimoji="0" lang="en-GB" sz="1600" b="1" i="0" u="none" strike="noStrike" kern="1200" cap="none" spc="0" normalizeH="0" baseline="0" noProof="0">
                <a:ln>
                  <a:noFill/>
                </a:ln>
                <a:solidFill>
                  <a:prstClr val="white"/>
                </a:solidFill>
                <a:effectLst/>
                <a:uLnTx/>
                <a:uFillTx/>
                <a:latin typeface="Calibri" panose="020F0502020204030204"/>
                <a:ea typeface="+mn-lt"/>
                <a:cs typeface="Calibri" panose="020F0502020204030204"/>
              </a:rPr>
              <a:t>E</a:t>
            </a:r>
            <a:r>
              <a:rPr kumimoji="0" lang="en-GB" sz="1600" b="1" i="0" u="none" strike="noStrike" kern="1200" cap="none" spc="0" normalizeH="0" baseline="0" noProof="0">
                <a:ln>
                  <a:noFill/>
                </a:ln>
                <a:solidFill>
                  <a:srgbClr val="5B9BD5"/>
                </a:solidFill>
                <a:effectLst/>
                <a:uLnTx/>
                <a:uFillTx/>
                <a:latin typeface="Calibri" panose="020F0502020204030204"/>
                <a:ea typeface="+mn-lt"/>
                <a:cs typeface="Calibri" panose="020F0502020204030204"/>
              </a:rPr>
              <a:t>xperience</a:t>
            </a:r>
            <a:endParaRPr kumimoji="0" lang="en-US" sz="1600" b="0" i="0" u="none" strike="noStrike" kern="1200" cap="none" spc="0" normalizeH="0" baseline="0" noProof="0">
              <a:ln>
                <a:noFill/>
              </a:ln>
              <a:solidFill>
                <a:srgbClr val="5B9BD5"/>
              </a:solidFill>
              <a:effectLst/>
              <a:uLnTx/>
              <a:uFillTx/>
              <a:latin typeface="Calibri" panose="020F0502020204030204"/>
              <a:ea typeface="+mn-ea"/>
              <a:cs typeface="Calibri" panose="020F0502020204030204"/>
            </a:endParaRPr>
          </a:p>
          <a:p>
            <a:pPr marL="0" marR="0" lvl="0" indent="0" algn="ctr" defTabSz="1219031"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5B9BD5"/>
              </a:solidFill>
              <a:effectLst/>
              <a:uLnTx/>
              <a:uFillTx/>
              <a:latin typeface="Calibri"/>
              <a:ea typeface="+mn-ea"/>
              <a:cs typeface="Calibri"/>
            </a:endParaRPr>
          </a:p>
        </p:txBody>
      </p:sp>
      <p:graphicFrame>
        <p:nvGraphicFramePr>
          <p:cNvPr id="2" name="Table 4">
            <a:extLst>
              <a:ext uri="{FF2B5EF4-FFF2-40B4-BE49-F238E27FC236}">
                <a16:creationId xmlns:a16="http://schemas.microsoft.com/office/drawing/2014/main" id="{768A449D-C05B-DF81-32D2-0C1F83481F06}"/>
              </a:ext>
            </a:extLst>
          </p:cNvPr>
          <p:cNvGraphicFramePr>
            <a:graphicFrameLocks noGrp="1"/>
          </p:cNvGraphicFramePr>
          <p:nvPr/>
        </p:nvGraphicFramePr>
        <p:xfrm>
          <a:off x="104932" y="470263"/>
          <a:ext cx="12005128" cy="5947798"/>
        </p:xfrm>
        <a:graphic>
          <a:graphicData uri="http://schemas.openxmlformats.org/drawingml/2006/table">
            <a:tbl>
              <a:tblPr firstRow="1" bandRow="1">
                <a:tableStyleId>{5C22544A-7EE6-4342-B048-85BDC9FD1C3A}</a:tableStyleId>
              </a:tblPr>
              <a:tblGrid>
                <a:gridCol w="4254603">
                  <a:extLst>
                    <a:ext uri="{9D8B030D-6E8A-4147-A177-3AD203B41FA5}">
                      <a16:colId xmlns:a16="http://schemas.microsoft.com/office/drawing/2014/main" val="2510388523"/>
                    </a:ext>
                  </a:extLst>
                </a:gridCol>
                <a:gridCol w="7750525">
                  <a:extLst>
                    <a:ext uri="{9D8B030D-6E8A-4147-A177-3AD203B41FA5}">
                      <a16:colId xmlns:a16="http://schemas.microsoft.com/office/drawing/2014/main" val="3656353514"/>
                    </a:ext>
                  </a:extLst>
                </a:gridCol>
              </a:tblGrid>
              <a:tr h="328186">
                <a:tc>
                  <a:txBody>
                    <a:bodyPr/>
                    <a:lstStyle/>
                    <a:p>
                      <a:r>
                        <a:rPr lang="en-GB" sz="1600"/>
                        <a:t>Technique</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r>
                        <a:rPr lang="en-GB" sz="1600"/>
                        <a:t>When to use the technique</a:t>
                      </a:r>
                    </a:p>
                  </a:txBody>
                  <a:tcPr>
                    <a:lnL w="12700" cmpd="sng">
                      <a:noFill/>
                    </a:lnL>
                    <a:lnR w="12700" cmpd="sng">
                      <a:solidFill>
                        <a:schemeClr val="tx1"/>
                      </a:solid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854034114"/>
                  </a:ext>
                </a:extLst>
              </a:tr>
              <a:tr h="3855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a:t>1 Build on top of the existing UI</a:t>
                      </a:r>
                      <a:endParaRPr lang="en-US" sz="1200" b="1" kern="120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rgbClr val="E1D5E7"/>
                    </a:solidFill>
                  </a:tcPr>
                </a:tc>
                <a:tc>
                  <a:txBody>
                    <a:bodyPr/>
                    <a:lstStyle/>
                    <a:p>
                      <a:r>
                        <a:rPr lang="en-GB" sz="1200"/>
                        <a:t>If the problem is with “20%” of the existing functionality, this technique saves having to recreate the “80%” that is fine</a:t>
                      </a:r>
                    </a:p>
                  </a:txBody>
                  <a:tcPr anchor="ctr">
                    <a:lnL w="12700" cmpd="sng">
                      <a:noFill/>
                    </a:lnL>
                    <a:lnR w="12700" cmpd="sng">
                      <a:solidFill>
                        <a:schemeClr val="tx1"/>
                      </a:solid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46689762"/>
                  </a:ext>
                </a:extLst>
              </a:tr>
              <a:tr h="385538">
                <a:tc>
                  <a:txBody>
                    <a:bodyPr/>
                    <a:lstStyle/>
                    <a:p>
                      <a:r>
                        <a:rPr lang="en-GB" sz="1200" b="1"/>
                        <a:t>2 Use corporate authentication</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1D5E7"/>
                    </a:solidFill>
                  </a:tcPr>
                </a:tc>
                <a:tc>
                  <a:txBody>
                    <a:bodyPr/>
                    <a:lstStyle/>
                    <a:p>
                      <a:endParaRPr lang="en-GB" sz="1200"/>
                    </a:p>
                  </a:txBody>
                  <a:tcPr anchor="ctr">
                    <a:lnL w="12700" cmpd="sng">
                      <a:noFill/>
                    </a:lnL>
                    <a:lnR w="12700" cmpd="sng">
                      <a:solidFill>
                        <a:schemeClr val="tx1"/>
                      </a:solid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62104308"/>
                  </a:ext>
                </a:extLst>
              </a:tr>
              <a:tr h="385538">
                <a:tc>
                  <a:txBody>
                    <a:bodyPr/>
                    <a:lstStyle/>
                    <a:p>
                      <a:r>
                        <a:rPr lang="en-GB" sz="1200" b="1"/>
                        <a:t>3 </a:t>
                      </a:r>
                      <a:r>
                        <a:rPr lang="en-GB" sz="1200" b="1" err="1"/>
                        <a:t>Transpile</a:t>
                      </a:r>
                      <a:r>
                        <a:rPr lang="en-GB" sz="1200" b="1"/>
                        <a:t> the </a:t>
                      </a:r>
                      <a:r>
                        <a:rPr lang="en-GB" sz="1200" b="1" err="1"/>
                        <a:t>Uis</a:t>
                      </a:r>
                      <a:r>
                        <a:rPr lang="en-GB" sz="1200" b="1"/>
                        <a:t> to latest standards</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endParaRPr lang="en-GB" sz="1200"/>
                    </a:p>
                  </a:txBody>
                  <a:tcPr anchor="ctr">
                    <a:lnL w="12700" cmpd="sng">
                      <a:noFill/>
                    </a:lnL>
                    <a:lnR w="12700" cmpd="sng">
                      <a:solidFill>
                        <a:schemeClr val="tx1"/>
                      </a:solid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42234045"/>
                  </a:ext>
                </a:extLst>
              </a:tr>
              <a:tr h="447526">
                <a:tc>
                  <a:txBody>
                    <a:bodyPr/>
                    <a:lstStyle/>
                    <a:p>
                      <a:r>
                        <a:rPr lang="en-GB" sz="1200" b="1"/>
                        <a:t>4 Automate a user’s actions</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CCFFCC"/>
                    </a:solidFill>
                  </a:tcPr>
                </a:tc>
                <a:tc>
                  <a:txBody>
                    <a:bodyPr/>
                    <a:lstStyle/>
                    <a:p>
                      <a:r>
                        <a:rPr lang="en-GB" sz="1200"/>
                        <a:t>If the user’s actions aren’t adding intellectual value, but simply manually bridging disconnects between systems, and there is ultimately a strategic solution</a:t>
                      </a:r>
                    </a:p>
                  </a:txBody>
                  <a:tcPr anchor="ctr">
                    <a:lnL w="12700" cmpd="sng">
                      <a:noFill/>
                    </a:lnL>
                    <a:lnR w="12700" cmpd="sng">
                      <a:solidFill>
                        <a:schemeClr val="tx1"/>
                      </a:solid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11262780"/>
                  </a:ext>
                </a:extLst>
              </a:tr>
              <a:tr h="4475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a:solidFill>
                            <a:schemeClr val="dk1"/>
                          </a:solidFill>
                          <a:latin typeface="+mn-lt"/>
                          <a:ea typeface="+mn-ea"/>
                          <a:cs typeface="+mn-cs"/>
                        </a:rPr>
                        <a:t>5 Create an API “on top” of CMS server-side services</a:t>
                      </a:r>
                      <a:r>
                        <a:rPr lang="en-US" sz="1200" kern="1200">
                          <a:solidFill>
                            <a:schemeClr val="dk1"/>
                          </a:solidFill>
                          <a:latin typeface="+mn-lt"/>
                          <a:ea typeface="+mn-ea"/>
                          <a:cs typeface="+mn-cs"/>
                        </a:rPr>
                        <a:t> i.e. DDEI</a:t>
                      </a:r>
                      <a:endParaRPr lang="en-GB" sz="120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D5E8D4"/>
                    </a:solidFill>
                  </a:tcPr>
                </a:tc>
                <a:tc>
                  <a:txBody>
                    <a:bodyPr/>
                    <a:lstStyle/>
                    <a:p>
                      <a:r>
                        <a:rPr lang="en-GB" sz="1200"/>
                        <a:t>If the problem needs data to be retrieved from and/or returned to CMS</a:t>
                      </a:r>
                    </a:p>
                    <a:p>
                      <a:r>
                        <a:rPr lang="en-GB" sz="1200"/>
                        <a:t>Limited to existing CMS data and ‘manual’ workloads</a:t>
                      </a:r>
                    </a:p>
                  </a:txBody>
                  <a:tcPr anchor="ctr">
                    <a:lnL w="12700" cmpd="sng">
                      <a:noFill/>
                    </a:lnL>
                    <a:lnR w="12700" cmpd="sng">
                      <a:solidFill>
                        <a:schemeClr val="tx1"/>
                      </a:solid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98293534"/>
                  </a:ext>
                </a:extLst>
              </a:tr>
              <a:tr h="3855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a:t>6 New transactional casework tools</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60A917"/>
                    </a:solidFill>
                  </a:tcPr>
                </a:tc>
                <a:tc>
                  <a:txBody>
                    <a:bodyPr/>
                    <a:lstStyle/>
                    <a:p>
                      <a:r>
                        <a:rPr lang="en-GB" sz="1200"/>
                        <a:t>With APIs to CMS available, new tools can be built provided they don’t overload the underlying system</a:t>
                      </a:r>
                    </a:p>
                  </a:txBody>
                  <a:tcPr anchor="ctr">
                    <a:lnL w="12700" cmpd="sng">
                      <a:noFill/>
                    </a:lnL>
                    <a:lnR w="12700" cmpd="sng">
                      <a:solidFill>
                        <a:schemeClr val="tx1"/>
                      </a:solid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34311601"/>
                  </a:ext>
                </a:extLst>
              </a:tr>
              <a:tr h="385538">
                <a:tc>
                  <a:txBody>
                    <a:bodyPr/>
                    <a:lstStyle/>
                    <a:p>
                      <a:r>
                        <a:rPr lang="en-GB" sz="1200" b="1"/>
                        <a:t>7 Low Code Applications</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GB" sz="1200"/>
                        <a:t>A  Low Code Platform accelerates solutions provided that the problem fits within the constraints of the platform. </a:t>
                      </a:r>
                    </a:p>
                  </a:txBody>
                  <a:tcPr anchor="ctr">
                    <a:lnL w="12700" cmpd="sng">
                      <a:noFill/>
                    </a:lnL>
                    <a:lnR w="12700" cmpd="sng">
                      <a:solidFill>
                        <a:schemeClr val="tx1"/>
                      </a:solid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98889813"/>
                  </a:ext>
                </a:extLst>
              </a:tr>
              <a:tr h="3855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a:t>8 New CMS Data</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DCB9FF"/>
                    </a:solidFill>
                  </a:tcPr>
                </a:tc>
                <a:tc>
                  <a:txBody>
                    <a:bodyPr/>
                    <a:lstStyle/>
                    <a:p>
                      <a:r>
                        <a:rPr lang="en-GB" sz="1200"/>
                        <a:t>We can create new data services for new and migrated datasets</a:t>
                      </a:r>
                    </a:p>
                  </a:txBody>
                  <a:tcPr anchor="ctr">
                    <a:lnL w="12700" cmpd="sng">
                      <a:noFill/>
                    </a:lnL>
                    <a:lnR w="12700" cmpd="sng">
                      <a:solidFill>
                        <a:schemeClr val="tx1"/>
                      </a:solid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77895453"/>
                  </a:ext>
                </a:extLst>
              </a:tr>
              <a:tr h="4475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a:t>9 Data Lake / Warehouse</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3737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a:t>If required volume of data is too great for the API approach and the timeliness aspect of the requirement is weekly or daily (maybe hourly depending on CMS performance) we can take a read-only copy of the data</a:t>
                      </a:r>
                    </a:p>
                  </a:txBody>
                  <a:tcPr anchor="ctr">
                    <a:lnL w="12700" cmpd="sng">
                      <a:noFill/>
                    </a:lnL>
                    <a:lnR w="12700" cmpd="sng">
                      <a:solidFill>
                        <a:schemeClr val="tx1"/>
                      </a:solid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42734247"/>
                  </a:ext>
                </a:extLst>
              </a:tr>
              <a:tr h="385538">
                <a:tc>
                  <a:txBody>
                    <a:bodyPr/>
                    <a:lstStyle/>
                    <a:p>
                      <a:r>
                        <a:rPr lang="en-GB" sz="1200" b="1"/>
                        <a:t>10 Management Dashboards</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DAE8FC"/>
                    </a:solidFill>
                  </a:tcPr>
                </a:tc>
                <a:tc>
                  <a:txBody>
                    <a:bodyPr/>
                    <a:lstStyle/>
                    <a:p>
                      <a:r>
                        <a:rPr lang="en-GB" sz="1200"/>
                        <a:t>Once the data is available we can create dashboards for both operational and performance management</a:t>
                      </a:r>
                    </a:p>
                  </a:txBody>
                  <a:tcPr anchor="ctr">
                    <a:lnL w="12700" cmpd="sng">
                      <a:noFill/>
                    </a:lnL>
                    <a:lnR w="12700" cmpd="sng">
                      <a:solidFill>
                        <a:schemeClr val="tx1"/>
                      </a:solid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4744691"/>
                  </a:ext>
                </a:extLst>
              </a:tr>
              <a:tr h="385538">
                <a:tc>
                  <a:txBody>
                    <a:bodyPr/>
                    <a:lstStyle/>
                    <a:p>
                      <a:r>
                        <a:rPr lang="en-GB" sz="1200" b="1"/>
                        <a:t>11 Intercept in-bound messages</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2CC"/>
                    </a:solidFill>
                  </a:tcPr>
                </a:tc>
                <a:tc>
                  <a:txBody>
                    <a:bodyPr/>
                    <a:lstStyle/>
                    <a:p>
                      <a:r>
                        <a:rPr lang="en-GB" sz="1200"/>
                        <a:t>If the problem is with ingesting messages being received from an external party</a:t>
                      </a:r>
                    </a:p>
                  </a:txBody>
                  <a:tcPr anchor="ctr">
                    <a:lnL w="12700" cmpd="sng">
                      <a:noFill/>
                    </a:lnL>
                    <a:lnR w="12700" cmpd="sng">
                      <a:solidFill>
                        <a:schemeClr val="tx1"/>
                      </a:solid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81696560"/>
                  </a:ext>
                </a:extLst>
              </a:tr>
              <a:tr h="3855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a:t>12 Intercept out-bound messages</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E6CC"/>
                    </a:solidFill>
                  </a:tcPr>
                </a:tc>
                <a:tc>
                  <a:txBody>
                    <a:bodyPr/>
                    <a:lstStyle/>
                    <a:p>
                      <a:r>
                        <a:rPr lang="en-GB" sz="1200"/>
                        <a:t>If the problem is with generating messages to be sent to an external party</a:t>
                      </a:r>
                    </a:p>
                  </a:txBody>
                  <a:tcPr anchor="ctr">
                    <a:lnL w="12700" cmpd="sng">
                      <a:noFill/>
                    </a:lnL>
                    <a:lnR w="12700" cmpd="sng">
                      <a:solidFill>
                        <a:schemeClr val="tx1"/>
                      </a:solid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1101975"/>
                  </a:ext>
                </a:extLst>
              </a:tr>
              <a:tr h="385538">
                <a:tc>
                  <a:txBody>
                    <a:bodyPr/>
                    <a:lstStyle/>
                    <a:p>
                      <a:r>
                        <a:rPr lang="en-GB" sz="1200" b="1"/>
                        <a:t>13 Add to a single User Homepage</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96F3D"/>
                    </a:solidFill>
                  </a:tcPr>
                </a:tc>
                <a:tc>
                  <a:txBody>
                    <a:bodyPr/>
                    <a:lstStyle/>
                    <a:p>
                      <a:r>
                        <a:rPr lang="en-GB" sz="1200"/>
                        <a:t>If a user is required to work across multiple </a:t>
                      </a:r>
                      <a:r>
                        <a:rPr lang="en-GB" sz="1200" err="1"/>
                        <a:t>caseworking</a:t>
                      </a:r>
                      <a:r>
                        <a:rPr lang="en-GB" sz="1200"/>
                        <a:t> tools seamlessly</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2841781"/>
                  </a:ext>
                </a:extLst>
              </a:tr>
              <a:tr h="3855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a:t>Create an API “on top” of CMS database and file store</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CECC"/>
                    </a:solidFill>
                  </a:tcPr>
                </a:tc>
                <a:tc>
                  <a:txBody>
                    <a:bodyPr/>
                    <a:lstStyle/>
                    <a:p>
                      <a:r>
                        <a:rPr lang="en-GB" sz="1200"/>
                        <a:t>If the problem needs to read &amp; write the raw data underlying CMS and not through the application logic that manages it</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91072664"/>
                  </a:ext>
                </a:extLst>
              </a:tr>
            </a:tbl>
          </a:graphicData>
        </a:graphic>
      </p:graphicFrame>
    </p:spTree>
    <p:extLst>
      <p:ext uri="{BB962C8B-B14F-4D97-AF65-F5344CB8AC3E}">
        <p14:creationId xmlns:p14="http://schemas.microsoft.com/office/powerpoint/2010/main" val="970860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6C2178D-CA00-F3C4-6C26-0B5268DAFFDA}"/>
              </a:ext>
            </a:extLst>
          </p:cNvPr>
          <p:cNvSpPr txBox="1">
            <a:spLocks/>
          </p:cNvSpPr>
          <p:nvPr/>
        </p:nvSpPr>
        <p:spPr>
          <a:xfrm>
            <a:off x="2444137" y="218048"/>
            <a:ext cx="10482412" cy="276999"/>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000" b="0" i="0" u="none" strike="noStrike" kern="1200" cap="none" spc="0" normalizeH="0" baseline="0" noProof="0">
                <a:ln>
                  <a:noFill/>
                </a:ln>
                <a:solidFill>
                  <a:srgbClr val="111B46"/>
                </a:solidFill>
                <a:effectLst/>
                <a:uLnTx/>
                <a:uFillTx/>
                <a:latin typeface="Calibri" panose="020F0502020204030204"/>
                <a:ea typeface="+mj-ea"/>
                <a:cs typeface="Arial" panose="020B0604020202020204" pitchFamily="34" charset="0"/>
              </a:rPr>
              <a:t>What techniques can we use to tackle problems without changing CMS?</a:t>
            </a:r>
          </a:p>
        </p:txBody>
      </p:sp>
      <p:sp>
        <p:nvSpPr>
          <p:cNvPr id="30" name="Rectangle 29">
            <a:extLst>
              <a:ext uri="{FF2B5EF4-FFF2-40B4-BE49-F238E27FC236}">
                <a16:creationId xmlns:a16="http://schemas.microsoft.com/office/drawing/2014/main" id="{A35CC43C-3143-1A36-E7B6-A857137661A8}"/>
              </a:ext>
            </a:extLst>
          </p:cNvPr>
          <p:cNvSpPr/>
          <p:nvPr/>
        </p:nvSpPr>
        <p:spPr>
          <a:xfrm>
            <a:off x="0" y="192320"/>
            <a:ext cx="104931" cy="2985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31" name="TextBox 30">
            <a:extLst>
              <a:ext uri="{FF2B5EF4-FFF2-40B4-BE49-F238E27FC236}">
                <a16:creationId xmlns:a16="http://schemas.microsoft.com/office/drawing/2014/main" id="{7E1042F7-C7B9-3BFF-0AF9-3D375F3E785F}"/>
              </a:ext>
            </a:extLst>
          </p:cNvPr>
          <p:cNvSpPr txBox="1"/>
          <p:nvPr/>
        </p:nvSpPr>
        <p:spPr>
          <a:xfrm>
            <a:off x="240772" y="264839"/>
            <a:ext cx="5568901" cy="168829"/>
          </a:xfrm>
          <a:prstGeom prst="rect">
            <a:avLst/>
          </a:prstGeom>
        </p:spPr>
        <p:txBody>
          <a:bodyPr wrap="square" lIns="0" tIns="0" rIns="0" bIns="0" rtlCol="0">
            <a:spAutoFit/>
          </a:bodyPr>
          <a:lstStyle/>
          <a:p>
            <a:pPr marL="0" marR="0" lvl="0" indent="0" algn="l" defTabSz="914400" rtl="0" eaLnBrk="1" fontAlgn="auto" latinLnBrk="0" hangingPunct="1">
              <a:lnSpc>
                <a:spcPct val="110000"/>
              </a:lnSpc>
              <a:spcBef>
                <a:spcPts val="1200"/>
              </a:spcBef>
              <a:spcAft>
                <a:spcPts val="0"/>
              </a:spcAft>
              <a:buClr>
                <a:srgbClr val="111B46"/>
              </a:buClr>
              <a:buSzTx/>
              <a:buFontTx/>
              <a:buNone/>
              <a:tabLst/>
              <a:defRPr/>
            </a:pPr>
            <a:r>
              <a:rPr kumimoji="0" lang="en-GB" sz="1050" b="0" i="0" u="none" strike="noStrike" kern="1200" cap="none" spc="300" normalizeH="0" baseline="0" noProof="0">
                <a:ln>
                  <a:noFill/>
                </a:ln>
                <a:solidFill>
                  <a:srgbClr val="FFFFFF">
                    <a:lumMod val="65000"/>
                  </a:srgbClr>
                </a:solidFill>
                <a:effectLst/>
                <a:uLnTx/>
                <a:uFillTx/>
                <a:latin typeface="Calibri" panose="020F0502020204030204"/>
                <a:ea typeface="Helvetica Neue Medium" panose="02000503000000020004" pitchFamily="2" charset="0"/>
                <a:cs typeface="Arial" panose="020B0604020202020204" pitchFamily="34" charset="0"/>
              </a:rPr>
              <a:t>Technical Approaches</a:t>
            </a:r>
          </a:p>
        </p:txBody>
      </p:sp>
      <p:sp>
        <p:nvSpPr>
          <p:cNvPr id="55" name="Rectangle 54">
            <a:extLst>
              <a:ext uri="{FF2B5EF4-FFF2-40B4-BE49-F238E27FC236}">
                <a16:creationId xmlns:a16="http://schemas.microsoft.com/office/drawing/2014/main" id="{424C68F0-1AA0-5097-648A-DDB7A63703E9}"/>
              </a:ext>
            </a:extLst>
          </p:cNvPr>
          <p:cNvSpPr/>
          <p:nvPr/>
        </p:nvSpPr>
        <p:spPr>
          <a:xfrm rot="16200000">
            <a:off x="5899844" y="543486"/>
            <a:ext cx="414671" cy="12214357"/>
          </a:xfrm>
          <a:prstGeom prst="rect">
            <a:avLst/>
          </a:prstGeom>
          <a:solidFill>
            <a:srgbClr val="005EAA"/>
          </a:solidFill>
          <a:ln>
            <a:solidFill>
              <a:srgbClr val="005EA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031"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white"/>
              </a:solidFill>
              <a:effectLst/>
              <a:uLnTx/>
              <a:uFillTx/>
              <a:latin typeface="Calibri"/>
              <a:ea typeface="+mn-ea"/>
              <a:cs typeface="+mn-cs"/>
            </a:endParaRPr>
          </a:p>
        </p:txBody>
      </p:sp>
      <p:sp>
        <p:nvSpPr>
          <p:cNvPr id="56" name="Footer Placeholder 2">
            <a:extLst>
              <a:ext uri="{FF2B5EF4-FFF2-40B4-BE49-F238E27FC236}">
                <a16:creationId xmlns:a16="http://schemas.microsoft.com/office/drawing/2014/main" id="{9495C2A5-CC64-96A7-D748-465C347EBF51}"/>
              </a:ext>
            </a:extLst>
          </p:cNvPr>
          <p:cNvSpPr>
            <a:spLocks noGrp="1"/>
          </p:cNvSpPr>
          <p:nvPr>
            <p:ph type="ftr" sz="quarter" idx="11"/>
          </p:nvPr>
        </p:nvSpPr>
        <p:spPr>
          <a:xfrm>
            <a:off x="6705346" y="6564592"/>
            <a:ext cx="5404714" cy="293408"/>
          </a:xfrm>
        </p:spPr>
        <p:txBody>
          <a:bodyPr/>
          <a:lstStyle/>
          <a:p>
            <a:pPr marL="0" marR="0" lvl="0" indent="0" algn="ctr" defTabSz="1219031"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a:ln>
                  <a:noFill/>
                </a:ln>
                <a:solidFill>
                  <a:prstClr val="white"/>
                </a:solidFill>
                <a:effectLst/>
                <a:uLnTx/>
                <a:uFillTx/>
                <a:latin typeface="Calibri" panose="020F0502020204030204"/>
                <a:ea typeface="+mn-lt"/>
                <a:cs typeface="Calibri" panose="020F0502020204030204"/>
              </a:rPr>
              <a:t>F</a:t>
            </a:r>
            <a:r>
              <a:rPr kumimoji="0" lang="en-GB" sz="1600" b="1" i="0" u="none" strike="noStrike" kern="1200" cap="none" spc="0" normalizeH="0" baseline="0" noProof="0">
                <a:ln>
                  <a:noFill/>
                </a:ln>
                <a:solidFill>
                  <a:srgbClr val="5B9BD5"/>
                </a:solidFill>
                <a:effectLst/>
                <a:uLnTx/>
                <a:uFillTx/>
                <a:latin typeface="Calibri" panose="020F0502020204030204"/>
                <a:ea typeface="+mn-lt"/>
                <a:cs typeface="Calibri" panose="020F0502020204030204"/>
              </a:rPr>
              <a:t>ast, </a:t>
            </a:r>
            <a:r>
              <a:rPr kumimoji="0" lang="en-GB" sz="1600" b="1" i="0" u="none" strike="noStrike" kern="1200" cap="none" spc="0" normalizeH="0" baseline="0" noProof="0">
                <a:ln>
                  <a:noFill/>
                </a:ln>
                <a:solidFill>
                  <a:prstClr val="white"/>
                </a:solidFill>
                <a:effectLst/>
                <a:uLnTx/>
                <a:uFillTx/>
                <a:latin typeface="Calibri" panose="020F0502020204030204"/>
                <a:ea typeface="+mn-lt"/>
                <a:cs typeface="Calibri" panose="020F0502020204030204"/>
              </a:rPr>
              <a:t>U</a:t>
            </a:r>
            <a:r>
              <a:rPr kumimoji="0" lang="en-GB" sz="1600" b="1" i="0" u="none" strike="noStrike" kern="1200" cap="none" spc="0" normalizeH="0" baseline="0" noProof="0">
                <a:ln>
                  <a:noFill/>
                </a:ln>
                <a:solidFill>
                  <a:srgbClr val="5B9BD5"/>
                </a:solidFill>
                <a:effectLst/>
                <a:uLnTx/>
                <a:uFillTx/>
                <a:latin typeface="Calibri" panose="020F0502020204030204"/>
                <a:ea typeface="+mn-lt"/>
                <a:cs typeface="Calibri" panose="020F0502020204030204"/>
              </a:rPr>
              <a:t>ser-friendly </a:t>
            </a:r>
            <a:r>
              <a:rPr kumimoji="0" lang="en-GB" sz="1600" b="1" i="0" u="none" strike="noStrike" kern="1200" cap="none" spc="0" normalizeH="0" baseline="0" noProof="0">
                <a:ln>
                  <a:noFill/>
                </a:ln>
                <a:solidFill>
                  <a:prstClr val="white"/>
                </a:solidFill>
                <a:effectLst/>
                <a:uLnTx/>
                <a:uFillTx/>
                <a:latin typeface="Calibri" panose="020F0502020204030204"/>
                <a:ea typeface="+mn-lt"/>
                <a:cs typeface="Calibri" panose="020F0502020204030204"/>
              </a:rPr>
              <a:t>T</a:t>
            </a:r>
            <a:r>
              <a:rPr kumimoji="0" lang="en-GB" sz="1600" b="1" i="0" u="none" strike="noStrike" kern="1200" cap="none" spc="0" normalizeH="0" baseline="0" noProof="0">
                <a:ln>
                  <a:noFill/>
                </a:ln>
                <a:solidFill>
                  <a:srgbClr val="5B9BD5"/>
                </a:solidFill>
                <a:effectLst/>
                <a:uLnTx/>
                <a:uFillTx/>
                <a:latin typeface="Calibri" panose="020F0502020204030204"/>
                <a:ea typeface="+mn-lt"/>
                <a:cs typeface="Calibri" panose="020F0502020204030204"/>
              </a:rPr>
              <a:t>ools </a:t>
            </a:r>
            <a:r>
              <a:rPr kumimoji="0" lang="en-GB" sz="1600" b="1" i="1" u="none" strike="noStrike" kern="1200" cap="none" spc="0" normalizeH="0" baseline="0" noProof="0">
                <a:ln>
                  <a:noFill/>
                </a:ln>
                <a:solidFill>
                  <a:srgbClr val="5B9BD5"/>
                </a:solidFill>
                <a:effectLst/>
                <a:uLnTx/>
                <a:uFillTx/>
                <a:latin typeface="Calibri" panose="020F0502020204030204"/>
                <a:ea typeface="+mn-lt"/>
                <a:cs typeface="Calibri" panose="020F0502020204030204"/>
              </a:rPr>
              <a:t>for a</a:t>
            </a:r>
            <a:r>
              <a:rPr kumimoji="0" lang="en-GB" sz="1600" b="1" i="0" u="none" strike="noStrike" kern="1200" cap="none" spc="0" normalizeH="0" baseline="0" noProof="0">
                <a:ln>
                  <a:noFill/>
                </a:ln>
                <a:solidFill>
                  <a:srgbClr val="5B9BD5"/>
                </a:solidFill>
                <a:effectLst/>
                <a:uLnTx/>
                <a:uFillTx/>
                <a:latin typeface="Calibri" panose="020F0502020204030204"/>
                <a:ea typeface="+mn-lt"/>
                <a:cs typeface="Calibri" panose="020F0502020204030204"/>
              </a:rPr>
              <a:t> </a:t>
            </a:r>
            <a:r>
              <a:rPr kumimoji="0" lang="en-GB" sz="1600" b="1" i="0" u="none" strike="noStrike" kern="1200" cap="none" spc="0" normalizeH="0" baseline="0" noProof="0">
                <a:ln>
                  <a:noFill/>
                </a:ln>
                <a:solidFill>
                  <a:prstClr val="white"/>
                </a:solidFill>
                <a:effectLst/>
                <a:uLnTx/>
                <a:uFillTx/>
                <a:latin typeface="Calibri" panose="020F0502020204030204"/>
                <a:ea typeface="+mn-lt"/>
                <a:cs typeface="Calibri" panose="020F0502020204030204"/>
              </a:rPr>
              <a:t>U</a:t>
            </a:r>
            <a:r>
              <a:rPr kumimoji="0" lang="en-GB" sz="1600" b="1" i="0" u="none" strike="noStrike" kern="1200" cap="none" spc="0" normalizeH="0" baseline="0" noProof="0">
                <a:ln>
                  <a:noFill/>
                </a:ln>
                <a:solidFill>
                  <a:srgbClr val="5B9BD5"/>
                </a:solidFill>
                <a:effectLst/>
                <a:uLnTx/>
                <a:uFillTx/>
                <a:latin typeface="Calibri" panose="020F0502020204030204"/>
                <a:ea typeface="+mn-lt"/>
                <a:cs typeface="Calibri" panose="020F0502020204030204"/>
              </a:rPr>
              <a:t>niversal, </a:t>
            </a:r>
            <a:r>
              <a:rPr kumimoji="0" lang="en-GB" sz="1600" b="1" i="0" u="none" strike="noStrike" kern="1200" cap="none" spc="0" normalizeH="0" baseline="0" noProof="0">
                <a:ln>
                  <a:noFill/>
                </a:ln>
                <a:solidFill>
                  <a:prstClr val="white"/>
                </a:solidFill>
                <a:effectLst/>
                <a:uLnTx/>
                <a:uFillTx/>
                <a:latin typeface="Calibri" panose="020F0502020204030204"/>
                <a:ea typeface="+mn-lt"/>
                <a:cs typeface="Calibri" panose="020F0502020204030204"/>
              </a:rPr>
              <a:t>R</a:t>
            </a:r>
            <a:r>
              <a:rPr kumimoji="0" lang="en-GB" sz="1600" b="1" i="0" u="none" strike="noStrike" kern="1200" cap="none" spc="0" normalizeH="0" baseline="0" noProof="0">
                <a:ln>
                  <a:noFill/>
                </a:ln>
                <a:solidFill>
                  <a:srgbClr val="5B9BD5"/>
                </a:solidFill>
                <a:effectLst/>
                <a:uLnTx/>
                <a:uFillTx/>
                <a:latin typeface="Calibri" panose="020F0502020204030204"/>
                <a:ea typeface="+mn-lt"/>
                <a:cs typeface="Calibri" panose="020F0502020204030204"/>
              </a:rPr>
              <a:t>eliable </a:t>
            </a:r>
            <a:r>
              <a:rPr kumimoji="0" lang="en-GB" sz="1600" b="1" i="0" u="none" strike="noStrike" kern="1200" cap="none" spc="0" normalizeH="0" baseline="0" noProof="0">
                <a:ln>
                  <a:noFill/>
                </a:ln>
                <a:solidFill>
                  <a:prstClr val="white"/>
                </a:solidFill>
                <a:effectLst/>
                <a:uLnTx/>
                <a:uFillTx/>
                <a:latin typeface="Calibri" panose="020F0502020204030204"/>
                <a:ea typeface="+mn-lt"/>
                <a:cs typeface="Calibri" panose="020F0502020204030204"/>
              </a:rPr>
              <a:t>E</a:t>
            </a:r>
            <a:r>
              <a:rPr kumimoji="0" lang="en-GB" sz="1600" b="1" i="0" u="none" strike="noStrike" kern="1200" cap="none" spc="0" normalizeH="0" baseline="0" noProof="0">
                <a:ln>
                  <a:noFill/>
                </a:ln>
                <a:solidFill>
                  <a:srgbClr val="5B9BD5"/>
                </a:solidFill>
                <a:effectLst/>
                <a:uLnTx/>
                <a:uFillTx/>
                <a:latin typeface="Calibri" panose="020F0502020204030204"/>
                <a:ea typeface="+mn-lt"/>
                <a:cs typeface="Calibri" panose="020F0502020204030204"/>
              </a:rPr>
              <a:t>xperience</a:t>
            </a:r>
            <a:endParaRPr kumimoji="0" lang="en-US" sz="1600" b="0" i="0" u="none" strike="noStrike" kern="1200" cap="none" spc="0" normalizeH="0" baseline="0" noProof="0">
              <a:ln>
                <a:noFill/>
              </a:ln>
              <a:solidFill>
                <a:srgbClr val="5B9BD5"/>
              </a:solidFill>
              <a:effectLst/>
              <a:uLnTx/>
              <a:uFillTx/>
              <a:latin typeface="Calibri" panose="020F0502020204030204"/>
              <a:ea typeface="+mn-ea"/>
              <a:cs typeface="Calibri" panose="020F0502020204030204"/>
            </a:endParaRPr>
          </a:p>
          <a:p>
            <a:pPr marL="0" marR="0" lvl="0" indent="0" algn="ctr" defTabSz="1219031"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5B9BD5"/>
              </a:solidFill>
              <a:effectLst/>
              <a:uLnTx/>
              <a:uFillTx/>
              <a:latin typeface="Calibri"/>
              <a:ea typeface="+mn-ea"/>
              <a:cs typeface="Calibri"/>
            </a:endParaRPr>
          </a:p>
        </p:txBody>
      </p:sp>
      <p:graphicFrame>
        <p:nvGraphicFramePr>
          <p:cNvPr id="2" name="Table 4">
            <a:extLst>
              <a:ext uri="{FF2B5EF4-FFF2-40B4-BE49-F238E27FC236}">
                <a16:creationId xmlns:a16="http://schemas.microsoft.com/office/drawing/2014/main" id="{768A449D-C05B-DF81-32D2-0C1F83481F06}"/>
              </a:ext>
            </a:extLst>
          </p:cNvPr>
          <p:cNvGraphicFramePr>
            <a:graphicFrameLocks noGrp="1"/>
          </p:cNvGraphicFramePr>
          <p:nvPr/>
        </p:nvGraphicFramePr>
        <p:xfrm>
          <a:off x="81940" y="531310"/>
          <a:ext cx="12028120" cy="6309066"/>
        </p:xfrm>
        <a:graphic>
          <a:graphicData uri="http://schemas.openxmlformats.org/drawingml/2006/table">
            <a:tbl>
              <a:tblPr firstRow="1" bandRow="1">
                <a:tableStyleId>{5C22544A-7EE6-4342-B048-85BDC9FD1C3A}</a:tableStyleId>
              </a:tblPr>
              <a:tblGrid>
                <a:gridCol w="3292151">
                  <a:extLst>
                    <a:ext uri="{9D8B030D-6E8A-4147-A177-3AD203B41FA5}">
                      <a16:colId xmlns:a16="http://schemas.microsoft.com/office/drawing/2014/main" val="2510388523"/>
                    </a:ext>
                  </a:extLst>
                </a:gridCol>
                <a:gridCol w="3488363">
                  <a:extLst>
                    <a:ext uri="{9D8B030D-6E8A-4147-A177-3AD203B41FA5}">
                      <a16:colId xmlns:a16="http://schemas.microsoft.com/office/drawing/2014/main" val="3656353514"/>
                    </a:ext>
                  </a:extLst>
                </a:gridCol>
                <a:gridCol w="5247606">
                  <a:extLst>
                    <a:ext uri="{9D8B030D-6E8A-4147-A177-3AD203B41FA5}">
                      <a16:colId xmlns:a16="http://schemas.microsoft.com/office/drawing/2014/main" val="884614640"/>
                    </a:ext>
                  </a:extLst>
                </a:gridCol>
              </a:tblGrid>
              <a:tr h="298626">
                <a:tc>
                  <a:txBody>
                    <a:bodyPr/>
                    <a:lstStyle/>
                    <a:p>
                      <a:r>
                        <a:rPr lang="en-GB" sz="1600"/>
                        <a:t>Technique</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r>
                        <a:rPr lang="en-GB" sz="1600"/>
                        <a:t>How much do we need?</a:t>
                      </a:r>
                    </a:p>
                  </a:txBody>
                  <a:tcPr>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pPr lvl="0">
                        <a:buNone/>
                      </a:pPr>
                      <a:r>
                        <a:rPr lang="en-GB" sz="1600"/>
                        <a:t>Current coverage</a:t>
                      </a:r>
                      <a:endParaRPr lang="en-US"/>
                    </a:p>
                  </a:txBody>
                  <a:tcPr>
                    <a:lnL w="12700" cmpd="sng">
                      <a:noFill/>
                    </a:lnL>
                    <a:lnR w="12700" cmpd="sng">
                      <a:solidFill>
                        <a:schemeClr val="tx1"/>
                      </a:solid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854034114"/>
                  </a:ext>
                </a:extLst>
              </a:tr>
              <a:tr h="2931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a:t>1 Build on top of the existing UI</a:t>
                      </a:r>
                      <a:endParaRPr lang="en-US" sz="1200" b="1" kern="120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rgbClr val="E1D5E7"/>
                    </a:solidFill>
                  </a:tcPr>
                </a:tc>
                <a:tc>
                  <a:txBody>
                    <a:bodyPr/>
                    <a:lstStyle/>
                    <a:p>
                      <a:r>
                        <a:rPr lang="en-GB" sz="1200"/>
                        <a:t>Depends on the Business Need</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lvl="0">
                        <a:buNone/>
                      </a:pPr>
                      <a:r>
                        <a:rPr lang="en-GB" sz="1200"/>
                        <a:t>Proposed as the next PoC</a:t>
                      </a:r>
                      <a:endParaRPr lang="en-US"/>
                    </a:p>
                  </a:txBody>
                  <a:tcPr anchor="ctr">
                    <a:lnL w="12700" cmpd="sng">
                      <a:noFill/>
                    </a:lnL>
                    <a:lnR w="12700" cmpd="sng">
                      <a:solidFill>
                        <a:schemeClr val="tx1"/>
                      </a:solid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46689762"/>
                  </a:ext>
                </a:extLst>
              </a:tr>
              <a:tr h="325774">
                <a:tc>
                  <a:txBody>
                    <a:bodyPr/>
                    <a:lstStyle/>
                    <a:p>
                      <a:r>
                        <a:rPr lang="en-GB" sz="1200" b="1"/>
                        <a:t>2 Use corporate authentication</a:t>
                      </a:r>
                    </a:p>
                  </a:txBody>
                  <a:tcPr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rgbClr val="E1D5E7"/>
                    </a:solidFill>
                  </a:tcPr>
                </a:tc>
                <a:tc>
                  <a:txBody>
                    <a:bodyPr/>
                    <a:lstStyle/>
                    <a:p>
                      <a:r>
                        <a:rPr lang="en-GB" sz="1200"/>
                        <a:t>Likely to be a single iteration of a service</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a:t>Proposed as the next PoC</a:t>
                      </a:r>
                      <a:endParaRPr lang="en-US" sz="1200"/>
                    </a:p>
                  </a:txBody>
                  <a:tcPr anchor="ctr">
                    <a:lnL w="12700" cmpd="sng">
                      <a:noFill/>
                    </a:lnL>
                    <a:lnR w="12700" cmpd="sng">
                      <a:solidFill>
                        <a:schemeClr val="tx1"/>
                      </a:solid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16109099"/>
                  </a:ext>
                </a:extLst>
              </a:tr>
              <a:tr h="344020">
                <a:tc>
                  <a:txBody>
                    <a:bodyPr/>
                    <a:lstStyle/>
                    <a:p>
                      <a:r>
                        <a:rPr lang="en-GB" sz="1200" b="1"/>
                        <a:t>3 </a:t>
                      </a:r>
                      <a:r>
                        <a:rPr lang="en-GB" sz="1200" b="1" err="1"/>
                        <a:t>Transpile</a:t>
                      </a:r>
                      <a:r>
                        <a:rPr lang="en-GB" sz="1200" b="1"/>
                        <a:t> the </a:t>
                      </a:r>
                      <a:r>
                        <a:rPr lang="en-GB" sz="1200" b="1" err="1"/>
                        <a:t>Uis</a:t>
                      </a:r>
                      <a:r>
                        <a:rPr lang="en-GB" sz="1200" b="1"/>
                        <a:t> to latest standards</a:t>
                      </a:r>
                    </a:p>
                  </a:txBody>
                  <a:tcPr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r>
                        <a:rPr lang="en-GB" sz="1200"/>
                        <a:t>Likely to be the whole UI or not</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a:t>Proposed as the next PoC</a:t>
                      </a:r>
                      <a:endParaRPr lang="en-US" sz="1200"/>
                    </a:p>
                  </a:txBody>
                  <a:tcPr anchor="ctr">
                    <a:lnL w="12700" cmpd="sng">
                      <a:noFill/>
                    </a:lnL>
                    <a:lnR w="12700" cmpd="sng">
                      <a:solidFill>
                        <a:schemeClr val="tx1"/>
                      </a:solid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9294433"/>
                  </a:ext>
                </a:extLst>
              </a:tr>
              <a:tr h="407217">
                <a:tc>
                  <a:txBody>
                    <a:bodyPr/>
                    <a:lstStyle/>
                    <a:p>
                      <a:r>
                        <a:rPr lang="en-GB" sz="1200" b="1"/>
                        <a:t>4 Automate a user’s actions</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CCFFCC"/>
                    </a:solidFill>
                  </a:tcPr>
                </a:tc>
                <a:tc>
                  <a:txBody>
                    <a:bodyPr/>
                    <a:lstStyle/>
                    <a:p>
                      <a:r>
                        <a:rPr lang="en-GB" sz="1200"/>
                        <a:t>They should only be temporary, so we keep a count of them for the backlog</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lvl="0">
                        <a:buNone/>
                      </a:pPr>
                      <a:r>
                        <a:rPr lang="en-GB" sz="1200"/>
                        <a:t>An interim data extract method for Dashboards</a:t>
                      </a:r>
                      <a:endParaRPr lang="en-US"/>
                    </a:p>
                    <a:p>
                      <a:pPr lvl="0">
                        <a:buNone/>
                      </a:pPr>
                      <a:r>
                        <a:rPr lang="en-GB" sz="1200"/>
                        <a:t>A way to generate Test Data</a:t>
                      </a:r>
                      <a:endParaRPr lang="en-GB"/>
                    </a:p>
                  </a:txBody>
                  <a:tcPr anchor="ctr">
                    <a:lnL w="12700" cmpd="sng">
                      <a:noFill/>
                    </a:lnL>
                    <a:lnR w="12700" cmpd="sng">
                      <a:solidFill>
                        <a:schemeClr val="tx1"/>
                      </a:solid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11262780"/>
                  </a:ext>
                </a:extLst>
              </a:tr>
              <a:tr h="40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a:solidFill>
                            <a:schemeClr val="dk1"/>
                          </a:solidFill>
                          <a:latin typeface="+mn-lt"/>
                          <a:ea typeface="+mn-ea"/>
                          <a:cs typeface="+mn-cs"/>
                        </a:rPr>
                        <a:t>5 Create an API “on top” of CMS server-side services</a:t>
                      </a:r>
                      <a:r>
                        <a:rPr lang="en-US" sz="1200" kern="1200">
                          <a:solidFill>
                            <a:schemeClr val="dk1"/>
                          </a:solidFill>
                          <a:latin typeface="+mn-lt"/>
                          <a:ea typeface="+mn-ea"/>
                          <a:cs typeface="+mn-cs"/>
                        </a:rPr>
                        <a:t> i.e. DDEI</a:t>
                      </a:r>
                      <a:endParaRPr lang="en-GB" sz="120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D5E8D4"/>
                    </a:solidFill>
                  </a:tcPr>
                </a:tc>
                <a:tc>
                  <a:txBody>
                    <a:bodyPr/>
                    <a:lstStyle/>
                    <a:p>
                      <a:r>
                        <a:rPr lang="en-GB" sz="1200"/>
                        <a:t>Maximum extent would be the full scope of CMS, but we might not need all of that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lvl="0">
                        <a:buNone/>
                      </a:pPr>
                      <a:r>
                        <a:rPr lang="en-GB" sz="1200"/>
                        <a:t>Core to Polaris and Email Automation.</a:t>
                      </a:r>
                      <a:endParaRPr lang="en-US"/>
                    </a:p>
                    <a:p>
                      <a:pPr lvl="0">
                        <a:buNone/>
                      </a:pPr>
                      <a:r>
                        <a:rPr lang="en-GB" sz="1200" strike="sngStrike"/>
                        <a:t>Soon to be </a:t>
                      </a:r>
                      <a:r>
                        <a:rPr lang="en-GB" sz="1200"/>
                        <a:t>in Production</a:t>
                      </a:r>
                      <a:endParaRPr lang="en-GB"/>
                    </a:p>
                  </a:txBody>
                  <a:tcPr anchor="ctr">
                    <a:lnL w="12700" cmpd="sng">
                      <a:noFill/>
                    </a:lnL>
                    <a:lnR w="12700" cmpd="sng">
                      <a:solidFill>
                        <a:schemeClr val="tx1"/>
                      </a:solid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98293534"/>
                  </a:ext>
                </a:extLst>
              </a:tr>
              <a:tr h="40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a:t>6 New transactional casework tools</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60A917"/>
                    </a:solidFill>
                  </a:tcPr>
                </a:tc>
                <a:tc>
                  <a:txBody>
                    <a:bodyPr/>
                    <a:lstStyle/>
                    <a:p>
                      <a:r>
                        <a:rPr lang="en-GB" sz="1200"/>
                        <a:t>Depends on the Business Need</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lvl="0">
                        <a:buNone/>
                      </a:pPr>
                      <a:r>
                        <a:rPr lang="en-GB" sz="1200"/>
                        <a:t>Polaris is building 3 – a new display for case data, a search tool and a redaction process</a:t>
                      </a:r>
                      <a:endParaRPr lang="en-US"/>
                    </a:p>
                  </a:txBody>
                  <a:tcPr anchor="ctr">
                    <a:lnL w="12700" cmpd="sng">
                      <a:noFill/>
                    </a:lnL>
                    <a:lnR w="12700" cmpd="sng">
                      <a:solidFill>
                        <a:schemeClr val="tx1"/>
                      </a:solid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34311601"/>
                  </a:ext>
                </a:extLst>
              </a:tr>
              <a:tr h="307114">
                <a:tc>
                  <a:txBody>
                    <a:bodyPr/>
                    <a:lstStyle/>
                    <a:p>
                      <a:r>
                        <a:rPr lang="en-GB" sz="1200" b="1"/>
                        <a:t>7 Low Code Applications</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GB" sz="1200"/>
                        <a:t>Depends on the Business Need</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lvl="0">
                        <a:buNone/>
                      </a:pPr>
                      <a:r>
                        <a:rPr lang="en-GB" sz="1200" b="0" i="0" u="none" strike="noStrike" noProof="0">
                          <a:solidFill>
                            <a:srgbClr val="000000"/>
                          </a:solidFill>
                          <a:latin typeface="+mn-lt"/>
                        </a:rPr>
                        <a:t>~30 applications not integrated with CMS</a:t>
                      </a:r>
                    </a:p>
                  </a:txBody>
                  <a:tcPr anchor="ctr">
                    <a:lnL w="12700" cmpd="sng">
                      <a:noFill/>
                    </a:lnL>
                    <a:lnR w="12700" cmpd="sng">
                      <a:solidFill>
                        <a:schemeClr val="tx1"/>
                      </a:solid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57577271"/>
                  </a:ext>
                </a:extLst>
              </a:tr>
              <a:tr h="40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a:t>8 New CMS Data</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DCB9FF"/>
                    </a:solidFill>
                  </a:tcPr>
                </a:tc>
                <a:tc>
                  <a:txBody>
                    <a:bodyPr/>
                    <a:lstStyle/>
                    <a:p>
                      <a:r>
                        <a:rPr lang="en-GB" sz="1200"/>
                        <a:t>Depends on the Business Need</a:t>
                      </a:r>
                    </a:p>
                    <a:p>
                      <a:endParaRPr lang="en-GB" sz="12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a:t>Not in any current proposal</a:t>
                      </a:r>
                      <a:endParaRPr lang="en-US" sz="1200"/>
                    </a:p>
                    <a:p>
                      <a:pPr lvl="0">
                        <a:buNone/>
                      </a:pPr>
                      <a:endParaRPr lang="en-GB" sz="1200" b="0" i="0" u="none" strike="noStrike" noProof="0">
                        <a:solidFill>
                          <a:srgbClr val="000000"/>
                        </a:solidFill>
                        <a:latin typeface="Calibri"/>
                      </a:endParaRPr>
                    </a:p>
                  </a:txBody>
                  <a:tcPr anchor="ctr">
                    <a:lnL w="12700" cmpd="sng">
                      <a:noFill/>
                    </a:lnL>
                    <a:lnR w="12700" cmpd="sng">
                      <a:solidFill>
                        <a:schemeClr val="tx1"/>
                      </a:solid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77895453"/>
                  </a:ext>
                </a:extLst>
              </a:tr>
              <a:tr h="5701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a:t>9 Data Lake / Warehouse</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3737FF"/>
                    </a:solidFill>
                  </a:tcPr>
                </a:tc>
                <a:tc>
                  <a:txBody>
                    <a:bodyPr/>
                    <a:lstStyle/>
                    <a:p>
                      <a:r>
                        <a:rPr lang="en-GB" sz="1200"/>
                        <a:t>Maximum extent would be a full copy of CMS data and files Future MI should ask for it all as a single CR. </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lvl="0">
                        <a:buNone/>
                      </a:pPr>
                      <a:r>
                        <a:rPr lang="en-GB" sz="1200"/>
                        <a:t>The approach for Future MI and Operational Dashboards. F</a:t>
                      </a:r>
                      <a:r>
                        <a:rPr lang="en-GB" sz="1200" b="0" i="0" u="none" strike="noStrike" noProof="0">
                          <a:solidFill>
                            <a:srgbClr val="000000"/>
                          </a:solidFill>
                          <a:latin typeface="Calibri"/>
                        </a:rPr>
                        <a:t>uture MI is going to ask for a 10 year </a:t>
                      </a:r>
                      <a:r>
                        <a:rPr lang="en-GB" sz="1200" b="1" i="1" u="none" strike="noStrike" noProof="0">
                          <a:solidFill>
                            <a:srgbClr val="000000"/>
                          </a:solidFill>
                          <a:latin typeface="Calibri"/>
                        </a:rPr>
                        <a:t>anonymised </a:t>
                      </a:r>
                      <a:r>
                        <a:rPr lang="en-GB" sz="1200" b="0" i="0" u="none" strike="noStrike" noProof="0">
                          <a:solidFill>
                            <a:srgbClr val="000000"/>
                          </a:solidFill>
                          <a:latin typeface="Calibri"/>
                        </a:rPr>
                        <a:t>extract and then a daily update</a:t>
                      </a:r>
                    </a:p>
                  </a:txBody>
                  <a:tcPr anchor="ctr">
                    <a:lnL w="12700" cmpd="sng">
                      <a:noFill/>
                    </a:lnL>
                    <a:lnR w="12700" cmpd="sng">
                      <a:solidFill>
                        <a:schemeClr val="tx1"/>
                      </a:solid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42734247"/>
                  </a:ext>
                </a:extLst>
              </a:tr>
              <a:tr h="293147">
                <a:tc>
                  <a:txBody>
                    <a:bodyPr/>
                    <a:lstStyle/>
                    <a:p>
                      <a:r>
                        <a:rPr lang="en-GB" sz="1200" b="1"/>
                        <a:t>10 Management Dashboards</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DAE8FC"/>
                    </a:solidFill>
                  </a:tcPr>
                </a:tc>
                <a:tc>
                  <a:txBody>
                    <a:bodyPr/>
                    <a:lstStyle/>
                    <a:p>
                      <a:r>
                        <a:rPr lang="en-GB" sz="1200"/>
                        <a:t>Depends on the Business Need</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lvl="0">
                        <a:buNone/>
                      </a:pPr>
                      <a:r>
                        <a:rPr lang="en-US" sz="1200" kern="1200">
                          <a:solidFill>
                            <a:schemeClr val="dk1"/>
                          </a:solidFill>
                          <a:latin typeface="+mn-lt"/>
                          <a:ea typeface="+mn-ea"/>
                          <a:cs typeface="+mn-cs"/>
                        </a:rPr>
                        <a:t>1 under construction</a:t>
                      </a:r>
                    </a:p>
                  </a:txBody>
                  <a:tcPr anchor="ctr">
                    <a:lnL w="12700" cmpd="sng">
                      <a:noFill/>
                    </a:lnL>
                    <a:lnR w="12700" cmpd="sng">
                      <a:solidFill>
                        <a:schemeClr val="tx1"/>
                      </a:solid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4744691"/>
                  </a:ext>
                </a:extLst>
              </a:tr>
              <a:tr h="570104">
                <a:tc>
                  <a:txBody>
                    <a:bodyPr/>
                    <a:lstStyle/>
                    <a:p>
                      <a:r>
                        <a:rPr lang="en-GB" sz="1200" b="1"/>
                        <a:t>11 Intercept in-bound messages</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2CC"/>
                    </a:solidFill>
                  </a:tcPr>
                </a:tc>
                <a:tc>
                  <a:txBody>
                    <a:bodyPr/>
                    <a:lstStyle/>
                    <a:p>
                      <a:r>
                        <a:rPr lang="en-GB" sz="1200"/>
                        <a:t>There is a finite number of in-bound channels and messages within them. Receipt of Police Files Discovery will prioritise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lvl="0">
                        <a:buNone/>
                      </a:pPr>
                      <a:r>
                        <a:rPr lang="en-GB" sz="1200"/>
                        <a:t>The Email Automation Service will go live for North and South London areas. The Files Received from Policing discovery may highlight more</a:t>
                      </a:r>
                      <a:endParaRPr lang="en-US"/>
                    </a:p>
                  </a:txBody>
                  <a:tcPr anchor="ctr">
                    <a:lnL w="12700" cmpd="sng">
                      <a:noFill/>
                    </a:lnL>
                    <a:lnR w="12700" cmpd="sng">
                      <a:solidFill>
                        <a:schemeClr val="tx1"/>
                      </a:solid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81696560"/>
                  </a:ext>
                </a:extLst>
              </a:tr>
              <a:tr h="40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a:t>12 Intercept out-bound messages</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E6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a:t>As above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rtl="0">
                        <a:lnSpc>
                          <a:spcPct val="100000"/>
                        </a:lnSpc>
                        <a:spcBef>
                          <a:spcPts val="0"/>
                        </a:spcBef>
                        <a:spcAft>
                          <a:spcPts val="0"/>
                        </a:spcAft>
                        <a:buClrTx/>
                        <a:buSzTx/>
                        <a:buFontTx/>
                        <a:buNone/>
                      </a:pPr>
                      <a:r>
                        <a:rPr lang="en-GB" sz="1200"/>
                        <a:t>None. </a:t>
                      </a:r>
                      <a:endParaRPr lang="en-US"/>
                    </a:p>
                    <a:p>
                      <a:pPr marL="0" marR="0" lvl="0" indent="0" algn="l">
                        <a:lnSpc>
                          <a:spcPct val="100000"/>
                        </a:lnSpc>
                        <a:spcBef>
                          <a:spcPts val="0"/>
                        </a:spcBef>
                        <a:spcAft>
                          <a:spcPts val="0"/>
                        </a:spcAft>
                        <a:buClrTx/>
                        <a:buSzTx/>
                        <a:buFontTx/>
                        <a:buNone/>
                      </a:pPr>
                      <a:r>
                        <a:rPr lang="en-GB" sz="1200"/>
                        <a:t>The Files Received from Policing discovery may highlight more</a:t>
                      </a:r>
                      <a:endParaRPr lang="en-US"/>
                    </a:p>
                  </a:txBody>
                  <a:tcPr anchor="ctr">
                    <a:lnL w="12700" cmpd="sng">
                      <a:noFill/>
                    </a:lnL>
                    <a:lnR w="12700" cmpd="sng">
                      <a:solidFill>
                        <a:schemeClr val="tx1"/>
                      </a:solid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1101975"/>
                  </a:ext>
                </a:extLst>
              </a:tr>
              <a:tr h="407217">
                <a:tc>
                  <a:txBody>
                    <a:bodyPr/>
                    <a:lstStyle/>
                    <a:p>
                      <a:r>
                        <a:rPr lang="en-GB" sz="1200" b="1"/>
                        <a:t>13 Add to a single User Homepage</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96F3D"/>
                    </a:solidFill>
                  </a:tcPr>
                </a:tc>
                <a:tc>
                  <a:txBody>
                    <a:bodyPr/>
                    <a:lstStyle/>
                    <a:p>
                      <a:r>
                        <a:rPr lang="en-GB" sz="1200"/>
                        <a:t>One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latinLnBrk="0" hangingPunct="1">
                        <a:lnSpc>
                          <a:spcPct val="100000"/>
                        </a:lnSpc>
                        <a:spcBef>
                          <a:spcPts val="0"/>
                        </a:spcBef>
                        <a:spcAft>
                          <a:spcPts val="0"/>
                        </a:spcAft>
                        <a:buClrTx/>
                        <a:buSzTx/>
                        <a:buFontTx/>
                        <a:buNone/>
                      </a:pPr>
                      <a:r>
                        <a:rPr lang="en-GB" sz="1200" b="0" i="0" u="none" strike="noStrike" kern="1200">
                          <a:solidFill>
                            <a:srgbClr val="000000"/>
                          </a:solidFill>
                          <a:latin typeface="+mn-lt"/>
                          <a:ea typeface="+mn-ea"/>
                          <a:cs typeface="+mn-cs"/>
                        </a:rPr>
                        <a:t>None. We could start by brining Low Code, Polaris and the Operational Dashboard together.</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2841781"/>
                  </a:ext>
                </a:extLst>
              </a:tr>
              <a:tr h="40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a:t>Create an API “on top” of CMS database and file store</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CECC"/>
                    </a:solidFill>
                  </a:tcPr>
                </a:tc>
                <a:tc>
                  <a:txBody>
                    <a:bodyPr/>
                    <a:lstStyle/>
                    <a:p>
                      <a:r>
                        <a:rPr lang="en-GB" sz="1200"/>
                        <a:t>Only required as an option if DDEI isn’t performant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buNone/>
                      </a:pPr>
                      <a:r>
                        <a:rPr lang="en-GB" sz="1200"/>
                        <a:t>CDA and CDE both failed because of technical and commercial difficulties with this approach</a:t>
                      </a:r>
                      <a:endParaRPr 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91072664"/>
                  </a:ext>
                </a:extLst>
              </a:tr>
            </a:tbl>
          </a:graphicData>
        </a:graphic>
      </p:graphicFrame>
    </p:spTree>
    <p:extLst>
      <p:ext uri="{BB962C8B-B14F-4D97-AF65-F5344CB8AC3E}">
        <p14:creationId xmlns:p14="http://schemas.microsoft.com/office/powerpoint/2010/main" val="562054782"/>
      </p:ext>
    </p:extLst>
  </p:cSld>
  <p:clrMapOvr>
    <a:masterClrMapping/>
  </p:clrMapOvr>
</p:sld>
</file>

<file path=ppt/theme/theme1.xml><?xml version="1.0" encoding="utf-8"?>
<a:theme xmlns:a="http://schemas.openxmlformats.org/drawingml/2006/main" name="TITLE SLIDES">
  <a:themeElements>
    <a:clrScheme name="Revised">
      <a:dk1>
        <a:srgbClr val="FFFFFF"/>
      </a:dk1>
      <a:lt1>
        <a:srgbClr val="000000"/>
      </a:lt1>
      <a:dk2>
        <a:srgbClr val="6685C1"/>
      </a:dk2>
      <a:lt2>
        <a:srgbClr val="111B46"/>
      </a:lt2>
      <a:accent1>
        <a:srgbClr val="EFB75E"/>
      </a:accent1>
      <a:accent2>
        <a:srgbClr val="E3895D"/>
      </a:accent2>
      <a:accent3>
        <a:srgbClr val="7383BB"/>
      </a:accent3>
      <a:accent4>
        <a:srgbClr val="57ACBD"/>
      </a:accent4>
      <a:accent5>
        <a:srgbClr val="C37C7F"/>
      </a:accent5>
      <a:accent6>
        <a:srgbClr val="CA0206"/>
      </a:accent6>
      <a:hlink>
        <a:srgbClr val="6685C1"/>
      </a:hlink>
      <a:folHlink>
        <a:srgbClr val="81818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60000"/>
            <a:lumOff val="4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ONTENT SLIDES with ENSO">
  <a:themeElements>
    <a:clrScheme name="Test 3">
      <a:dk1>
        <a:srgbClr val="FFFFFF"/>
      </a:dk1>
      <a:lt1>
        <a:srgbClr val="000000"/>
      </a:lt1>
      <a:dk2>
        <a:srgbClr val="6685C1"/>
      </a:dk2>
      <a:lt2>
        <a:srgbClr val="111B46"/>
      </a:lt2>
      <a:accent1>
        <a:srgbClr val="EFB75E"/>
      </a:accent1>
      <a:accent2>
        <a:srgbClr val="E3895D"/>
      </a:accent2>
      <a:accent3>
        <a:srgbClr val="7383BB"/>
      </a:accent3>
      <a:accent4>
        <a:srgbClr val="57ACBD"/>
      </a:accent4>
      <a:accent5>
        <a:srgbClr val="C37C7F"/>
      </a:accent5>
      <a:accent6>
        <a:srgbClr val="CA0206"/>
      </a:accent6>
      <a:hlink>
        <a:srgbClr val="6685C1"/>
      </a:hlink>
      <a:folHlink>
        <a:srgbClr val="81818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20000"/>
            <a:lumOff val="80000"/>
          </a:schemeClr>
        </a:solidFill>
        <a:ln>
          <a:noFill/>
        </a:ln>
      </a:spPr>
      <a:bodyPr rot="0" spcFirstLastPara="0" vertOverflow="overflow" horzOverflow="overflow" vert="horz" wrap="square" lIns="108000" tIns="144000" rIns="108000" bIns="108000" numCol="1" spcCol="0" rtlCol="0" fromWordArt="0" anchor="t" anchorCtr="0" forceAA="0" compatLnSpc="1">
        <a:prstTxWarp prst="textNoShape">
          <a:avLst/>
        </a:prstTxWarp>
        <a:noAutofit/>
      </a:bodyPr>
      <a:lstStyle>
        <a:defPPr marL="180000" indent="-180000" algn="l">
          <a:spcBef>
            <a:spcPts val="1200"/>
          </a:spcBef>
          <a:buFont typeface="Arial" panose="020B0604020202020204" pitchFamily="34" charset="0"/>
          <a:buChar char="•"/>
          <a:defRPr sz="1400" dirty="0" err="1" smtClean="0">
            <a:solidFill>
              <a:schemeClr val="tx2"/>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noAutofit/>
      </a:bodyPr>
      <a:lstStyle>
        <a:defPPr marL="180000" indent="-180000" algn="l">
          <a:lnSpc>
            <a:spcPct val="110000"/>
          </a:lnSpc>
          <a:spcBef>
            <a:spcPts val="500"/>
          </a:spcBef>
          <a:buFont typeface="Arial" panose="020B0604020202020204" pitchFamily="34" charset="0"/>
          <a:buChar char="•"/>
          <a:defRPr sz="1400" dirty="0" err="1"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ONTENT SLIDES without ENSO">
  <a:themeElements>
    <a:clrScheme name="Test 3">
      <a:dk1>
        <a:srgbClr val="FFFFFF"/>
      </a:dk1>
      <a:lt1>
        <a:srgbClr val="000000"/>
      </a:lt1>
      <a:dk2>
        <a:srgbClr val="6685C1"/>
      </a:dk2>
      <a:lt2>
        <a:srgbClr val="111B46"/>
      </a:lt2>
      <a:accent1>
        <a:srgbClr val="EFB75E"/>
      </a:accent1>
      <a:accent2>
        <a:srgbClr val="E3895D"/>
      </a:accent2>
      <a:accent3>
        <a:srgbClr val="7383BB"/>
      </a:accent3>
      <a:accent4>
        <a:srgbClr val="57ACBD"/>
      </a:accent4>
      <a:accent5>
        <a:srgbClr val="C37C7F"/>
      </a:accent5>
      <a:accent6>
        <a:srgbClr val="CA0206"/>
      </a:accent6>
      <a:hlink>
        <a:srgbClr val="6685C1"/>
      </a:hlink>
      <a:folHlink>
        <a:srgbClr val="81818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40000"/>
            <a:lumOff val="6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lIns="0" tIns="0" rIns="0" bIns="0"/>
      <a:lstStyle>
        <a:defPPr marL="180000" marR="0" indent="-180000" algn="l" defTabSz="914400" rtl="0" eaLnBrk="1" fontAlgn="auto" latinLnBrk="0" hangingPunct="1">
          <a:lnSpc>
            <a:spcPct val="110000"/>
          </a:lnSpc>
          <a:spcBef>
            <a:spcPts val="1200"/>
          </a:spcBef>
          <a:spcAft>
            <a:spcPts val="0"/>
          </a:spcAft>
          <a:buClr>
            <a:srgbClr val="111B46"/>
          </a:buClr>
          <a:buSzTx/>
          <a:buFont typeface="Arial" panose="020B0604020202020204" pitchFamily="34" charset="0"/>
          <a:buChar char="•"/>
          <a:tabLst/>
          <a:defRPr kumimoji="0" sz="1400" b="1" i="0" u="none" strike="noStrike" kern="1200" cap="none" spc="0" normalizeH="0" baseline="0" noProof="0" dirty="0">
            <a:ln>
              <a:noFill/>
            </a:ln>
            <a:solidFill>
              <a:srgbClr val="111B46"/>
            </a:solidFill>
            <a:effectLst/>
            <a:uLnTx/>
            <a:uFillTx/>
            <a:latin typeface="Arial" panose="020B0604020202020204" pitchFamily="34" charset="0"/>
            <a:ea typeface="Helvetica Neue" panose="02000503000000020004" pitchFamily="2"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LOSING SLIDES">
  <a:themeElements>
    <a:clrScheme name="Test 2">
      <a:dk1>
        <a:srgbClr val="FFFFFF"/>
      </a:dk1>
      <a:lt1>
        <a:srgbClr val="000000"/>
      </a:lt1>
      <a:dk2>
        <a:srgbClr val="6685C1"/>
      </a:dk2>
      <a:lt2>
        <a:srgbClr val="111B46"/>
      </a:lt2>
      <a:accent1>
        <a:srgbClr val="EFB75E"/>
      </a:accent1>
      <a:accent2>
        <a:srgbClr val="E3895D"/>
      </a:accent2>
      <a:accent3>
        <a:srgbClr val="7383BB"/>
      </a:accent3>
      <a:accent4>
        <a:srgbClr val="57ACBD"/>
      </a:accent4>
      <a:accent5>
        <a:srgbClr val="C37C7F"/>
      </a:accent5>
      <a:accent6>
        <a:srgbClr val="CA0206"/>
      </a:accent6>
      <a:hlink>
        <a:srgbClr val="6685C1"/>
      </a:hlink>
      <a:folHlink>
        <a:srgbClr val="81818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CONTENT SLIDES without ENSO">
  <a:themeElements>
    <a:clrScheme name="Test 3">
      <a:dk1>
        <a:srgbClr val="FFFFFF"/>
      </a:dk1>
      <a:lt1>
        <a:srgbClr val="000000"/>
      </a:lt1>
      <a:dk2>
        <a:srgbClr val="6685C1"/>
      </a:dk2>
      <a:lt2>
        <a:srgbClr val="111B46"/>
      </a:lt2>
      <a:accent1>
        <a:srgbClr val="EFB75E"/>
      </a:accent1>
      <a:accent2>
        <a:srgbClr val="E3895D"/>
      </a:accent2>
      <a:accent3>
        <a:srgbClr val="7383BB"/>
      </a:accent3>
      <a:accent4>
        <a:srgbClr val="57ACBD"/>
      </a:accent4>
      <a:accent5>
        <a:srgbClr val="C37C7F"/>
      </a:accent5>
      <a:accent6>
        <a:srgbClr val="CA0206"/>
      </a:accent6>
      <a:hlink>
        <a:srgbClr val="6685C1"/>
      </a:hlink>
      <a:folHlink>
        <a:srgbClr val="81818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40000"/>
            <a:lumOff val="6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lIns="0" tIns="0" rIns="0" bIns="0"/>
      <a:lstStyle>
        <a:defPPr marL="180000" marR="0" indent="-180000" algn="l" defTabSz="914400" rtl="0" eaLnBrk="1" fontAlgn="auto" latinLnBrk="0" hangingPunct="1">
          <a:lnSpc>
            <a:spcPct val="110000"/>
          </a:lnSpc>
          <a:spcBef>
            <a:spcPts val="1200"/>
          </a:spcBef>
          <a:spcAft>
            <a:spcPts val="0"/>
          </a:spcAft>
          <a:buClr>
            <a:srgbClr val="111B46"/>
          </a:buClr>
          <a:buSzTx/>
          <a:buFont typeface="Arial" panose="020B0604020202020204" pitchFamily="34" charset="0"/>
          <a:buChar char="•"/>
          <a:tabLst/>
          <a:defRPr kumimoji="0" sz="1400" b="1" i="0" u="none" strike="noStrike" kern="1200" cap="none" spc="0" normalizeH="0" baseline="0" noProof="0" dirty="0">
            <a:ln>
              <a:noFill/>
            </a:ln>
            <a:solidFill>
              <a:srgbClr val="111B46"/>
            </a:solidFill>
            <a:effectLst/>
            <a:uLnTx/>
            <a:uFillTx/>
            <a:latin typeface="Arial" panose="020B0604020202020204" pitchFamily="34" charset="0"/>
            <a:ea typeface="Helvetica Neue" panose="02000503000000020004" pitchFamily="2"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_CONTENT SLIDES with ENSO">
  <a:themeElements>
    <a:clrScheme name="Test 3">
      <a:dk1>
        <a:srgbClr val="FFFFFF"/>
      </a:dk1>
      <a:lt1>
        <a:srgbClr val="000000"/>
      </a:lt1>
      <a:dk2>
        <a:srgbClr val="6685C1"/>
      </a:dk2>
      <a:lt2>
        <a:srgbClr val="111B46"/>
      </a:lt2>
      <a:accent1>
        <a:srgbClr val="EFB75E"/>
      </a:accent1>
      <a:accent2>
        <a:srgbClr val="E3895D"/>
      </a:accent2>
      <a:accent3>
        <a:srgbClr val="7383BB"/>
      </a:accent3>
      <a:accent4>
        <a:srgbClr val="57ACBD"/>
      </a:accent4>
      <a:accent5>
        <a:srgbClr val="C37C7F"/>
      </a:accent5>
      <a:accent6>
        <a:srgbClr val="CA0206"/>
      </a:accent6>
      <a:hlink>
        <a:srgbClr val="6685C1"/>
      </a:hlink>
      <a:folHlink>
        <a:srgbClr val="81818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20000"/>
            <a:lumOff val="80000"/>
          </a:schemeClr>
        </a:solidFill>
        <a:ln>
          <a:noFill/>
        </a:ln>
      </a:spPr>
      <a:bodyPr rot="0" spcFirstLastPara="0" vertOverflow="overflow" horzOverflow="overflow" vert="horz" wrap="square" lIns="108000" tIns="144000" rIns="108000" bIns="108000" numCol="1" spcCol="0" rtlCol="0" fromWordArt="0" anchor="t" anchorCtr="0" forceAA="0" compatLnSpc="1">
        <a:prstTxWarp prst="textNoShape">
          <a:avLst/>
        </a:prstTxWarp>
        <a:noAutofit/>
      </a:bodyPr>
      <a:lstStyle>
        <a:defPPr marL="180000" indent="-180000" algn="l">
          <a:spcBef>
            <a:spcPts val="1200"/>
          </a:spcBef>
          <a:buFont typeface="Arial" panose="020B0604020202020204" pitchFamily="34" charset="0"/>
          <a:buChar char="•"/>
          <a:defRPr sz="1400" dirty="0" err="1" smtClean="0">
            <a:solidFill>
              <a:schemeClr val="tx2"/>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noAutofit/>
      </a:bodyPr>
      <a:lstStyle>
        <a:defPPr marL="180000" indent="-180000" algn="l">
          <a:lnSpc>
            <a:spcPct val="110000"/>
          </a:lnSpc>
          <a:spcBef>
            <a:spcPts val="500"/>
          </a:spcBef>
          <a:buFont typeface="Arial" panose="020B0604020202020204" pitchFamily="34" charset="0"/>
          <a:buChar char="•"/>
          <a:defRPr sz="1400" dirty="0" err="1"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B9A9AD071FFE4E9C1AE363FCFC6B7B" ma:contentTypeVersion="11" ma:contentTypeDescription="Create a new document." ma:contentTypeScope="" ma:versionID="eb4792247b539062cef0155238317d7d">
  <xsd:schema xmlns:xsd="http://www.w3.org/2001/XMLSchema" xmlns:xs="http://www.w3.org/2001/XMLSchema" xmlns:p="http://schemas.microsoft.com/office/2006/metadata/properties" xmlns:ns2="ca4f7d4b-2b59-4a56-b79b-fde13a7322c5" xmlns:ns3="c4470968-d4b0-430b-98b9-40a602fccff5" targetNamespace="http://schemas.microsoft.com/office/2006/metadata/properties" ma:root="true" ma:fieldsID="ba0e7272939b11bc4eb458ab42cb393f" ns2:_="" ns3:_="">
    <xsd:import namespace="ca4f7d4b-2b59-4a56-b79b-fde13a7322c5"/>
    <xsd:import namespace="c4470968-d4b0-430b-98b9-40a602fccff5"/>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4f7d4b-2b59-4a56-b79b-fde13a7322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527e7db1-3130-40c4-aff4-df0812437df1" ma:termSetId="09814cd3-568e-fe90-9814-8d621ff8fb84" ma:anchorId="fba54fb3-c3e1-fe81-a776-ca4b69148c4d" ma:open="true" ma:isKeyword="false">
      <xsd:complexType>
        <xsd:sequence>
          <xsd:element ref="pc:Terms" minOccurs="0" maxOccurs="1"/>
        </xsd:sequence>
      </xsd:complex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4470968-d4b0-430b-98b9-40a602fccff5"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a4f7d4b-2b59-4a56-b79b-fde13a7322c5">
      <Terms xmlns="http://schemas.microsoft.com/office/infopath/2007/PartnerControls"/>
    </lcf76f155ced4ddcb4097134ff3c332f>
    <MediaLengthInSeconds xmlns="ca4f7d4b-2b59-4a56-b79b-fde13a7322c5" xsi:nil="true"/>
    <SharedWithUsers xmlns="c4470968-d4b0-430b-98b9-40a602fccff5">
      <UserInfo>
        <DisplayName/>
        <AccountId xsi:nil="true"/>
        <AccountType/>
      </UserInfo>
    </SharedWithUsers>
  </documentManagement>
</p:properties>
</file>

<file path=customXml/itemProps1.xml><?xml version="1.0" encoding="utf-8"?>
<ds:datastoreItem xmlns:ds="http://schemas.openxmlformats.org/officeDocument/2006/customXml" ds:itemID="{32166132-E80C-4ED8-8524-87517D4F7505}">
  <ds:schemaRefs>
    <ds:schemaRef ds:uri="http://schemas.microsoft.com/sharepoint/v3/contenttype/forms"/>
  </ds:schemaRefs>
</ds:datastoreItem>
</file>

<file path=customXml/itemProps2.xml><?xml version="1.0" encoding="utf-8"?>
<ds:datastoreItem xmlns:ds="http://schemas.openxmlformats.org/officeDocument/2006/customXml" ds:itemID="{2BDB6F5E-7D06-49FA-99A4-10797B565EBD}">
  <ds:schemaRefs>
    <ds:schemaRef ds:uri="c4470968-d4b0-430b-98b9-40a602fccff5"/>
    <ds:schemaRef ds:uri="ca4f7d4b-2b59-4a56-b79b-fde13a7322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4998517-7B9E-43E0-9C39-F7B580473AD0}">
  <ds:schemaRefs>
    <ds:schemaRef ds:uri="http://purl.org/dc/terms/"/>
    <ds:schemaRef ds:uri="http://schemas.microsoft.com/office/2006/metadata/properties"/>
    <ds:schemaRef ds:uri="http://www.w3.org/XML/1998/namespace"/>
    <ds:schemaRef ds:uri="http://purl.org/dc/elements/1.1/"/>
    <ds:schemaRef ds:uri="http://schemas.microsoft.com/office/2006/documentManagement/types"/>
    <ds:schemaRef ds:uri="c4470968-d4b0-430b-98b9-40a602fccff5"/>
    <ds:schemaRef ds:uri="http://schemas.microsoft.com/office/infopath/2007/PartnerControls"/>
    <ds:schemaRef ds:uri="http://schemas.openxmlformats.org/package/2006/metadata/core-properties"/>
    <ds:schemaRef ds:uri="ca4f7d4b-2b59-4a56-b79b-fde13a7322c5"/>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TotalTime>
  <Words>879</Words>
  <Application>Microsoft Office PowerPoint</Application>
  <PresentationFormat>Widescreen</PresentationFormat>
  <Paragraphs>94</Paragraphs>
  <Slides>5</Slides>
  <Notes>0</Notes>
  <HiddenSlides>0</HiddenSlides>
  <MMClips>0</MMClips>
  <ScaleCrop>false</ScaleCrop>
  <HeadingPairs>
    <vt:vector size="6" baseType="variant">
      <vt:variant>
        <vt:lpstr>Fonts Used</vt:lpstr>
      </vt:variant>
      <vt:variant>
        <vt:i4>5</vt:i4>
      </vt:variant>
      <vt:variant>
        <vt:lpstr>Theme</vt:lpstr>
      </vt:variant>
      <vt:variant>
        <vt:i4>7</vt:i4>
      </vt:variant>
      <vt:variant>
        <vt:lpstr>Slide Titles</vt:lpstr>
      </vt:variant>
      <vt:variant>
        <vt:i4>5</vt:i4>
      </vt:variant>
    </vt:vector>
  </HeadingPairs>
  <TitlesOfParts>
    <vt:vector size="17" baseType="lpstr">
      <vt:lpstr>Arial</vt:lpstr>
      <vt:lpstr>Calibri</vt:lpstr>
      <vt:lpstr>Calibri Light</vt:lpstr>
      <vt:lpstr>Helvetica Neue</vt:lpstr>
      <vt:lpstr>Wingdings</vt:lpstr>
      <vt:lpstr>TITLE SLIDES</vt:lpstr>
      <vt:lpstr>1_CONTENT SLIDES with ENSO</vt:lpstr>
      <vt:lpstr>2_CONTENT SLIDES without ENSO</vt:lpstr>
      <vt:lpstr>CLOSING SLIDES</vt:lpstr>
      <vt:lpstr>3_CONTENT SLIDES without ENSO</vt:lpstr>
      <vt:lpstr>2_CONTENT SLIDES with ENSO</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NTT DATA UK Rising Sun Master Brand Template v1.0 with instructions</dc:title>
  <dc:creator>Turnock, Craig</dc:creator>
  <cp:keywords/>
  <cp:lastModifiedBy>Chris Hesketh</cp:lastModifiedBy>
  <cp:revision>1</cp:revision>
  <cp:lastPrinted>2020-11-30T16:10:12Z</cp:lastPrinted>
  <dcterms:created xsi:type="dcterms:W3CDTF">2019-03-07T15:51:11Z</dcterms:created>
  <dcterms:modified xsi:type="dcterms:W3CDTF">2023-06-27T15:14:54Z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0x01010079B9A9AD071FFE4E9C1AE363FCFC6B7B</vt:lpwstr>
  </property>
  <property fmtid="{D5CDD505-2E9C-101B-9397-08002B2CF9AE}" pid="3" name="_dlc_policyId">
    <vt:lpwstr>0x010100B0C8C576CB4C6E4C82EB0985A4DA319D|-298323459</vt:lpwstr>
  </property>
  <property fmtid="{D5CDD505-2E9C-101B-9397-08002B2CF9AE}" pid="4" name="ItemRetentionFormula">
    <vt:lpwstr>&lt;formula id="Microsoft.Office.RecordsManagement.PolicyFeatures.Expiration.Formula.BuiltIn"&gt;&lt;number&gt;0&lt;/number&gt;&lt;property&gt;Review_x005f_x0020_Date&lt;/property&gt;&lt;propertyId&gt;dcba0aa4-0244-476f-9178-360b5eb9e0fe&lt;/propertyId&gt;&lt;period&gt;days&lt;/period&gt;&lt;/formula&gt;</vt:lpwstr>
  </property>
  <property fmtid="{D5CDD505-2E9C-101B-9397-08002B2CF9AE}" pid="5" name="_dlc_DocIdItemGuid">
    <vt:lpwstr>60bd514b-8722-47b6-83c2-0715d6f2d977</vt:lpwstr>
  </property>
  <property fmtid="{D5CDD505-2E9C-101B-9397-08002B2CF9AE}" pid="6" name="Asset Type">
    <vt:lpwstr>7;#Template|6fcd3d44-8f85-4ece-abe6-9470ed803e5f</vt:lpwstr>
  </property>
  <property fmtid="{D5CDD505-2E9C-101B-9397-08002B2CF9AE}" pid="7" name="Usage">
    <vt:lpwstr>3;#Internal Use Only|ef9f0fac-fe82-4bc0-a2cf-800d9ec885ea</vt:lpwstr>
  </property>
  <property fmtid="{D5CDD505-2E9C-101B-9397-08002B2CF9AE}" pid="8" name="Industry">
    <vt:lpwstr>10;#All Industries|a86bb780-70da-4a01-af76-f8110413864b</vt:lpwstr>
  </property>
  <property fmtid="{D5CDD505-2E9C-101B-9397-08002B2CF9AE}" pid="9" name="Service Line">
    <vt:lpwstr>11;#All Service Lines|201eb5b1-f10c-4428-9be6-bac5ae1c1bdf</vt:lpwstr>
  </property>
  <property fmtid="{D5CDD505-2E9C-101B-9397-08002B2CF9AE}" pid="10" name="Alliance Partner Technologies">
    <vt:lpwstr>6;#Not Applicable|5d407438-f2a2-4434-95dc-ad3ccb1e73bf</vt:lpwstr>
  </property>
  <property fmtid="{D5CDD505-2E9C-101B-9397-08002B2CF9AE}" pid="11" name="Offering">
    <vt:lpwstr>74;#Not Applicable|6be9cbbf-17cc-4f37-a5a1-07241042d9d7</vt:lpwstr>
  </property>
  <property fmtid="{D5CDD505-2E9C-101B-9397-08002B2CF9AE}" pid="12" name="Alliance Partnerships">
    <vt:lpwstr>69;#Not Applicable|1c856ccd-1e77-4d46-bc6b-0107f346086c</vt:lpwstr>
  </property>
  <property fmtid="{D5CDD505-2E9C-101B-9397-08002B2CF9AE}" pid="13" name="CqChecksum">
    <vt:lpwstr>341B026380E6542F7B026B9D28A8FAC3</vt:lpwstr>
  </property>
  <property fmtid="{D5CDD505-2E9C-101B-9397-08002B2CF9AE}" pid="14" name="CqInformationType">
    <vt:lpwstr>Working Standard</vt:lpwstr>
  </property>
  <property fmtid="{D5CDD505-2E9C-101B-9397-08002B2CF9AE}" pid="15" name="CqVitality">
    <vt:lpwstr/>
  </property>
  <property fmtid="{D5CDD505-2E9C-101B-9397-08002B2CF9AE}" pid="16" name="CqDisclosureRange">
    <vt:lpwstr/>
  </property>
  <property fmtid="{D5CDD505-2E9C-101B-9397-08002B2CF9AE}" pid="17" name="CqDisclosureRangeStamp">
    <vt:lpwstr/>
  </property>
  <property fmtid="{D5CDD505-2E9C-101B-9397-08002B2CF9AE}" pid="18" name="CqDisclosureRangeLimitation">
    <vt:lpwstr/>
  </property>
  <property fmtid="{D5CDD505-2E9C-101B-9397-08002B2CF9AE}" pid="19" name="CqOwner">
    <vt:lpwstr>MASONT</vt:lpwstr>
  </property>
  <property fmtid="{D5CDD505-2E9C-101B-9397-08002B2CF9AE}" pid="20" name="CqDepartment">
    <vt:lpwstr/>
  </property>
  <property fmtid="{D5CDD505-2E9C-101B-9397-08002B2CF9AE}" pid="21" name="CqCompanyOwner">
    <vt:lpwstr>EBS Romania SA</vt:lpwstr>
  </property>
  <property fmtid="{D5CDD505-2E9C-101B-9397-08002B2CF9AE}" pid="22" name="MediaServiceImageTags">
    <vt:lpwstr/>
  </property>
  <property fmtid="{D5CDD505-2E9C-101B-9397-08002B2CF9AE}" pid="23" name="xd_ProgID">
    <vt:lpwstr/>
  </property>
  <property fmtid="{D5CDD505-2E9C-101B-9397-08002B2CF9AE}" pid="24" name="ComplianceAssetId">
    <vt:lpwstr/>
  </property>
  <property fmtid="{D5CDD505-2E9C-101B-9397-08002B2CF9AE}" pid="25" name="TemplateUrl">
    <vt:lpwstr/>
  </property>
  <property fmtid="{D5CDD505-2E9C-101B-9397-08002B2CF9AE}" pid="26" name="_ExtendedDescription">
    <vt:lpwstr/>
  </property>
  <property fmtid="{D5CDD505-2E9C-101B-9397-08002B2CF9AE}" pid="27" name="TriggerFlowInfo">
    <vt:lpwstr/>
  </property>
  <property fmtid="{D5CDD505-2E9C-101B-9397-08002B2CF9AE}" pid="28" name="xd_Signature">
    <vt:lpwstr/>
  </property>
  <property fmtid="{D5CDD505-2E9C-101B-9397-08002B2CF9AE}" pid="29" name="_ColorHex">
    <vt:lpwstr/>
  </property>
  <property fmtid="{D5CDD505-2E9C-101B-9397-08002B2CF9AE}" pid="30" name="_ColorTag">
    <vt:lpwstr/>
  </property>
  <property fmtid="{D5CDD505-2E9C-101B-9397-08002B2CF9AE}" pid="31" name="_Emoji">
    <vt:lpwstr/>
  </property>
</Properties>
</file>