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58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7409"/>
          <a:stretch/>
        </p:blipFill>
        <p:spPr>
          <a:xfrm>
            <a:off x="0" y="288718"/>
            <a:ext cx="1807031" cy="149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smtClean="0"/>
              <a:t>March </a:t>
            </a:r>
            <a:r>
              <a:rPr lang="en-US" sz="1200" smtClean="0"/>
              <a:t>22</a:t>
            </a:r>
            <a:r>
              <a:rPr lang="en-US" sz="1200" smtClean="0"/>
              <a:t>, </a:t>
            </a:r>
            <a:r>
              <a:rPr lang="en-US" sz="1200" dirty="0"/>
              <a:t>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</a:t>
            </a:r>
            <a:r>
              <a:rPr lang="en-US" sz="1100" dirty="0" smtClean="0">
                <a:solidFill>
                  <a:srgbClr val="000000"/>
                </a:solidFill>
              </a:rPr>
              <a:t>USA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Finance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NTU, Singapore</a:t>
            </a:r>
            <a:endParaRPr lang="en-US" sz="1100" dirty="0"/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Goethe University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Frankfurt am Main,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 Aerospace Corp.,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52449"/>
            <a:ext cx="5245751" cy="817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45656" y="9057501"/>
            <a:ext cx="49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Best papers from ISORC 2018 will be invited for submission to a Special Issue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of Journal of Systems Architecture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447</Words>
  <Application>Microsoft Office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SIDHARTA ANDALAM</cp:lastModifiedBy>
  <cp:revision>23</cp:revision>
  <dcterms:created xsi:type="dcterms:W3CDTF">2017-09-05T06:49:10Z</dcterms:created>
  <dcterms:modified xsi:type="dcterms:W3CDTF">2017-12-26T05:43:49Z</dcterms:modified>
</cp:coreProperties>
</file>