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USA</a:t>
            </a:r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 smtClean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AUT, New Zealand</a:t>
            </a:r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88545"/>
            <a:ext cx="5245751" cy="6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7031" y="9095702"/>
            <a:ext cx="334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 for more information</a:t>
            </a: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452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18</cp:revision>
  <dcterms:created xsi:type="dcterms:W3CDTF">2017-09-05T06:49:10Z</dcterms:created>
  <dcterms:modified xsi:type="dcterms:W3CDTF">2017-09-21T01:52:49Z</dcterms:modified>
</cp:coreProperties>
</file>