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106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8718"/>
            <a:ext cx="1807031" cy="18070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USA</a:t>
            </a:r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Goethe </a:t>
            </a:r>
            <a:r>
              <a:rPr lang="en-US" sz="1100" dirty="0">
                <a:solidFill>
                  <a:srgbClr val="000000"/>
                </a:solidFill>
              </a:rPr>
              <a:t>University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Frankfurt </a:t>
            </a:r>
            <a:r>
              <a:rPr lang="en-US" sz="1100" dirty="0">
                <a:solidFill>
                  <a:srgbClr val="000000"/>
                </a:solidFill>
              </a:rPr>
              <a:t>am Main, </a:t>
            </a:r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Aerospace </a:t>
            </a:r>
            <a:r>
              <a:rPr lang="en-US" sz="1100" dirty="0" smtClean="0">
                <a:solidFill>
                  <a:srgbClr val="000000"/>
                </a:solidFill>
              </a:rPr>
              <a:t>Corp.,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Finance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88545"/>
            <a:ext cx="5245751" cy="6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7031" y="9095702"/>
            <a:ext cx="334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 for more information</a:t>
            </a: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444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13</cp:revision>
  <dcterms:created xsi:type="dcterms:W3CDTF">2017-09-05T06:49:10Z</dcterms:created>
  <dcterms:modified xsi:type="dcterms:W3CDTF">2017-09-06T03:11:20Z</dcterms:modified>
</cp:coreProperties>
</file>