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32330-FB9A-3295-0B12-074AAC8D1B93}"/>
              </a:ext>
            </a:extLst>
          </p:cNvPr>
          <p:cNvSpPr/>
          <p:nvPr/>
        </p:nvSpPr>
        <p:spPr>
          <a:xfrm>
            <a:off x="1461478" y="898573"/>
            <a:ext cx="8918528" cy="55281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58A37-D4CA-4707-A568-EBC2530A0342}"/>
              </a:ext>
            </a:extLst>
          </p:cNvPr>
          <p:cNvSpPr/>
          <p:nvPr/>
        </p:nvSpPr>
        <p:spPr>
          <a:xfrm>
            <a:off x="4868985" y="898574"/>
            <a:ext cx="2141418" cy="3852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93B47-4C8F-F125-F0E7-43A129EDF5AC}"/>
              </a:ext>
            </a:extLst>
          </p:cNvPr>
          <p:cNvCxnSpPr>
            <a:cxnSpLocks/>
          </p:cNvCxnSpPr>
          <p:nvPr/>
        </p:nvCxnSpPr>
        <p:spPr>
          <a:xfrm>
            <a:off x="1461477" y="750277"/>
            <a:ext cx="891852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960B1-B6CA-F527-5C2A-3D272293D09F}"/>
              </a:ext>
            </a:extLst>
          </p:cNvPr>
          <p:cNvSpPr/>
          <p:nvPr/>
        </p:nvSpPr>
        <p:spPr>
          <a:xfrm>
            <a:off x="9401911" y="898573"/>
            <a:ext cx="978096" cy="3852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AEB80-37AE-2412-7F73-F0B16E7EC58E}"/>
              </a:ext>
            </a:extLst>
          </p:cNvPr>
          <p:cNvSpPr/>
          <p:nvPr/>
        </p:nvSpPr>
        <p:spPr>
          <a:xfrm>
            <a:off x="2439573" y="898573"/>
            <a:ext cx="2429412" cy="385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63E77-5A8A-981F-08DA-52B03DA80FB6}"/>
              </a:ext>
            </a:extLst>
          </p:cNvPr>
          <p:cNvSpPr/>
          <p:nvPr/>
        </p:nvSpPr>
        <p:spPr>
          <a:xfrm>
            <a:off x="1461477" y="900713"/>
            <a:ext cx="978096" cy="3852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DC0C4A-ABA5-161A-8B8B-8CA3CF5F9CFE}"/>
              </a:ext>
            </a:extLst>
          </p:cNvPr>
          <p:cNvSpPr/>
          <p:nvPr/>
        </p:nvSpPr>
        <p:spPr>
          <a:xfrm>
            <a:off x="6972498" y="898573"/>
            <a:ext cx="2429412" cy="385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97F96-0134-0F07-5FC7-9F88BD86084E}"/>
              </a:ext>
            </a:extLst>
          </p:cNvPr>
          <p:cNvSpPr txBox="1"/>
          <p:nvPr/>
        </p:nvSpPr>
        <p:spPr>
          <a:xfrm>
            <a:off x="1844432" y="305728"/>
            <a:ext cx="15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NAVIGATION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5E94F1-037F-DF95-056B-8AEC47E48525}"/>
              </a:ext>
            </a:extLst>
          </p:cNvPr>
          <p:cNvCxnSpPr/>
          <p:nvPr/>
        </p:nvCxnSpPr>
        <p:spPr>
          <a:xfrm>
            <a:off x="1461477" y="1432159"/>
            <a:ext cx="97809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59EE63-42D7-8DE7-A81E-DDF8C530378E}"/>
              </a:ext>
            </a:extLst>
          </p:cNvPr>
          <p:cNvSpPr txBox="1"/>
          <p:nvPr/>
        </p:nvSpPr>
        <p:spPr>
          <a:xfrm>
            <a:off x="1461476" y="1495248"/>
            <a:ext cx="15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left nav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322FB4-D637-E151-3F2C-E32058365B15}"/>
              </a:ext>
            </a:extLst>
          </p:cNvPr>
          <p:cNvCxnSpPr/>
          <p:nvPr/>
        </p:nvCxnSpPr>
        <p:spPr>
          <a:xfrm>
            <a:off x="9401911" y="1438010"/>
            <a:ext cx="97809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F1935B-8710-9781-7F16-35EB5236B003}"/>
              </a:ext>
            </a:extLst>
          </p:cNvPr>
          <p:cNvSpPr txBox="1"/>
          <p:nvPr/>
        </p:nvSpPr>
        <p:spPr>
          <a:xfrm>
            <a:off x="9323756" y="1495248"/>
            <a:ext cx="15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right nav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C14D1-DAA3-67C0-7BCE-6C50A43949C5}"/>
              </a:ext>
            </a:extLst>
          </p:cNvPr>
          <p:cNvSpPr txBox="1"/>
          <p:nvPr/>
        </p:nvSpPr>
        <p:spPr>
          <a:xfrm>
            <a:off x="5306646" y="1495248"/>
            <a:ext cx="15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Center nav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2B518-C8B0-1AE5-52FF-25142D96FD1B}"/>
              </a:ext>
            </a:extLst>
          </p:cNvPr>
          <p:cNvCxnSpPr>
            <a:cxnSpLocks/>
          </p:cNvCxnSpPr>
          <p:nvPr/>
        </p:nvCxnSpPr>
        <p:spPr>
          <a:xfrm>
            <a:off x="4868985" y="1472511"/>
            <a:ext cx="210351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9F9B6-7155-225E-B982-7E7621E8176A}"/>
              </a:ext>
            </a:extLst>
          </p:cNvPr>
          <p:cNvCxnSpPr>
            <a:cxnSpLocks/>
          </p:cNvCxnSpPr>
          <p:nvPr/>
        </p:nvCxnSpPr>
        <p:spPr>
          <a:xfrm flipV="1">
            <a:off x="1321971" y="864015"/>
            <a:ext cx="0" cy="55281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6A9F9F-9DF8-16A5-F825-EC4FB940E8B6}"/>
              </a:ext>
            </a:extLst>
          </p:cNvPr>
          <p:cNvSpPr txBox="1"/>
          <p:nvPr/>
        </p:nvSpPr>
        <p:spPr>
          <a:xfrm>
            <a:off x="445475" y="3059668"/>
            <a:ext cx="15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Root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639D91-8D48-5E52-B98F-94D18074C85E}"/>
              </a:ext>
            </a:extLst>
          </p:cNvPr>
          <p:cNvSpPr/>
          <p:nvPr/>
        </p:nvSpPr>
        <p:spPr>
          <a:xfrm>
            <a:off x="3751972" y="2029740"/>
            <a:ext cx="4337538" cy="150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27502B-3C22-F875-473D-07B1EDD1F484}"/>
              </a:ext>
            </a:extLst>
          </p:cNvPr>
          <p:cNvSpPr txBox="1"/>
          <p:nvPr/>
        </p:nvSpPr>
        <p:spPr>
          <a:xfrm>
            <a:off x="2870007" y="3670611"/>
            <a:ext cx="8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499969-6FB1-57DD-A14A-01B1477A1E17}"/>
              </a:ext>
            </a:extLst>
          </p:cNvPr>
          <p:cNvSpPr/>
          <p:nvPr/>
        </p:nvSpPr>
        <p:spPr>
          <a:xfrm>
            <a:off x="3751972" y="3756891"/>
            <a:ext cx="1421813" cy="24462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4C6E28-E198-274E-40BC-9DDE3B947F1B}"/>
              </a:ext>
            </a:extLst>
          </p:cNvPr>
          <p:cNvSpPr/>
          <p:nvPr/>
        </p:nvSpPr>
        <p:spPr>
          <a:xfrm>
            <a:off x="5337910" y="3756890"/>
            <a:ext cx="2751600" cy="24462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Section 2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9892EA-94D4-5615-439E-F2CD9648A268}"/>
              </a:ext>
            </a:extLst>
          </p:cNvPr>
          <p:cNvCxnSpPr>
            <a:cxnSpLocks/>
          </p:cNvCxnSpPr>
          <p:nvPr/>
        </p:nvCxnSpPr>
        <p:spPr>
          <a:xfrm flipV="1">
            <a:off x="3592341" y="2029740"/>
            <a:ext cx="0" cy="42303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B97DF2-D411-AD00-5A6C-B1FFC69196CA}"/>
              </a:ext>
            </a:extLst>
          </p:cNvPr>
          <p:cNvCxnSpPr>
            <a:cxnSpLocks/>
          </p:cNvCxnSpPr>
          <p:nvPr/>
        </p:nvCxnSpPr>
        <p:spPr>
          <a:xfrm flipV="1">
            <a:off x="8293294" y="1972722"/>
            <a:ext cx="0" cy="165535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C70CD0-A659-DB7A-1255-585708310572}"/>
              </a:ext>
            </a:extLst>
          </p:cNvPr>
          <p:cNvSpPr txBox="1"/>
          <p:nvPr/>
        </p:nvSpPr>
        <p:spPr>
          <a:xfrm>
            <a:off x="8346248" y="2649098"/>
            <a:ext cx="10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0E0FE-221C-7D03-1564-A1C7205401E7}"/>
              </a:ext>
            </a:extLst>
          </p:cNvPr>
          <p:cNvCxnSpPr>
            <a:cxnSpLocks/>
          </p:cNvCxnSpPr>
          <p:nvPr/>
        </p:nvCxnSpPr>
        <p:spPr>
          <a:xfrm flipV="1">
            <a:off x="8293294" y="3756890"/>
            <a:ext cx="0" cy="244621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F99B53-4B11-3C32-2084-7A238DEBAC2A}"/>
              </a:ext>
            </a:extLst>
          </p:cNvPr>
          <p:cNvSpPr txBox="1"/>
          <p:nvPr/>
        </p:nvSpPr>
        <p:spPr>
          <a:xfrm>
            <a:off x="8346248" y="4624089"/>
            <a:ext cx="10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Chim Panhaprasith</cp:lastModifiedBy>
  <cp:revision>2</cp:revision>
  <dcterms:created xsi:type="dcterms:W3CDTF">2024-08-04T11:27:57Z</dcterms:created>
  <dcterms:modified xsi:type="dcterms:W3CDTF">2024-11-06T08:44:03Z</dcterms:modified>
</cp:coreProperties>
</file>