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6"/>
    <a:srgbClr val="4BACC6"/>
    <a:srgbClr val="47D8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84" y="-17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405258-1413-4248-93D0-0BE7CEAA05B3}" type="doc">
      <dgm:prSet loTypeId="urn:microsoft.com/office/officeart/2005/8/layout/cycle2" loCatId="cycle" qsTypeId="urn:microsoft.com/office/officeart/2005/8/quickstyle/3d3" qsCatId="3D" csTypeId="urn:microsoft.com/office/officeart/2005/8/colors/colorful5" csCatId="colorful" phldr="1"/>
      <dgm:spPr/>
    </dgm:pt>
    <dgm:pt modelId="{5032828F-E801-4AC1-9E3B-EE7F912EF894}">
      <dgm:prSet phldrT="[Text]" custT="1"/>
      <dgm:spPr>
        <a:solidFill>
          <a:srgbClr val="47D872"/>
        </a:solidFill>
      </dgm:spPr>
      <dgm:t>
        <a:bodyPr/>
        <a:lstStyle/>
        <a:p>
          <a:r>
            <a:rPr lang="en-US" sz="3200" b="1" spc="-100" baseline="0" dirty="0" smtClean="0">
              <a:solidFill>
                <a:schemeClr val="tx1">
                  <a:lumMod val="85000"/>
                  <a:lumOff val="15000"/>
                </a:schemeClr>
              </a:solidFill>
            </a:rPr>
            <a:t>HTML</a:t>
          </a:r>
          <a:endParaRPr lang="en-US" sz="3200" b="1" spc="-100" baseline="0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F418DAD2-9203-47D4-B0F5-06EF8C89F17C}" type="parTrans" cxnId="{CA44FB46-80C0-47F5-92FC-2F110C62DC8D}">
      <dgm:prSet/>
      <dgm:spPr/>
      <dgm:t>
        <a:bodyPr/>
        <a:lstStyle/>
        <a:p>
          <a:endParaRPr lang="en-US"/>
        </a:p>
      </dgm:t>
    </dgm:pt>
    <dgm:pt modelId="{0D2333DF-0AF8-4BDB-BAF5-797DA95D5B3B}" type="sibTrans" cxnId="{CA44FB46-80C0-47F5-92FC-2F110C62DC8D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ln w="19050"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endParaRPr lang="en-US"/>
        </a:p>
      </dgm:t>
    </dgm:pt>
    <dgm:pt modelId="{ECC26E35-CD88-4B63-8F50-B52A67C9154C}">
      <dgm:prSet phldrT="[Text]" custT="1"/>
      <dgm:spPr>
        <a:solidFill>
          <a:srgbClr val="4BACC6"/>
        </a:solidFill>
      </dgm:spPr>
      <dgm:t>
        <a:bodyPr/>
        <a:lstStyle/>
        <a:p>
          <a:r>
            <a:rPr lang="en-US" sz="3200" b="1" spc="-100" baseline="0" dirty="0" smtClean="0">
              <a:solidFill>
                <a:schemeClr val="tx1">
                  <a:lumMod val="85000"/>
                  <a:lumOff val="15000"/>
                </a:schemeClr>
              </a:solidFill>
            </a:rPr>
            <a:t>JS</a:t>
          </a:r>
          <a:endParaRPr lang="en-US" sz="3200" b="1" spc="-100" baseline="0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DA9449E8-5B7E-4320-9CF7-4995CC663A92}" type="parTrans" cxnId="{0BA1F0CC-C97E-4E81-94ED-9500F270D6C4}">
      <dgm:prSet/>
      <dgm:spPr/>
      <dgm:t>
        <a:bodyPr/>
        <a:lstStyle/>
        <a:p>
          <a:endParaRPr lang="en-US"/>
        </a:p>
      </dgm:t>
    </dgm:pt>
    <dgm:pt modelId="{A8B31D50-E7DC-4F20-AFB5-04F9F98D0C7B}" type="sibTrans" cxnId="{0BA1F0CC-C97E-4E81-94ED-9500F270D6C4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ln w="19050"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endParaRPr lang="en-US"/>
        </a:p>
      </dgm:t>
    </dgm:pt>
    <dgm:pt modelId="{CAAE6FE5-3BEB-426A-BC55-5E2E2C7B1A5D}">
      <dgm:prSet phldrT="[Text]" custT="1"/>
      <dgm:spPr/>
      <dgm:t>
        <a:bodyPr/>
        <a:lstStyle/>
        <a:p>
          <a:r>
            <a:rPr lang="en-US" sz="3200" b="1" spc="-100" baseline="0" dirty="0" smtClean="0">
              <a:solidFill>
                <a:schemeClr val="tx1">
                  <a:lumMod val="85000"/>
                  <a:lumOff val="15000"/>
                </a:schemeClr>
              </a:solidFill>
            </a:rPr>
            <a:t>CSS</a:t>
          </a:r>
          <a:endParaRPr lang="en-US" sz="3200" b="1" spc="-100" baseline="0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3775CBE9-B111-4638-B427-E372FFBB2D6F}" type="parTrans" cxnId="{9298259D-1D28-48A9-BAE5-C7D26DC5B98B}">
      <dgm:prSet/>
      <dgm:spPr/>
      <dgm:t>
        <a:bodyPr/>
        <a:lstStyle/>
        <a:p>
          <a:endParaRPr lang="en-US"/>
        </a:p>
      </dgm:t>
    </dgm:pt>
    <dgm:pt modelId="{317AB1B5-F28B-42EF-921A-C5878521E002}" type="sibTrans" cxnId="{9298259D-1D28-48A9-BAE5-C7D26DC5B98B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ln w="19050"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endParaRPr lang="en-US"/>
        </a:p>
      </dgm:t>
    </dgm:pt>
    <dgm:pt modelId="{091EECA9-04C7-4043-85F7-3FDC7A4155C5}" type="pres">
      <dgm:prSet presAssocID="{6D405258-1413-4248-93D0-0BE7CEAA05B3}" presName="cycle" presStyleCnt="0">
        <dgm:presLayoutVars>
          <dgm:dir/>
          <dgm:resizeHandles val="exact"/>
        </dgm:presLayoutVars>
      </dgm:prSet>
      <dgm:spPr/>
    </dgm:pt>
    <dgm:pt modelId="{906BF8E2-DA82-46F5-B5D6-976B31AF7A45}" type="pres">
      <dgm:prSet presAssocID="{5032828F-E801-4AC1-9E3B-EE7F912EF894}" presName="node" presStyleLbl="node1" presStyleIdx="0" presStyleCnt="3">
        <dgm:presLayoutVars>
          <dgm:bulletEnabled val="1"/>
        </dgm:presLayoutVars>
      </dgm:prSet>
      <dgm:spPr/>
    </dgm:pt>
    <dgm:pt modelId="{0758E69F-F792-4662-983D-897F38965D8A}" type="pres">
      <dgm:prSet presAssocID="{0D2333DF-0AF8-4BDB-BAF5-797DA95D5B3B}" presName="sibTrans" presStyleLbl="sibTrans2D1" presStyleIdx="0" presStyleCnt="3" custScaleX="179118" custScaleY="51766"/>
      <dgm:spPr>
        <a:prstGeom prst="leftRightArrow">
          <a:avLst/>
        </a:prstGeom>
      </dgm:spPr>
    </dgm:pt>
    <dgm:pt modelId="{6BCA53D5-3ED9-499A-B1D7-A033670971B6}" type="pres">
      <dgm:prSet presAssocID="{0D2333DF-0AF8-4BDB-BAF5-797DA95D5B3B}" presName="connectorText" presStyleLbl="sibTrans2D1" presStyleIdx="0" presStyleCnt="3"/>
      <dgm:spPr/>
    </dgm:pt>
    <dgm:pt modelId="{CCD0BA9D-8311-4A2C-A66B-7C7D504E1AF8}" type="pres">
      <dgm:prSet presAssocID="{ECC26E35-CD88-4B63-8F50-B52A67C9154C}" presName="node" presStyleLbl="node1" presStyleIdx="1" presStyleCnt="3">
        <dgm:presLayoutVars>
          <dgm:bulletEnabled val="1"/>
        </dgm:presLayoutVars>
      </dgm:prSet>
      <dgm:spPr/>
    </dgm:pt>
    <dgm:pt modelId="{01141BE7-A7BF-46A3-AD32-2EC1F6E8F168}" type="pres">
      <dgm:prSet presAssocID="{A8B31D50-E7DC-4F20-AFB5-04F9F98D0C7B}" presName="sibTrans" presStyleLbl="sibTrans2D1" presStyleIdx="1" presStyleCnt="3" custScaleX="184811" custScaleY="45692"/>
      <dgm:spPr>
        <a:prstGeom prst="leftRightArrow">
          <a:avLst/>
        </a:prstGeom>
      </dgm:spPr>
    </dgm:pt>
    <dgm:pt modelId="{210A1831-54B9-4253-8F0A-C812CDCA36CD}" type="pres">
      <dgm:prSet presAssocID="{A8B31D50-E7DC-4F20-AFB5-04F9F98D0C7B}" presName="connectorText" presStyleLbl="sibTrans2D1" presStyleIdx="1" presStyleCnt="3"/>
      <dgm:spPr/>
    </dgm:pt>
    <dgm:pt modelId="{BB3CAA02-FF33-4E1B-AC3B-E8531DECF446}" type="pres">
      <dgm:prSet presAssocID="{CAAE6FE5-3BEB-426A-BC55-5E2E2C7B1A5D}" presName="node" presStyleLbl="node1" presStyleIdx="2" presStyleCnt="3">
        <dgm:presLayoutVars>
          <dgm:bulletEnabled val="1"/>
        </dgm:presLayoutVars>
      </dgm:prSet>
      <dgm:spPr/>
    </dgm:pt>
    <dgm:pt modelId="{09FA499B-32EB-4818-8665-A1224AABDD68}" type="pres">
      <dgm:prSet presAssocID="{317AB1B5-F28B-42EF-921A-C5878521E002}" presName="sibTrans" presStyleLbl="sibTrans2D1" presStyleIdx="2" presStyleCnt="3" custScaleX="186843" custScaleY="51765"/>
      <dgm:spPr>
        <a:prstGeom prst="leftRightArrow">
          <a:avLst/>
        </a:prstGeom>
      </dgm:spPr>
    </dgm:pt>
    <dgm:pt modelId="{242A4B53-AB63-46C5-BA9E-121B2757D098}" type="pres">
      <dgm:prSet presAssocID="{317AB1B5-F28B-42EF-921A-C5878521E002}" presName="connectorText" presStyleLbl="sibTrans2D1" presStyleIdx="2" presStyleCnt="3"/>
      <dgm:spPr/>
    </dgm:pt>
  </dgm:ptLst>
  <dgm:cxnLst>
    <dgm:cxn modelId="{78410859-6A42-41BE-B2EC-FDB518B6AE9C}" type="presOf" srcId="{0D2333DF-0AF8-4BDB-BAF5-797DA95D5B3B}" destId="{6BCA53D5-3ED9-499A-B1D7-A033670971B6}" srcOrd="1" destOrd="0" presId="urn:microsoft.com/office/officeart/2005/8/layout/cycle2"/>
    <dgm:cxn modelId="{49B69A3D-A1F1-41A3-A92B-64C969114827}" type="presOf" srcId="{6D405258-1413-4248-93D0-0BE7CEAA05B3}" destId="{091EECA9-04C7-4043-85F7-3FDC7A4155C5}" srcOrd="0" destOrd="0" presId="urn:microsoft.com/office/officeart/2005/8/layout/cycle2"/>
    <dgm:cxn modelId="{0466587C-A744-4985-BE87-21CD818788BF}" type="presOf" srcId="{ECC26E35-CD88-4B63-8F50-B52A67C9154C}" destId="{CCD0BA9D-8311-4A2C-A66B-7C7D504E1AF8}" srcOrd="0" destOrd="0" presId="urn:microsoft.com/office/officeart/2005/8/layout/cycle2"/>
    <dgm:cxn modelId="{E60803A6-A91D-42F4-832C-2B1B5A3F2BBA}" type="presOf" srcId="{CAAE6FE5-3BEB-426A-BC55-5E2E2C7B1A5D}" destId="{BB3CAA02-FF33-4E1B-AC3B-E8531DECF446}" srcOrd="0" destOrd="0" presId="urn:microsoft.com/office/officeart/2005/8/layout/cycle2"/>
    <dgm:cxn modelId="{F665C333-FE7C-4113-BEAA-0BB31552A0AB}" type="presOf" srcId="{A8B31D50-E7DC-4F20-AFB5-04F9F98D0C7B}" destId="{210A1831-54B9-4253-8F0A-C812CDCA36CD}" srcOrd="1" destOrd="0" presId="urn:microsoft.com/office/officeart/2005/8/layout/cycle2"/>
    <dgm:cxn modelId="{0BA1F0CC-C97E-4E81-94ED-9500F270D6C4}" srcId="{6D405258-1413-4248-93D0-0BE7CEAA05B3}" destId="{ECC26E35-CD88-4B63-8F50-B52A67C9154C}" srcOrd="1" destOrd="0" parTransId="{DA9449E8-5B7E-4320-9CF7-4995CC663A92}" sibTransId="{A8B31D50-E7DC-4F20-AFB5-04F9F98D0C7B}"/>
    <dgm:cxn modelId="{270BBB2E-38D0-400D-9967-1911250FF306}" type="presOf" srcId="{A8B31D50-E7DC-4F20-AFB5-04F9F98D0C7B}" destId="{01141BE7-A7BF-46A3-AD32-2EC1F6E8F168}" srcOrd="0" destOrd="0" presId="urn:microsoft.com/office/officeart/2005/8/layout/cycle2"/>
    <dgm:cxn modelId="{CA44FB46-80C0-47F5-92FC-2F110C62DC8D}" srcId="{6D405258-1413-4248-93D0-0BE7CEAA05B3}" destId="{5032828F-E801-4AC1-9E3B-EE7F912EF894}" srcOrd="0" destOrd="0" parTransId="{F418DAD2-9203-47D4-B0F5-06EF8C89F17C}" sibTransId="{0D2333DF-0AF8-4BDB-BAF5-797DA95D5B3B}"/>
    <dgm:cxn modelId="{3620E05D-DBFF-4C23-BF57-77086E78E05F}" type="presOf" srcId="{5032828F-E801-4AC1-9E3B-EE7F912EF894}" destId="{906BF8E2-DA82-46F5-B5D6-976B31AF7A45}" srcOrd="0" destOrd="0" presId="urn:microsoft.com/office/officeart/2005/8/layout/cycle2"/>
    <dgm:cxn modelId="{9298259D-1D28-48A9-BAE5-C7D26DC5B98B}" srcId="{6D405258-1413-4248-93D0-0BE7CEAA05B3}" destId="{CAAE6FE5-3BEB-426A-BC55-5E2E2C7B1A5D}" srcOrd="2" destOrd="0" parTransId="{3775CBE9-B111-4638-B427-E372FFBB2D6F}" sibTransId="{317AB1B5-F28B-42EF-921A-C5878521E002}"/>
    <dgm:cxn modelId="{D8ECF6AE-931D-47EF-BC7A-6A580485A327}" type="presOf" srcId="{0D2333DF-0AF8-4BDB-BAF5-797DA95D5B3B}" destId="{0758E69F-F792-4662-983D-897F38965D8A}" srcOrd="0" destOrd="0" presId="urn:microsoft.com/office/officeart/2005/8/layout/cycle2"/>
    <dgm:cxn modelId="{42DDC81B-1A5E-458F-B477-44507A479B47}" type="presOf" srcId="{317AB1B5-F28B-42EF-921A-C5878521E002}" destId="{09FA499B-32EB-4818-8665-A1224AABDD68}" srcOrd="0" destOrd="0" presId="urn:microsoft.com/office/officeart/2005/8/layout/cycle2"/>
    <dgm:cxn modelId="{91744251-45F6-4459-9EEA-CB654A90EE49}" type="presOf" srcId="{317AB1B5-F28B-42EF-921A-C5878521E002}" destId="{242A4B53-AB63-46C5-BA9E-121B2757D098}" srcOrd="1" destOrd="0" presId="urn:microsoft.com/office/officeart/2005/8/layout/cycle2"/>
    <dgm:cxn modelId="{11CB3D5D-6841-4FD5-95E6-0CA8D5364B38}" type="presParOf" srcId="{091EECA9-04C7-4043-85F7-3FDC7A4155C5}" destId="{906BF8E2-DA82-46F5-B5D6-976B31AF7A45}" srcOrd="0" destOrd="0" presId="urn:microsoft.com/office/officeart/2005/8/layout/cycle2"/>
    <dgm:cxn modelId="{AC57A1C3-89CA-487D-9A5C-26E0384EF189}" type="presParOf" srcId="{091EECA9-04C7-4043-85F7-3FDC7A4155C5}" destId="{0758E69F-F792-4662-983D-897F38965D8A}" srcOrd="1" destOrd="0" presId="urn:microsoft.com/office/officeart/2005/8/layout/cycle2"/>
    <dgm:cxn modelId="{C7BA9C2E-5C7B-4307-AF57-6AF22250AACF}" type="presParOf" srcId="{0758E69F-F792-4662-983D-897F38965D8A}" destId="{6BCA53D5-3ED9-499A-B1D7-A033670971B6}" srcOrd="0" destOrd="0" presId="urn:microsoft.com/office/officeart/2005/8/layout/cycle2"/>
    <dgm:cxn modelId="{B8B4DF46-6917-42CB-8F0F-81C4A2E6CC64}" type="presParOf" srcId="{091EECA9-04C7-4043-85F7-3FDC7A4155C5}" destId="{CCD0BA9D-8311-4A2C-A66B-7C7D504E1AF8}" srcOrd="2" destOrd="0" presId="urn:microsoft.com/office/officeart/2005/8/layout/cycle2"/>
    <dgm:cxn modelId="{DF30DED2-86A7-4EFC-8FDA-1C3B2BDF436E}" type="presParOf" srcId="{091EECA9-04C7-4043-85F7-3FDC7A4155C5}" destId="{01141BE7-A7BF-46A3-AD32-2EC1F6E8F168}" srcOrd="3" destOrd="0" presId="urn:microsoft.com/office/officeart/2005/8/layout/cycle2"/>
    <dgm:cxn modelId="{786DB272-A9E6-478D-B795-058F70471C84}" type="presParOf" srcId="{01141BE7-A7BF-46A3-AD32-2EC1F6E8F168}" destId="{210A1831-54B9-4253-8F0A-C812CDCA36CD}" srcOrd="0" destOrd="0" presId="urn:microsoft.com/office/officeart/2005/8/layout/cycle2"/>
    <dgm:cxn modelId="{EE5F1687-D67A-44D6-9233-449047568608}" type="presParOf" srcId="{091EECA9-04C7-4043-85F7-3FDC7A4155C5}" destId="{BB3CAA02-FF33-4E1B-AC3B-E8531DECF446}" srcOrd="4" destOrd="0" presId="urn:microsoft.com/office/officeart/2005/8/layout/cycle2"/>
    <dgm:cxn modelId="{FF23C5BD-AF3F-4990-B6FF-1052A8A1C1A9}" type="presParOf" srcId="{091EECA9-04C7-4043-85F7-3FDC7A4155C5}" destId="{09FA499B-32EB-4818-8665-A1224AABDD68}" srcOrd="5" destOrd="0" presId="urn:microsoft.com/office/officeart/2005/8/layout/cycle2"/>
    <dgm:cxn modelId="{141A3C33-AD7C-497B-8E24-ABEC8D226C54}" type="presParOf" srcId="{09FA499B-32EB-4818-8665-A1224AABDD68}" destId="{242A4B53-AB63-46C5-BA9E-121B2757D09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405258-1413-4248-93D0-0BE7CEAA05B3}" type="doc">
      <dgm:prSet loTypeId="urn:microsoft.com/office/officeart/2005/8/layout/funnel1" loCatId="process" qsTypeId="urn:microsoft.com/office/officeart/2005/8/quickstyle/3d3" qsCatId="3D" csTypeId="urn:microsoft.com/office/officeart/2005/8/colors/colorful5" csCatId="colorful" phldr="1"/>
      <dgm:spPr/>
    </dgm:pt>
    <dgm:pt modelId="{ECC26E35-CD88-4B63-8F50-B52A67C9154C}">
      <dgm:prSet phldrT="[Text]" custT="1"/>
      <dgm:spPr>
        <a:solidFill>
          <a:srgbClr val="4BACC6"/>
        </a:solidFill>
      </dgm:spPr>
      <dgm:t>
        <a:bodyPr/>
        <a:lstStyle/>
        <a:p>
          <a:r>
            <a:rPr lang="en-US" sz="3200" b="1" spc="-100" baseline="0" dirty="0" smtClean="0">
              <a:solidFill>
                <a:schemeClr val="tx1">
                  <a:lumMod val="85000"/>
                  <a:lumOff val="15000"/>
                </a:schemeClr>
              </a:solidFill>
            </a:rPr>
            <a:t>JS</a:t>
          </a:r>
          <a:endParaRPr lang="en-US" sz="3200" b="1" spc="-100" baseline="0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DA9449E8-5B7E-4320-9CF7-4995CC663A92}" type="parTrans" cxnId="{0BA1F0CC-C97E-4E81-94ED-9500F270D6C4}">
      <dgm:prSet/>
      <dgm:spPr/>
      <dgm:t>
        <a:bodyPr/>
        <a:lstStyle/>
        <a:p>
          <a:endParaRPr lang="en-US"/>
        </a:p>
      </dgm:t>
    </dgm:pt>
    <dgm:pt modelId="{A8B31D50-E7DC-4F20-AFB5-04F9F98D0C7B}" type="sibTrans" cxnId="{0BA1F0CC-C97E-4E81-94ED-9500F270D6C4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ln w="19050"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endParaRPr lang="en-US"/>
        </a:p>
      </dgm:t>
    </dgm:pt>
    <dgm:pt modelId="{CAAE6FE5-3BEB-426A-BC55-5E2E2C7B1A5D}">
      <dgm:prSet phldrT="[Text]" custT="1"/>
      <dgm:spPr>
        <a:solidFill>
          <a:srgbClr val="F79646"/>
        </a:solidFill>
      </dgm:spPr>
      <dgm:t>
        <a:bodyPr/>
        <a:lstStyle/>
        <a:p>
          <a:r>
            <a:rPr lang="en-US" sz="3200" b="1" spc="-100" baseline="0" dirty="0" smtClean="0">
              <a:solidFill>
                <a:schemeClr val="tx1">
                  <a:lumMod val="85000"/>
                  <a:lumOff val="15000"/>
                </a:schemeClr>
              </a:solidFill>
            </a:rPr>
            <a:t>CSS</a:t>
          </a:r>
          <a:endParaRPr lang="en-US" sz="3200" b="1" spc="-100" baseline="0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3775CBE9-B111-4638-B427-E372FFBB2D6F}" type="parTrans" cxnId="{9298259D-1D28-48A9-BAE5-C7D26DC5B98B}">
      <dgm:prSet/>
      <dgm:spPr/>
      <dgm:t>
        <a:bodyPr/>
        <a:lstStyle/>
        <a:p>
          <a:endParaRPr lang="en-US"/>
        </a:p>
      </dgm:t>
    </dgm:pt>
    <dgm:pt modelId="{317AB1B5-F28B-42EF-921A-C5878521E002}" type="sibTrans" cxnId="{9298259D-1D28-48A9-BAE5-C7D26DC5B98B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ln w="19050"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endParaRPr lang="en-US"/>
        </a:p>
      </dgm:t>
    </dgm:pt>
    <dgm:pt modelId="{F014CDBD-09B0-41A7-A2C1-9DA4FD662AD3}">
      <dgm:prSet phldrT="[Text]" custT="1"/>
      <dgm:spPr/>
      <dgm:t>
        <a:bodyPr/>
        <a:lstStyle/>
        <a:p>
          <a:endParaRPr lang="en-US" sz="3200" b="1" spc="-100" baseline="0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DC59417F-D4F7-421A-8A80-CAAD0C514425}" type="parTrans" cxnId="{37B9A5FB-B95C-4A7F-9321-DC8E2D9C533D}">
      <dgm:prSet/>
      <dgm:spPr/>
      <dgm:t>
        <a:bodyPr/>
        <a:lstStyle/>
        <a:p>
          <a:endParaRPr lang="en-US"/>
        </a:p>
      </dgm:t>
    </dgm:pt>
    <dgm:pt modelId="{B3AE79E2-09A3-4C1A-8D20-5F7B0FA32960}" type="sibTrans" cxnId="{37B9A5FB-B95C-4A7F-9321-DC8E2D9C533D}">
      <dgm:prSet/>
      <dgm:spPr/>
      <dgm:t>
        <a:bodyPr/>
        <a:lstStyle/>
        <a:p>
          <a:endParaRPr lang="en-US"/>
        </a:p>
      </dgm:t>
    </dgm:pt>
    <dgm:pt modelId="{FA888575-8AC1-4F67-99D6-766AD060C18E}">
      <dgm:prSet phldrT="[Text]" custT="1"/>
      <dgm:spPr>
        <a:solidFill>
          <a:srgbClr val="4BACC6"/>
        </a:solidFill>
      </dgm:spPr>
      <dgm:t>
        <a:bodyPr/>
        <a:lstStyle/>
        <a:p>
          <a:endParaRPr lang="en-US" sz="3200" b="1" spc="-100" baseline="0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3022998A-BA2E-4819-A399-8C72B6B189C7}" type="parTrans" cxnId="{4DD2E96A-6D86-48A3-A1D7-A7C5014658DB}">
      <dgm:prSet/>
      <dgm:spPr/>
      <dgm:t>
        <a:bodyPr/>
        <a:lstStyle/>
        <a:p>
          <a:endParaRPr lang="en-US"/>
        </a:p>
      </dgm:t>
    </dgm:pt>
    <dgm:pt modelId="{53B239EE-6147-42BA-84B8-299E5F48A28C}" type="sibTrans" cxnId="{4DD2E96A-6D86-48A3-A1D7-A7C5014658DB}">
      <dgm:prSet/>
      <dgm:spPr/>
      <dgm:t>
        <a:bodyPr/>
        <a:lstStyle/>
        <a:p>
          <a:endParaRPr lang="en-US"/>
        </a:p>
      </dgm:t>
    </dgm:pt>
    <dgm:pt modelId="{72D6EF11-9664-4460-9122-116EAE67C557}" type="pres">
      <dgm:prSet presAssocID="{6D405258-1413-4248-93D0-0BE7CEAA05B3}" presName="Name0" presStyleCnt="0">
        <dgm:presLayoutVars>
          <dgm:chMax val="4"/>
          <dgm:resizeHandles val="exact"/>
        </dgm:presLayoutVars>
      </dgm:prSet>
      <dgm:spPr/>
    </dgm:pt>
    <dgm:pt modelId="{F5FE4738-43C6-43ED-845F-884ABE6C482F}" type="pres">
      <dgm:prSet presAssocID="{6D405258-1413-4248-93D0-0BE7CEAA05B3}" presName="ellipse" presStyleLbl="trBgShp" presStyleIdx="0" presStyleCnt="1"/>
      <dgm:spPr/>
    </dgm:pt>
    <dgm:pt modelId="{B36F908E-F47B-4A3B-85C8-AAD3F6F466C9}" type="pres">
      <dgm:prSet presAssocID="{6D405258-1413-4248-93D0-0BE7CEAA05B3}" presName="arrow1" presStyleLbl="fgShp" presStyleIdx="0" presStyleCnt="1"/>
      <dgm:spPr/>
    </dgm:pt>
    <dgm:pt modelId="{9E066C86-7FBD-4CB6-9A99-9E3A8D36A804}" type="pres">
      <dgm:prSet presAssocID="{6D405258-1413-4248-93D0-0BE7CEAA05B3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9938B3-3DC1-4F41-AC24-CD7A910921EB}" type="pres">
      <dgm:prSet presAssocID="{ECC26E35-CD88-4B63-8F50-B52A67C9154C}" presName="item1" presStyleLbl="node1" presStyleIdx="0" presStyleCnt="3">
        <dgm:presLayoutVars>
          <dgm:bulletEnabled val="1"/>
        </dgm:presLayoutVars>
      </dgm:prSet>
      <dgm:spPr/>
    </dgm:pt>
    <dgm:pt modelId="{A7A099A9-D3D0-4F5D-A407-4015F62AB3C9}" type="pres">
      <dgm:prSet presAssocID="{CAAE6FE5-3BEB-426A-BC55-5E2E2C7B1A5D}" presName="item2" presStyleLbl="node1" presStyleIdx="1" presStyleCnt="3">
        <dgm:presLayoutVars>
          <dgm:bulletEnabled val="1"/>
        </dgm:presLayoutVars>
      </dgm:prSet>
      <dgm:spPr/>
    </dgm:pt>
    <dgm:pt modelId="{EA1331BB-FF1A-422C-9AD7-80CD7DEDD1F8}" type="pres">
      <dgm:prSet presAssocID="{F014CDBD-09B0-41A7-A2C1-9DA4FD662AD3}" presName="item3" presStyleLbl="node1" presStyleIdx="2" presStyleCnt="3">
        <dgm:presLayoutVars>
          <dgm:bulletEnabled val="1"/>
        </dgm:presLayoutVars>
      </dgm:prSet>
      <dgm:spPr>
        <a:solidFill>
          <a:srgbClr val="47D872"/>
        </a:solidFill>
      </dgm:spPr>
      <dgm:t>
        <a:bodyPr/>
        <a:lstStyle/>
        <a:p>
          <a:endParaRPr lang="en-US"/>
        </a:p>
      </dgm:t>
    </dgm:pt>
    <dgm:pt modelId="{499BE480-444D-40CA-A283-9CC1C7F91DDE}" type="pres">
      <dgm:prSet presAssocID="{6D405258-1413-4248-93D0-0BE7CEAA05B3}" presName="funnel" presStyleLbl="trAlignAcc1" presStyleIdx="0" presStyleCnt="1"/>
      <dgm:spPr/>
    </dgm:pt>
  </dgm:ptLst>
  <dgm:cxnLst>
    <dgm:cxn modelId="{51156FE1-39CC-40F9-BAE7-59DDCD829FB5}" type="presOf" srcId="{6D405258-1413-4248-93D0-0BE7CEAA05B3}" destId="{72D6EF11-9664-4460-9122-116EAE67C557}" srcOrd="0" destOrd="0" presId="urn:microsoft.com/office/officeart/2005/8/layout/funnel1"/>
    <dgm:cxn modelId="{0BA1F0CC-C97E-4E81-94ED-9500F270D6C4}" srcId="{6D405258-1413-4248-93D0-0BE7CEAA05B3}" destId="{ECC26E35-CD88-4B63-8F50-B52A67C9154C}" srcOrd="1" destOrd="0" parTransId="{DA9449E8-5B7E-4320-9CF7-4995CC663A92}" sibTransId="{A8B31D50-E7DC-4F20-AFB5-04F9F98D0C7B}"/>
    <dgm:cxn modelId="{37B9A5FB-B95C-4A7F-9321-DC8E2D9C533D}" srcId="{6D405258-1413-4248-93D0-0BE7CEAA05B3}" destId="{F014CDBD-09B0-41A7-A2C1-9DA4FD662AD3}" srcOrd="3" destOrd="0" parTransId="{DC59417F-D4F7-421A-8A80-CAAD0C514425}" sibTransId="{B3AE79E2-09A3-4C1A-8D20-5F7B0FA32960}"/>
    <dgm:cxn modelId="{1B367F7E-0263-496C-BA5A-3284A82189B1}" type="presOf" srcId="{CAAE6FE5-3BEB-426A-BC55-5E2E2C7B1A5D}" destId="{099938B3-3DC1-4F41-AC24-CD7A910921EB}" srcOrd="0" destOrd="0" presId="urn:microsoft.com/office/officeart/2005/8/layout/funnel1"/>
    <dgm:cxn modelId="{CADBC35C-B82D-414F-A854-E504CF7B52EA}" type="presOf" srcId="{ECC26E35-CD88-4B63-8F50-B52A67C9154C}" destId="{A7A099A9-D3D0-4F5D-A407-4015F62AB3C9}" srcOrd="0" destOrd="0" presId="urn:microsoft.com/office/officeart/2005/8/layout/funnel1"/>
    <dgm:cxn modelId="{9298259D-1D28-48A9-BAE5-C7D26DC5B98B}" srcId="{6D405258-1413-4248-93D0-0BE7CEAA05B3}" destId="{CAAE6FE5-3BEB-426A-BC55-5E2E2C7B1A5D}" srcOrd="2" destOrd="0" parTransId="{3775CBE9-B111-4638-B427-E372FFBB2D6F}" sibTransId="{317AB1B5-F28B-42EF-921A-C5878521E002}"/>
    <dgm:cxn modelId="{30E5141A-0F56-44A9-912C-D6DD9323E852}" type="presOf" srcId="{FA888575-8AC1-4F67-99D6-766AD060C18E}" destId="{EA1331BB-FF1A-422C-9AD7-80CD7DEDD1F8}" srcOrd="0" destOrd="0" presId="urn:microsoft.com/office/officeart/2005/8/layout/funnel1"/>
    <dgm:cxn modelId="{2BA4ED83-31FB-4345-8BDA-992D28DC1220}" type="presOf" srcId="{F014CDBD-09B0-41A7-A2C1-9DA4FD662AD3}" destId="{9E066C86-7FBD-4CB6-9A99-9E3A8D36A804}" srcOrd="0" destOrd="0" presId="urn:microsoft.com/office/officeart/2005/8/layout/funnel1"/>
    <dgm:cxn modelId="{4DD2E96A-6D86-48A3-A1D7-A7C5014658DB}" srcId="{6D405258-1413-4248-93D0-0BE7CEAA05B3}" destId="{FA888575-8AC1-4F67-99D6-766AD060C18E}" srcOrd="0" destOrd="0" parTransId="{3022998A-BA2E-4819-A399-8C72B6B189C7}" sibTransId="{53B239EE-6147-42BA-84B8-299E5F48A28C}"/>
    <dgm:cxn modelId="{A103315F-8E84-44E5-9E20-C85739431F4D}" type="presParOf" srcId="{72D6EF11-9664-4460-9122-116EAE67C557}" destId="{F5FE4738-43C6-43ED-845F-884ABE6C482F}" srcOrd="0" destOrd="0" presId="urn:microsoft.com/office/officeart/2005/8/layout/funnel1"/>
    <dgm:cxn modelId="{EEE96F15-9593-44FA-8083-17BD34A17641}" type="presParOf" srcId="{72D6EF11-9664-4460-9122-116EAE67C557}" destId="{B36F908E-F47B-4A3B-85C8-AAD3F6F466C9}" srcOrd="1" destOrd="0" presId="urn:microsoft.com/office/officeart/2005/8/layout/funnel1"/>
    <dgm:cxn modelId="{BF6C217C-B605-4146-8552-C082954E2971}" type="presParOf" srcId="{72D6EF11-9664-4460-9122-116EAE67C557}" destId="{9E066C86-7FBD-4CB6-9A99-9E3A8D36A804}" srcOrd="2" destOrd="0" presId="urn:microsoft.com/office/officeart/2005/8/layout/funnel1"/>
    <dgm:cxn modelId="{E836BA7A-2384-4D39-8D5C-BF63AD94EBEC}" type="presParOf" srcId="{72D6EF11-9664-4460-9122-116EAE67C557}" destId="{099938B3-3DC1-4F41-AC24-CD7A910921EB}" srcOrd="3" destOrd="0" presId="urn:microsoft.com/office/officeart/2005/8/layout/funnel1"/>
    <dgm:cxn modelId="{332CCB93-3E8E-4FBD-BD02-80D807611B99}" type="presParOf" srcId="{72D6EF11-9664-4460-9122-116EAE67C557}" destId="{A7A099A9-D3D0-4F5D-A407-4015F62AB3C9}" srcOrd="4" destOrd="0" presId="urn:microsoft.com/office/officeart/2005/8/layout/funnel1"/>
    <dgm:cxn modelId="{8D474D18-B25A-4DA0-8189-D51430FF0DC9}" type="presParOf" srcId="{72D6EF11-9664-4460-9122-116EAE67C557}" destId="{EA1331BB-FF1A-422C-9AD7-80CD7DEDD1F8}" srcOrd="5" destOrd="0" presId="urn:microsoft.com/office/officeart/2005/8/layout/funnel1"/>
    <dgm:cxn modelId="{B0CA0A25-F7CA-4596-ADA5-CEC86999678B}" type="presParOf" srcId="{72D6EF11-9664-4460-9122-116EAE67C557}" destId="{499BE480-444D-40CA-A283-9CC1C7F91DDE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BF8E2-DA82-46F5-B5D6-976B31AF7A45}">
      <dsp:nvSpPr>
        <dsp:cNvPr id="0" name=""/>
        <dsp:cNvSpPr/>
      </dsp:nvSpPr>
      <dsp:spPr>
        <a:xfrm>
          <a:off x="1840631" y="515"/>
          <a:ext cx="1500336" cy="1500336"/>
        </a:xfrm>
        <a:prstGeom prst="ellipse">
          <a:avLst/>
        </a:prstGeom>
        <a:solidFill>
          <a:srgbClr val="47D87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spc="-100" baseline="0" dirty="0" smtClean="0">
              <a:solidFill>
                <a:schemeClr val="tx1">
                  <a:lumMod val="85000"/>
                  <a:lumOff val="15000"/>
                </a:schemeClr>
              </a:solidFill>
            </a:rPr>
            <a:t>HTML</a:t>
          </a:r>
          <a:endParaRPr lang="en-US" sz="3200" b="1" kern="1200" spc="-100" baseline="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2060350" y="220234"/>
        <a:ext cx="1060898" cy="1060898"/>
      </dsp:txXfrm>
    </dsp:sp>
    <dsp:sp modelId="{0758E69F-F792-4662-983D-897F38965D8A}">
      <dsp:nvSpPr>
        <dsp:cNvPr id="0" name=""/>
        <dsp:cNvSpPr/>
      </dsp:nvSpPr>
      <dsp:spPr>
        <a:xfrm rot="3600000">
          <a:off x="2790640" y="1586332"/>
          <a:ext cx="716581" cy="262124"/>
        </a:xfrm>
        <a:prstGeom prst="leftRightArrow">
          <a:avLst/>
        </a:prstGeom>
        <a:noFill/>
        <a:ln w="19050" cap="flat" cmpd="sng" algn="ctr">
          <a:solidFill>
            <a:schemeClr val="tx1">
              <a:lumMod val="85000"/>
              <a:lumOff val="1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810299" y="1604706"/>
        <a:ext cx="637944" cy="157274"/>
      </dsp:txXfrm>
    </dsp:sp>
    <dsp:sp modelId="{CCD0BA9D-8311-4A2C-A66B-7C7D504E1AF8}">
      <dsp:nvSpPr>
        <dsp:cNvPr id="0" name=""/>
        <dsp:cNvSpPr/>
      </dsp:nvSpPr>
      <dsp:spPr>
        <a:xfrm>
          <a:off x="2968216" y="1953548"/>
          <a:ext cx="1500336" cy="1500336"/>
        </a:xfrm>
        <a:prstGeom prst="ellipse">
          <a:avLst/>
        </a:prstGeom>
        <a:solidFill>
          <a:srgbClr val="4BACC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spc="-100" baseline="0" dirty="0" smtClean="0">
              <a:solidFill>
                <a:schemeClr val="tx1">
                  <a:lumMod val="85000"/>
                  <a:lumOff val="15000"/>
                </a:schemeClr>
              </a:solidFill>
            </a:rPr>
            <a:t>JS</a:t>
          </a:r>
          <a:endParaRPr lang="en-US" sz="3200" b="1" kern="1200" spc="-100" baseline="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3187935" y="2173267"/>
        <a:ext cx="1060898" cy="1060898"/>
      </dsp:txXfrm>
    </dsp:sp>
    <dsp:sp modelId="{01141BE7-A7BF-46A3-AD32-2EC1F6E8F168}">
      <dsp:nvSpPr>
        <dsp:cNvPr id="0" name=""/>
        <dsp:cNvSpPr/>
      </dsp:nvSpPr>
      <dsp:spPr>
        <a:xfrm rot="10800000">
          <a:off x="2232444" y="2588032"/>
          <a:ext cx="739356" cy="231367"/>
        </a:xfrm>
        <a:prstGeom prst="leftRightArrow">
          <a:avLst/>
        </a:prstGeom>
        <a:noFill/>
        <a:ln w="19050" cap="flat" cmpd="sng" algn="ctr">
          <a:solidFill>
            <a:schemeClr val="tx1">
              <a:lumMod val="85000"/>
              <a:lumOff val="1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2301854" y="2634305"/>
        <a:ext cx="669946" cy="138821"/>
      </dsp:txXfrm>
    </dsp:sp>
    <dsp:sp modelId="{BB3CAA02-FF33-4E1B-AC3B-E8531DECF446}">
      <dsp:nvSpPr>
        <dsp:cNvPr id="0" name=""/>
        <dsp:cNvSpPr/>
      </dsp:nvSpPr>
      <dsp:spPr>
        <a:xfrm>
          <a:off x="713047" y="1953548"/>
          <a:ext cx="1500336" cy="1500336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spc="-100" baseline="0" dirty="0" smtClean="0">
              <a:solidFill>
                <a:schemeClr val="tx1">
                  <a:lumMod val="85000"/>
                  <a:lumOff val="15000"/>
                </a:schemeClr>
              </a:solidFill>
            </a:rPr>
            <a:t>CSS</a:t>
          </a:r>
          <a:endParaRPr lang="en-US" sz="3200" b="1" kern="1200" spc="-100" baseline="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932766" y="2173267"/>
        <a:ext cx="1060898" cy="1060898"/>
      </dsp:txXfrm>
    </dsp:sp>
    <dsp:sp modelId="{09FA499B-32EB-4818-8665-A1224AABDD68}">
      <dsp:nvSpPr>
        <dsp:cNvPr id="0" name=""/>
        <dsp:cNvSpPr/>
      </dsp:nvSpPr>
      <dsp:spPr>
        <a:xfrm rot="18000000">
          <a:off x="1647603" y="1605946"/>
          <a:ext cx="747486" cy="262119"/>
        </a:xfrm>
        <a:prstGeom prst="leftRightArrow">
          <a:avLst/>
        </a:prstGeom>
        <a:noFill/>
        <a:ln w="19050" cap="flat" cmpd="sng" algn="ctr">
          <a:solidFill>
            <a:schemeClr val="tx1">
              <a:lumMod val="85000"/>
              <a:lumOff val="1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667262" y="1692420"/>
        <a:ext cx="668850" cy="1572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E4738-43C6-43ED-845F-884ABE6C482F}">
      <dsp:nvSpPr>
        <dsp:cNvPr id="0" name=""/>
        <dsp:cNvSpPr/>
      </dsp:nvSpPr>
      <dsp:spPr>
        <a:xfrm>
          <a:off x="1193927" y="140335"/>
          <a:ext cx="2785110" cy="967232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524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F908E-F47B-4A3B-85C8-AAD3F6F466C9}">
      <dsp:nvSpPr>
        <dsp:cNvPr id="0" name=""/>
        <dsp:cNvSpPr/>
      </dsp:nvSpPr>
      <dsp:spPr>
        <a:xfrm>
          <a:off x="2320925" y="2508758"/>
          <a:ext cx="539749" cy="345439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066C86-7FBD-4CB6-9A99-9E3A8D36A804}">
      <dsp:nvSpPr>
        <dsp:cNvPr id="0" name=""/>
        <dsp:cNvSpPr/>
      </dsp:nvSpPr>
      <dsp:spPr>
        <a:xfrm>
          <a:off x="1295400" y="2785110"/>
          <a:ext cx="2590800" cy="6477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b="1" kern="1200" spc="-100" baseline="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1295400" y="2785110"/>
        <a:ext cx="2590800" cy="647700"/>
      </dsp:txXfrm>
    </dsp:sp>
    <dsp:sp modelId="{099938B3-3DC1-4F41-AC24-CD7A910921EB}">
      <dsp:nvSpPr>
        <dsp:cNvPr id="0" name=""/>
        <dsp:cNvSpPr/>
      </dsp:nvSpPr>
      <dsp:spPr>
        <a:xfrm>
          <a:off x="2206498" y="1182268"/>
          <a:ext cx="971550" cy="971550"/>
        </a:xfrm>
        <a:prstGeom prst="ellipse">
          <a:avLst/>
        </a:prstGeom>
        <a:solidFill>
          <a:srgbClr val="F7964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spc="-100" baseline="0" dirty="0" smtClean="0">
              <a:solidFill>
                <a:schemeClr val="tx1">
                  <a:lumMod val="85000"/>
                  <a:lumOff val="15000"/>
                </a:schemeClr>
              </a:solidFill>
            </a:rPr>
            <a:t>CSS</a:t>
          </a:r>
          <a:endParaRPr lang="en-US" sz="3200" b="1" kern="1200" spc="-100" baseline="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2348778" y="1324548"/>
        <a:ext cx="686990" cy="686990"/>
      </dsp:txXfrm>
    </dsp:sp>
    <dsp:sp modelId="{A7A099A9-D3D0-4F5D-A407-4015F62AB3C9}">
      <dsp:nvSpPr>
        <dsp:cNvPr id="0" name=""/>
        <dsp:cNvSpPr/>
      </dsp:nvSpPr>
      <dsp:spPr>
        <a:xfrm>
          <a:off x="1511300" y="453390"/>
          <a:ext cx="971550" cy="971550"/>
        </a:xfrm>
        <a:prstGeom prst="ellipse">
          <a:avLst/>
        </a:prstGeom>
        <a:solidFill>
          <a:srgbClr val="4BACC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spc="-100" baseline="0" dirty="0" smtClean="0">
              <a:solidFill>
                <a:schemeClr val="tx1">
                  <a:lumMod val="85000"/>
                  <a:lumOff val="15000"/>
                </a:schemeClr>
              </a:solidFill>
            </a:rPr>
            <a:t>JS</a:t>
          </a:r>
          <a:endParaRPr lang="en-US" sz="3200" b="1" kern="1200" spc="-100" baseline="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1653580" y="595670"/>
        <a:ext cx="686990" cy="686990"/>
      </dsp:txXfrm>
    </dsp:sp>
    <dsp:sp modelId="{EA1331BB-FF1A-422C-9AD7-80CD7DEDD1F8}">
      <dsp:nvSpPr>
        <dsp:cNvPr id="0" name=""/>
        <dsp:cNvSpPr/>
      </dsp:nvSpPr>
      <dsp:spPr>
        <a:xfrm>
          <a:off x="2504440" y="218490"/>
          <a:ext cx="971550" cy="971550"/>
        </a:xfrm>
        <a:prstGeom prst="ellipse">
          <a:avLst/>
        </a:prstGeom>
        <a:solidFill>
          <a:srgbClr val="47D87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b="1" kern="1200" spc="-100" baseline="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2646720" y="360770"/>
        <a:ext cx="686990" cy="686990"/>
      </dsp:txXfrm>
    </dsp:sp>
    <dsp:sp modelId="{499BE480-444D-40CA-A283-9CC1C7F91DDE}">
      <dsp:nvSpPr>
        <dsp:cNvPr id="0" name=""/>
        <dsp:cNvSpPr/>
      </dsp:nvSpPr>
      <dsp:spPr>
        <a:xfrm>
          <a:off x="1079500" y="21590"/>
          <a:ext cx="3022600" cy="241808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E0A4-5215-4373-ACBF-0D203AF8A66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2129-15C5-4537-BE88-3AEE64BDE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7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E0A4-5215-4373-ACBF-0D203AF8A66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2129-15C5-4537-BE88-3AEE64BDE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8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E0A4-5215-4373-ACBF-0D203AF8A66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2129-15C5-4537-BE88-3AEE64BDE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5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E0A4-5215-4373-ACBF-0D203AF8A66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2129-15C5-4537-BE88-3AEE64BDE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5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E0A4-5215-4373-ACBF-0D203AF8A66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2129-15C5-4537-BE88-3AEE64BDE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2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E0A4-5215-4373-ACBF-0D203AF8A66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2129-15C5-4537-BE88-3AEE64BDE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6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E0A4-5215-4373-ACBF-0D203AF8A66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2129-15C5-4537-BE88-3AEE64BDE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8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E0A4-5215-4373-ACBF-0D203AF8A66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2129-15C5-4537-BE88-3AEE64BDE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2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E0A4-5215-4373-ACBF-0D203AF8A66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2129-15C5-4537-BE88-3AEE64BDE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3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E0A4-5215-4373-ACBF-0D203AF8A66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2129-15C5-4537-BE88-3AEE64BDE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7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E0A4-5215-4373-ACBF-0D203AF8A66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2129-15C5-4537-BE88-3AEE64BDE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0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BE0A4-5215-4373-ACBF-0D203AF8A66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02129-15C5-4537-BE88-3AEE64BDE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5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77717892"/>
              </p:ext>
            </p:extLst>
          </p:nvPr>
        </p:nvGraphicFramePr>
        <p:xfrm>
          <a:off x="228600" y="152400"/>
          <a:ext cx="5181600" cy="345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42549409"/>
              </p:ext>
            </p:extLst>
          </p:nvPr>
        </p:nvGraphicFramePr>
        <p:xfrm>
          <a:off x="3810000" y="3352800"/>
          <a:ext cx="5181600" cy="345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09900" y="37338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HTML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6854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Dynamic Generation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A. Gilleland</dc:creator>
  <cp:lastModifiedBy>Daniel A. Gilleland</cp:lastModifiedBy>
  <cp:revision>5</cp:revision>
  <dcterms:created xsi:type="dcterms:W3CDTF">2017-05-17T14:28:39Z</dcterms:created>
  <dcterms:modified xsi:type="dcterms:W3CDTF">2017-05-17T15:48:26Z</dcterms:modified>
</cp:coreProperties>
</file>