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58" r:id="rId3"/>
    <p:sldId id="264" r:id="rId4"/>
    <p:sldId id="263" r:id="rId5"/>
    <p:sldId id="265" r:id="rId6"/>
    <p:sldId id="259" r:id="rId7"/>
    <p:sldId id="260" r:id="rId8"/>
    <p:sldId id="257"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0658" autoAdjust="0"/>
  </p:normalViewPr>
  <p:slideViewPr>
    <p:cSldViewPr>
      <p:cViewPr varScale="1">
        <p:scale>
          <a:sx n="75" d="100"/>
          <a:sy n="75" d="100"/>
        </p:scale>
        <p:origin x="379"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FA6D5-6AEC-47A6-97FE-CA535B6DEFE3}" type="datetimeFigureOut">
              <a:rPr lang="en-US" smtClean="0"/>
              <a:pPr/>
              <a:t>6/7/2013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CB6E2E-DC11-45D8-8328-6261585DF0C2}" type="slidenum">
              <a:rPr lang="en-US" smtClean="0"/>
              <a:pPr/>
              <a:t>‹#›</a:t>
            </a:fld>
            <a:endParaRPr lang="en-US"/>
          </a:p>
        </p:txBody>
      </p:sp>
    </p:spTree>
    <p:extLst>
      <p:ext uri="{BB962C8B-B14F-4D97-AF65-F5344CB8AC3E}">
        <p14:creationId xmlns:p14="http://schemas.microsoft.com/office/powerpoint/2010/main" val="13618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CB6E2E-DC11-45D8-8328-6261585DF0C2}" type="slidenum">
              <a:rPr lang="en-US" smtClean="0"/>
              <a:pPr/>
              <a:t>4</a:t>
            </a:fld>
            <a:endParaRPr lang="en-US"/>
          </a:p>
        </p:txBody>
      </p:sp>
    </p:spTree>
    <p:extLst>
      <p:ext uri="{BB962C8B-B14F-4D97-AF65-F5344CB8AC3E}">
        <p14:creationId xmlns:p14="http://schemas.microsoft.com/office/powerpoint/2010/main" val="80253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Analogy – In football, when the play starts, it does so by one</a:t>
            </a:r>
            <a:r>
              <a:rPr lang="en-CA" baseline="0" dirty="0" smtClean="0"/>
              <a:t> of the linemen hiking the ball to the quarterback. The quarterback then either passes or hands off the ball to someone else (or runs with it). Passing the ball is what happens with information in a computer program, and it must happen just right, or it won’t happen at all (like the football play).</a:t>
            </a:r>
            <a:endParaRPr lang="en-CA" dirty="0" smtClean="0"/>
          </a:p>
          <a:p>
            <a:r>
              <a:rPr lang="en-CA" dirty="0" smtClean="0"/>
              <a:t>When debugging, you get to follow the flow of program execution step-by-step</a:t>
            </a:r>
            <a:endParaRPr lang="en-US" dirty="0" smtClean="0"/>
          </a:p>
          <a:p>
            <a:endParaRPr lang="en-US" dirty="0"/>
          </a:p>
        </p:txBody>
      </p:sp>
      <p:sp>
        <p:nvSpPr>
          <p:cNvPr id="4" name="Slide Number Placeholder 3"/>
          <p:cNvSpPr>
            <a:spLocks noGrp="1"/>
          </p:cNvSpPr>
          <p:nvPr>
            <p:ph type="sldNum" sz="quarter" idx="10"/>
          </p:nvPr>
        </p:nvSpPr>
        <p:spPr/>
        <p:txBody>
          <a:bodyPr/>
          <a:lstStyle/>
          <a:p>
            <a:fld id="{24CB6E2E-DC11-45D8-8328-6261585DF0C2}" type="slidenum">
              <a:rPr lang="en-US" smtClean="0"/>
              <a:pPr/>
              <a:t>5</a:t>
            </a:fld>
            <a:endParaRPr lang="en-US"/>
          </a:p>
        </p:txBody>
      </p:sp>
    </p:spTree>
    <p:extLst>
      <p:ext uri="{BB962C8B-B14F-4D97-AF65-F5344CB8AC3E}">
        <p14:creationId xmlns:p14="http://schemas.microsoft.com/office/powerpoint/2010/main" val="213759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fld id="{7A3F9062-D073-4AA5-B628-CC24AC5C6B42}" type="slidenum">
              <a:rPr lang="en-US" smtClean="0"/>
              <a:pPr/>
              <a:t>9</a:t>
            </a:fld>
            <a:endParaRPr lang="en-US"/>
          </a:p>
        </p:txBody>
      </p:sp>
    </p:spTree>
    <p:extLst>
      <p:ext uri="{BB962C8B-B14F-4D97-AF65-F5344CB8AC3E}">
        <p14:creationId xmlns:p14="http://schemas.microsoft.com/office/powerpoint/2010/main" val="316396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5C9F297-C1F4-4CD2-B887-D3BBCD224748}" type="datetime1">
              <a:rPr lang="en-US" smtClean="0"/>
              <a:pPr/>
              <a:t>6/7/2013</a:t>
            </a:fld>
            <a:endParaRPr lang="en-US"/>
          </a:p>
        </p:txBody>
      </p:sp>
      <p:sp>
        <p:nvSpPr>
          <p:cNvPr id="8" name="Footer Placeholder 7"/>
          <p:cNvSpPr>
            <a:spLocks noGrp="1"/>
          </p:cNvSpPr>
          <p:nvPr>
            <p:ph type="ftr" sz="quarter" idx="11"/>
          </p:nvPr>
        </p:nvSpPr>
        <p:spPr/>
        <p:txBody>
          <a:bodyPr/>
          <a:lstStyle>
            <a:extLst/>
          </a:lstStyle>
          <a:p>
            <a:r>
              <a:rPr lang="en-CA" dirty="0" smtClean="0"/>
              <a:t>- </a:t>
            </a:r>
            <a:r>
              <a:rPr lang="en-CA" dirty="0" smtClean="0"/>
              <a:t>Using the Debugging Tools</a:t>
            </a:r>
            <a:endParaRPr lang="en-US" dirty="0"/>
          </a:p>
        </p:txBody>
      </p:sp>
      <p:sp>
        <p:nvSpPr>
          <p:cNvPr id="11" name="Slide Number Placeholder 10"/>
          <p:cNvSpPr>
            <a:spLocks noGrp="1"/>
          </p:cNvSpPr>
          <p:nvPr>
            <p:ph type="sldNum" sz="quarter" idx="12"/>
          </p:nvPr>
        </p:nvSpPr>
        <p:spPr/>
        <p:txBody>
          <a:bodyPr/>
          <a:lstStyle>
            <a:extLst/>
          </a:lstStyle>
          <a:p>
            <a:fld id="{3FBF9220-1D80-47F3-A6A6-29698BC506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9E9F1F-EB95-4054-AF35-7641BD9C10C5}" type="datetime1">
              <a:rPr lang="en-US" smtClean="0"/>
              <a:pPr/>
              <a:t>6/7/2013</a:t>
            </a:fld>
            <a:endParaRPr lang="en-US"/>
          </a:p>
        </p:txBody>
      </p:sp>
      <p:sp>
        <p:nvSpPr>
          <p:cNvPr id="5" name="Footer Placeholder 4"/>
          <p:cNvSpPr>
            <a:spLocks noGrp="1"/>
          </p:cNvSpPr>
          <p:nvPr>
            <p:ph type="ftr" sz="quarter" idx="11"/>
          </p:nvPr>
        </p:nvSpPr>
        <p:spPr/>
        <p:txBody>
          <a:bodyPr/>
          <a:lstStyle>
            <a:extLst/>
          </a:lstStyle>
          <a:p>
            <a:r>
              <a:rPr lang="en-CA" dirty="0" smtClean="0"/>
              <a:t>- </a:t>
            </a:r>
            <a:r>
              <a:rPr lang="en-CA" dirty="0" smtClean="0"/>
              <a:t>Using the Debugging Tools</a:t>
            </a:r>
            <a:endParaRPr lang="en-US" dirty="0"/>
          </a:p>
        </p:txBody>
      </p:sp>
      <p:sp>
        <p:nvSpPr>
          <p:cNvPr id="6" name="Slide Number Placeholder 5"/>
          <p:cNvSpPr>
            <a:spLocks noGrp="1"/>
          </p:cNvSpPr>
          <p:nvPr>
            <p:ph type="sldNum" sz="quarter" idx="12"/>
          </p:nvPr>
        </p:nvSpPr>
        <p:spPr/>
        <p:txBody>
          <a:bodyPr/>
          <a:lstStyle>
            <a:extLst/>
          </a:lstStyle>
          <a:p>
            <a:fld id="{3FBF9220-1D80-47F3-A6A6-29698BC506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916A10-94AF-4EF5-84D0-744491708FD4}" type="datetime1">
              <a:rPr lang="en-US" smtClean="0"/>
              <a:pPr/>
              <a:t>6/7/2013</a:t>
            </a:fld>
            <a:endParaRPr lang="en-US"/>
          </a:p>
        </p:txBody>
      </p:sp>
      <p:sp>
        <p:nvSpPr>
          <p:cNvPr id="5" name="Footer Placeholder 4"/>
          <p:cNvSpPr>
            <a:spLocks noGrp="1"/>
          </p:cNvSpPr>
          <p:nvPr>
            <p:ph type="ftr" sz="quarter" idx="11"/>
          </p:nvPr>
        </p:nvSpPr>
        <p:spPr/>
        <p:txBody>
          <a:bodyPr/>
          <a:lstStyle>
            <a:extLst/>
          </a:lstStyle>
          <a:p>
            <a:r>
              <a:rPr lang="en-CA" dirty="0" smtClean="0"/>
              <a:t>- </a:t>
            </a:r>
            <a:r>
              <a:rPr lang="en-CA" dirty="0" smtClean="0"/>
              <a:t>Using the Debugging Tools</a:t>
            </a:r>
            <a:endParaRPr lang="en-US" dirty="0"/>
          </a:p>
        </p:txBody>
      </p:sp>
      <p:sp>
        <p:nvSpPr>
          <p:cNvPr id="6" name="Slide Number Placeholder 5"/>
          <p:cNvSpPr>
            <a:spLocks noGrp="1"/>
          </p:cNvSpPr>
          <p:nvPr>
            <p:ph type="sldNum" sz="quarter" idx="12"/>
          </p:nvPr>
        </p:nvSpPr>
        <p:spPr/>
        <p:txBody>
          <a:bodyPr/>
          <a:lstStyle>
            <a:extLst/>
          </a:lstStyle>
          <a:p>
            <a:fld id="{3FBF9220-1D80-47F3-A6A6-29698BC506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10C91B9-3F32-4193-BD95-7C1C1A62EE9E}" type="datetime1">
              <a:rPr lang="en-US" smtClean="0"/>
              <a:pPr/>
              <a:t>6/7/2013</a:t>
            </a:fld>
            <a:endParaRPr lang="en-US"/>
          </a:p>
        </p:txBody>
      </p:sp>
      <p:sp>
        <p:nvSpPr>
          <p:cNvPr id="5" name="Footer Placeholder 4"/>
          <p:cNvSpPr>
            <a:spLocks noGrp="1"/>
          </p:cNvSpPr>
          <p:nvPr>
            <p:ph type="ftr" sz="quarter" idx="11"/>
          </p:nvPr>
        </p:nvSpPr>
        <p:spPr/>
        <p:txBody>
          <a:bodyPr/>
          <a:lstStyle>
            <a:extLst/>
          </a:lstStyle>
          <a:p>
            <a:r>
              <a:rPr lang="en-CA" dirty="0" smtClean="0"/>
              <a:t>- </a:t>
            </a:r>
            <a:r>
              <a:rPr lang="en-CA" dirty="0" smtClean="0"/>
              <a:t>Using the Debugging Tools</a:t>
            </a:r>
            <a:endParaRPr lang="en-US" dirty="0"/>
          </a:p>
        </p:txBody>
      </p:sp>
      <p:sp>
        <p:nvSpPr>
          <p:cNvPr id="6" name="Slide Number Placeholder 5"/>
          <p:cNvSpPr>
            <a:spLocks noGrp="1"/>
          </p:cNvSpPr>
          <p:nvPr>
            <p:ph type="sldNum" sz="quarter" idx="12"/>
          </p:nvPr>
        </p:nvSpPr>
        <p:spPr/>
        <p:txBody>
          <a:bodyPr/>
          <a:lstStyle>
            <a:extLst/>
          </a:lstStyle>
          <a:p>
            <a:fld id="{3FBF9220-1D80-47F3-A6A6-29698BC506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21E19AA-0B20-4882-A49C-C60D810BEE70}" type="datetime1">
              <a:rPr lang="en-US" smtClean="0"/>
              <a:pPr/>
              <a:t>6/7/2013</a:t>
            </a:fld>
            <a:endParaRPr lang="en-US"/>
          </a:p>
        </p:txBody>
      </p:sp>
      <p:sp>
        <p:nvSpPr>
          <p:cNvPr id="5" name="Footer Placeholder 4"/>
          <p:cNvSpPr>
            <a:spLocks noGrp="1"/>
          </p:cNvSpPr>
          <p:nvPr>
            <p:ph type="ftr" sz="quarter" idx="11"/>
          </p:nvPr>
        </p:nvSpPr>
        <p:spPr/>
        <p:txBody>
          <a:bodyPr/>
          <a:lstStyle>
            <a:extLst/>
          </a:lstStyle>
          <a:p>
            <a:r>
              <a:rPr lang="en-CA" dirty="0" smtClean="0"/>
              <a:t>- </a:t>
            </a:r>
            <a:r>
              <a:rPr lang="en-CA" dirty="0" smtClean="0"/>
              <a:t>Using the Debugging Tools</a:t>
            </a:r>
            <a:endParaRPr lang="en-US" dirty="0"/>
          </a:p>
        </p:txBody>
      </p:sp>
      <p:sp>
        <p:nvSpPr>
          <p:cNvPr id="6" name="Slide Number Placeholder 5"/>
          <p:cNvSpPr>
            <a:spLocks noGrp="1"/>
          </p:cNvSpPr>
          <p:nvPr>
            <p:ph type="sldNum" sz="quarter" idx="12"/>
          </p:nvPr>
        </p:nvSpPr>
        <p:spPr/>
        <p:txBody>
          <a:bodyPr/>
          <a:lstStyle>
            <a:extLst/>
          </a:lstStyle>
          <a:p>
            <a:fld id="{3FBF9220-1D80-47F3-A6A6-29698BC506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EC54EC2-B10A-4606-963F-28BB1F2B27FD}" type="datetime1">
              <a:rPr lang="en-US" smtClean="0"/>
              <a:pPr/>
              <a:t>6/7/2013</a:t>
            </a:fld>
            <a:endParaRPr lang="en-US"/>
          </a:p>
        </p:txBody>
      </p:sp>
      <p:sp>
        <p:nvSpPr>
          <p:cNvPr id="6" name="Footer Placeholder 5"/>
          <p:cNvSpPr>
            <a:spLocks noGrp="1"/>
          </p:cNvSpPr>
          <p:nvPr>
            <p:ph type="ftr" sz="quarter" idx="11"/>
          </p:nvPr>
        </p:nvSpPr>
        <p:spPr/>
        <p:txBody>
          <a:bodyPr/>
          <a:lstStyle>
            <a:extLst/>
          </a:lstStyle>
          <a:p>
            <a:r>
              <a:rPr lang="en-CA" dirty="0" smtClean="0"/>
              <a:t>- </a:t>
            </a:r>
            <a:r>
              <a:rPr lang="en-CA" dirty="0" smtClean="0"/>
              <a:t>Using the Debugging Tools</a:t>
            </a:r>
            <a:endParaRPr lang="en-US" dirty="0"/>
          </a:p>
        </p:txBody>
      </p:sp>
      <p:sp>
        <p:nvSpPr>
          <p:cNvPr id="7" name="Slide Number Placeholder 6"/>
          <p:cNvSpPr>
            <a:spLocks noGrp="1"/>
          </p:cNvSpPr>
          <p:nvPr>
            <p:ph type="sldNum" sz="quarter" idx="12"/>
          </p:nvPr>
        </p:nvSpPr>
        <p:spPr/>
        <p:txBody>
          <a:bodyPr/>
          <a:lstStyle>
            <a:extLst/>
          </a:lstStyle>
          <a:p>
            <a:fld id="{3FBF9220-1D80-47F3-A6A6-29698BC506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C2A4DF3-A2A4-4D3C-9443-BF8092541475}" type="datetime1">
              <a:rPr lang="en-US" smtClean="0"/>
              <a:pPr/>
              <a:t>6/7/2013</a:t>
            </a:fld>
            <a:endParaRPr lang="en-US"/>
          </a:p>
        </p:txBody>
      </p:sp>
      <p:sp>
        <p:nvSpPr>
          <p:cNvPr id="8" name="Footer Placeholder 7"/>
          <p:cNvSpPr>
            <a:spLocks noGrp="1"/>
          </p:cNvSpPr>
          <p:nvPr>
            <p:ph type="ftr" sz="quarter" idx="11"/>
          </p:nvPr>
        </p:nvSpPr>
        <p:spPr/>
        <p:txBody>
          <a:bodyPr/>
          <a:lstStyle>
            <a:extLst/>
          </a:lstStyle>
          <a:p>
            <a:r>
              <a:rPr lang="en-CA" dirty="0" smtClean="0"/>
              <a:t>- </a:t>
            </a:r>
            <a:r>
              <a:rPr lang="en-CA" dirty="0" smtClean="0"/>
              <a:t>Using the Debugging Tools</a:t>
            </a:r>
            <a:endParaRPr lang="en-US" dirty="0"/>
          </a:p>
        </p:txBody>
      </p:sp>
      <p:sp>
        <p:nvSpPr>
          <p:cNvPr id="9" name="Slide Number Placeholder 8"/>
          <p:cNvSpPr>
            <a:spLocks noGrp="1"/>
          </p:cNvSpPr>
          <p:nvPr>
            <p:ph type="sldNum" sz="quarter" idx="12"/>
          </p:nvPr>
        </p:nvSpPr>
        <p:spPr/>
        <p:txBody>
          <a:bodyPr/>
          <a:lstStyle>
            <a:extLst/>
          </a:lstStyle>
          <a:p>
            <a:fld id="{3FBF9220-1D80-47F3-A6A6-29698BC506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CE7FE47-1416-4223-A06C-5FB5E66BD4EE}" type="datetime1">
              <a:rPr lang="en-US" smtClean="0"/>
              <a:pPr/>
              <a:t>6/7/2013</a:t>
            </a:fld>
            <a:endParaRPr lang="en-US"/>
          </a:p>
        </p:txBody>
      </p:sp>
      <p:sp>
        <p:nvSpPr>
          <p:cNvPr id="4" name="Footer Placeholder 3"/>
          <p:cNvSpPr>
            <a:spLocks noGrp="1"/>
          </p:cNvSpPr>
          <p:nvPr>
            <p:ph type="ftr" sz="quarter" idx="11"/>
          </p:nvPr>
        </p:nvSpPr>
        <p:spPr/>
        <p:txBody>
          <a:bodyPr/>
          <a:lstStyle>
            <a:extLst/>
          </a:lstStyle>
          <a:p>
            <a:r>
              <a:rPr lang="en-CA" dirty="0" smtClean="0"/>
              <a:t>- </a:t>
            </a:r>
            <a:r>
              <a:rPr lang="en-CA" dirty="0" smtClean="0"/>
              <a:t>Using the Debugging Tools</a:t>
            </a:r>
            <a:endParaRPr lang="en-US" dirty="0"/>
          </a:p>
        </p:txBody>
      </p:sp>
      <p:sp>
        <p:nvSpPr>
          <p:cNvPr id="5" name="Slide Number Placeholder 4"/>
          <p:cNvSpPr>
            <a:spLocks noGrp="1"/>
          </p:cNvSpPr>
          <p:nvPr>
            <p:ph type="sldNum" sz="quarter" idx="12"/>
          </p:nvPr>
        </p:nvSpPr>
        <p:spPr/>
        <p:txBody>
          <a:bodyPr/>
          <a:lstStyle>
            <a:extLst/>
          </a:lstStyle>
          <a:p>
            <a:fld id="{3FBF9220-1D80-47F3-A6A6-29698BC506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7FDCEA1-9691-4010-B840-3E290CA67220}" type="datetime1">
              <a:rPr lang="en-US" smtClean="0"/>
              <a:pPr/>
              <a:t>6/7/2013</a:t>
            </a:fld>
            <a:endParaRPr lang="en-US"/>
          </a:p>
        </p:txBody>
      </p:sp>
      <p:sp>
        <p:nvSpPr>
          <p:cNvPr id="3" name="Footer Placeholder 2"/>
          <p:cNvSpPr>
            <a:spLocks noGrp="1"/>
          </p:cNvSpPr>
          <p:nvPr>
            <p:ph type="ftr" sz="quarter" idx="11"/>
          </p:nvPr>
        </p:nvSpPr>
        <p:spPr/>
        <p:txBody>
          <a:bodyPr/>
          <a:lstStyle>
            <a:extLst/>
          </a:lstStyle>
          <a:p>
            <a:r>
              <a:rPr lang="en-CA" dirty="0" smtClean="0"/>
              <a:t>- </a:t>
            </a:r>
            <a:r>
              <a:rPr lang="en-CA" dirty="0" smtClean="0"/>
              <a:t>Using the Debugging Tools</a:t>
            </a:r>
            <a:endParaRPr lang="en-US" dirty="0"/>
          </a:p>
        </p:txBody>
      </p:sp>
      <p:sp>
        <p:nvSpPr>
          <p:cNvPr id="4" name="Slide Number Placeholder 3"/>
          <p:cNvSpPr>
            <a:spLocks noGrp="1"/>
          </p:cNvSpPr>
          <p:nvPr>
            <p:ph type="sldNum" sz="quarter" idx="12"/>
          </p:nvPr>
        </p:nvSpPr>
        <p:spPr/>
        <p:txBody>
          <a:bodyPr/>
          <a:lstStyle>
            <a:extLst/>
          </a:lstStyle>
          <a:p>
            <a:fld id="{3FBF9220-1D80-47F3-A6A6-29698BC506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748DE7-3B1F-42C7-92D4-5172C0379AAD}" type="datetime1">
              <a:rPr lang="en-US" smtClean="0"/>
              <a:pPr/>
              <a:t>6/7/2013</a:t>
            </a:fld>
            <a:endParaRPr lang="en-US"/>
          </a:p>
        </p:txBody>
      </p:sp>
      <p:sp>
        <p:nvSpPr>
          <p:cNvPr id="6" name="Footer Placeholder 5"/>
          <p:cNvSpPr>
            <a:spLocks noGrp="1"/>
          </p:cNvSpPr>
          <p:nvPr>
            <p:ph type="ftr" sz="quarter" idx="11"/>
          </p:nvPr>
        </p:nvSpPr>
        <p:spPr/>
        <p:txBody>
          <a:bodyPr/>
          <a:lstStyle>
            <a:extLst/>
          </a:lstStyle>
          <a:p>
            <a:r>
              <a:rPr lang="en-CA" dirty="0" smtClean="0"/>
              <a:t>- </a:t>
            </a:r>
            <a:r>
              <a:rPr lang="en-CA" dirty="0" smtClean="0"/>
              <a:t>Using the Debugging Tools</a:t>
            </a:r>
            <a:endParaRPr lang="en-US" dirty="0"/>
          </a:p>
        </p:txBody>
      </p:sp>
      <p:sp>
        <p:nvSpPr>
          <p:cNvPr id="7" name="Slide Number Placeholder 6"/>
          <p:cNvSpPr>
            <a:spLocks noGrp="1"/>
          </p:cNvSpPr>
          <p:nvPr>
            <p:ph type="sldNum" sz="quarter" idx="12"/>
          </p:nvPr>
        </p:nvSpPr>
        <p:spPr/>
        <p:txBody>
          <a:bodyPr/>
          <a:lstStyle>
            <a:extLst/>
          </a:lstStyle>
          <a:p>
            <a:fld id="{3FBF9220-1D80-47F3-A6A6-29698BC506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5F56D4B-89EB-4FAF-8A31-AD08065DA6B2}" type="datetime1">
              <a:rPr lang="en-US" smtClean="0"/>
              <a:pPr/>
              <a:t>6/7/2013</a:t>
            </a:fld>
            <a:endParaRPr lang="en-US"/>
          </a:p>
        </p:txBody>
      </p:sp>
      <p:sp>
        <p:nvSpPr>
          <p:cNvPr id="6" name="Footer Placeholder 5"/>
          <p:cNvSpPr>
            <a:spLocks noGrp="1"/>
          </p:cNvSpPr>
          <p:nvPr>
            <p:ph type="ftr" sz="quarter" idx="11"/>
          </p:nvPr>
        </p:nvSpPr>
        <p:spPr/>
        <p:txBody>
          <a:bodyPr/>
          <a:lstStyle>
            <a:extLst/>
          </a:lstStyle>
          <a:p>
            <a:r>
              <a:rPr lang="en-CA" dirty="0" smtClean="0"/>
              <a:t>- </a:t>
            </a:r>
            <a:r>
              <a:rPr lang="en-CA" dirty="0" smtClean="0"/>
              <a:t>Using the Debugging Tools</a:t>
            </a:r>
            <a:endParaRPr lang="en-US" dirty="0"/>
          </a:p>
        </p:txBody>
      </p:sp>
      <p:sp>
        <p:nvSpPr>
          <p:cNvPr id="7" name="Slide Number Placeholder 6"/>
          <p:cNvSpPr>
            <a:spLocks noGrp="1"/>
          </p:cNvSpPr>
          <p:nvPr>
            <p:ph type="sldNum" sz="quarter" idx="12"/>
          </p:nvPr>
        </p:nvSpPr>
        <p:spPr/>
        <p:txBody>
          <a:bodyPr/>
          <a:lstStyle>
            <a:extLst/>
          </a:lstStyle>
          <a:p>
            <a:fld id="{3FBF9220-1D80-47F3-A6A6-29698BC50629}"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82483BC-9C09-4AD6-A28A-B9D4E2DC31F0}" type="datetime1">
              <a:rPr lang="en-US" smtClean="0"/>
              <a:pPr/>
              <a:t>6/7/2013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CA" dirty="0" smtClean="0"/>
              <a:t>- </a:t>
            </a:r>
            <a:r>
              <a:rPr lang="en-CA" dirty="0" smtClean="0"/>
              <a:t>Using the Debugging Tools</a:t>
            </a:r>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FBF9220-1D80-47F3-A6A6-29698BC506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CPSC1517</a:t>
            </a:r>
            <a:r>
              <a:rPr lang="en-CA" dirty="0" smtClean="0"/>
              <a:t/>
            </a:r>
            <a:br>
              <a:rPr lang="en-CA" dirty="0" smtClean="0"/>
            </a:br>
            <a:r>
              <a:rPr lang="en-CA" dirty="0" smtClean="0"/>
              <a:t>Introduction to Application</a:t>
            </a:r>
            <a:r>
              <a:rPr lang="en-CA" dirty="0" smtClean="0"/>
              <a:t/>
            </a:r>
            <a:br>
              <a:rPr lang="en-CA" dirty="0" smtClean="0"/>
            </a:br>
            <a:r>
              <a:rPr lang="en-CA" dirty="0" smtClean="0"/>
              <a:t>Development</a:t>
            </a:r>
            <a:endParaRPr lang="en-US" dirty="0"/>
          </a:p>
        </p:txBody>
      </p:sp>
      <p:sp>
        <p:nvSpPr>
          <p:cNvPr id="3" name="Subtitle 2"/>
          <p:cNvSpPr>
            <a:spLocks noGrp="1"/>
          </p:cNvSpPr>
          <p:nvPr>
            <p:ph type="subTitle" idx="1"/>
          </p:nvPr>
        </p:nvSpPr>
        <p:spPr/>
        <p:txBody>
          <a:bodyPr/>
          <a:lstStyle/>
          <a:p>
            <a:r>
              <a:rPr lang="en-CA" dirty="0" smtClean="0"/>
              <a:t>Using </a:t>
            </a:r>
            <a:r>
              <a:rPr lang="en-CA" dirty="0" smtClean="0"/>
              <a:t>the Debugging Tools</a:t>
            </a:r>
            <a:endParaRPr lang="en-US" dirty="0"/>
          </a:p>
        </p:txBody>
      </p:sp>
      <p:pic>
        <p:nvPicPr>
          <p:cNvPr id="4" name="Picture 3" descr="C:\Users\Dan\Pictures\Microsoft Clip Organizer\MCj04395870000[1].png"/>
          <p:cNvPicPr>
            <a:picLocks noChangeAspect="1" noChangeArrowheads="1"/>
          </p:cNvPicPr>
          <p:nvPr/>
        </p:nvPicPr>
        <p:blipFill>
          <a:blip r:embed="rId2" cstate="print"/>
          <a:srcRect/>
          <a:stretch>
            <a:fillRect/>
          </a:stretch>
        </p:blipFill>
        <p:spPr bwMode="auto">
          <a:xfrm>
            <a:off x="5715008" y="4286256"/>
            <a:ext cx="2750652" cy="2193211"/>
          </a:xfrm>
          <a:prstGeom prst="rect">
            <a:avLst/>
          </a:prstGeom>
          <a:noFill/>
        </p:spPr>
      </p:pic>
      <p:pic>
        <p:nvPicPr>
          <p:cNvPr id="5" name="Picture 4" descr="Comedy Business 71.tif"/>
          <p:cNvPicPr>
            <a:picLocks noChangeAspect="1"/>
          </p:cNvPicPr>
          <p:nvPr/>
        </p:nvPicPr>
        <p:blipFill>
          <a:blip r:embed="rId3" cstate="print"/>
          <a:stretch>
            <a:fillRect/>
          </a:stretch>
        </p:blipFill>
        <p:spPr>
          <a:xfrm>
            <a:off x="1000100" y="500042"/>
            <a:ext cx="1357322" cy="1687381"/>
          </a:xfrm>
          <a:prstGeom prst="rect">
            <a:avLst/>
          </a:prstGeom>
        </p:spPr>
      </p:pic>
      <p:sp>
        <p:nvSpPr>
          <p:cNvPr id="6" name="Curved Up Ribbon 5"/>
          <p:cNvSpPr/>
          <p:nvPr/>
        </p:nvSpPr>
        <p:spPr>
          <a:xfrm rot="2541208">
            <a:off x="13979" y="6142750"/>
            <a:ext cx="1008112" cy="432048"/>
          </a:xfrm>
          <a:prstGeom prst="ellipseRibbon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C#</a:t>
            </a:r>
            <a:endParaRPr lang="en-US" sz="1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Learning Outcome Guide</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CA" dirty="0" smtClean="0"/>
              <a:t>At the end of this topic, you should be able to</a:t>
            </a:r>
          </a:p>
          <a:p>
            <a:pPr>
              <a:buNone/>
            </a:pPr>
            <a:endParaRPr lang="en-CA" dirty="0" smtClean="0"/>
          </a:p>
          <a:p>
            <a:pPr>
              <a:buNone/>
            </a:pPr>
            <a:r>
              <a:rPr lang="en-CA" dirty="0" smtClean="0"/>
              <a:t>	(Understanding/Knowledge)</a:t>
            </a:r>
          </a:p>
          <a:p>
            <a:pPr lvl="1"/>
            <a:r>
              <a:rPr lang="en-CA" dirty="0" smtClean="0"/>
              <a:t>Describe the role of debugging tools in software development</a:t>
            </a:r>
          </a:p>
          <a:p>
            <a:pPr lvl="2"/>
            <a:r>
              <a:rPr lang="en-CA" dirty="0" smtClean="0"/>
              <a:t>[Debugging tools help the developer in finding and fixing run-time logical errors in an application]</a:t>
            </a:r>
          </a:p>
          <a:p>
            <a:pPr lvl="1"/>
            <a:r>
              <a:rPr lang="en-CA" dirty="0" smtClean="0"/>
              <a:t>Explain how to use breakpoints to pause program execution at a specific location of code</a:t>
            </a:r>
          </a:p>
          <a:p>
            <a:pPr lvl="1"/>
            <a:r>
              <a:rPr lang="en-CA" dirty="0" smtClean="0"/>
              <a:t>Explain what is meant by the phrase “yellow screen of death”</a:t>
            </a:r>
          </a:p>
          <a:p>
            <a:pPr lvl="1"/>
            <a:r>
              <a:rPr lang="en-CA" dirty="0" smtClean="0"/>
              <a:t>List common types of run-time errors</a:t>
            </a:r>
          </a:p>
          <a:p>
            <a:pPr lvl="1"/>
            <a:r>
              <a:rPr lang="en-CA" dirty="0" smtClean="0"/>
              <a:t>Identify how to edit the configuration file (</a:t>
            </a:r>
            <a:r>
              <a:rPr lang="en-CA" dirty="0" err="1" smtClean="0"/>
              <a:t>web.config</a:t>
            </a:r>
            <a:r>
              <a:rPr lang="en-CA" dirty="0" smtClean="0"/>
              <a:t>) to enable or disable debugging</a:t>
            </a:r>
          </a:p>
          <a:p>
            <a:pPr lvl="1"/>
            <a:r>
              <a:rPr lang="en-CA" dirty="0" smtClean="0"/>
              <a:t>Describe the difference between “Step Into”, “Step Over” and “Step Out” in the debugger</a:t>
            </a:r>
          </a:p>
          <a:p>
            <a:pPr lvl="1"/>
            <a:endParaRPr lang="en-CA" dirty="0" smtClean="0"/>
          </a:p>
          <a:p>
            <a:pPr>
              <a:buNone/>
            </a:pPr>
            <a:endParaRPr lang="en-CA" dirty="0" smtClean="0"/>
          </a:p>
          <a:p>
            <a:pPr>
              <a:buNone/>
            </a:pPr>
            <a:r>
              <a:rPr lang="en-CA" dirty="0" smtClean="0"/>
              <a:t>	(Ability)</a:t>
            </a:r>
          </a:p>
          <a:p>
            <a:pPr lvl="1"/>
            <a:r>
              <a:rPr lang="en-CA" dirty="0" smtClean="0"/>
              <a:t>Identify and fix run-time errors in an application using the debugging tools</a:t>
            </a:r>
          </a:p>
          <a:p>
            <a:pPr lvl="1"/>
            <a:r>
              <a:rPr lang="en-CA" dirty="0" smtClean="0"/>
              <a:t>Use the debugging tools to step through code</a:t>
            </a:r>
          </a:p>
          <a:p>
            <a:pPr lvl="1"/>
            <a:r>
              <a:rPr lang="en-CA" dirty="0" smtClean="0"/>
              <a:t>Use the locals and watch windows to examine the current state of variables and objects at run-time</a:t>
            </a:r>
          </a:p>
          <a:p>
            <a:pPr lvl="1"/>
            <a:r>
              <a:rPr lang="en-CA" dirty="0" smtClean="0"/>
              <a:t>Use the immediate window to make changes to or examine objects at run-time</a:t>
            </a:r>
          </a:p>
        </p:txBody>
      </p:sp>
      <p:sp>
        <p:nvSpPr>
          <p:cNvPr id="4" name="Slide Number Placeholder 3"/>
          <p:cNvSpPr>
            <a:spLocks noGrp="1"/>
          </p:cNvSpPr>
          <p:nvPr>
            <p:ph type="sldNum" sz="quarter" idx="12"/>
          </p:nvPr>
        </p:nvSpPr>
        <p:spPr/>
        <p:txBody>
          <a:bodyPr/>
          <a:lstStyle/>
          <a:p>
            <a:fld id="{3FBF9220-1D80-47F3-A6A6-29698BC50629}" type="slidenum">
              <a:rPr lang="en-US" smtClean="0"/>
              <a:pPr/>
              <a:t>2</a:t>
            </a:fld>
            <a:endParaRPr lang="en-US"/>
          </a:p>
        </p:txBody>
      </p:sp>
      <p:sp>
        <p:nvSpPr>
          <p:cNvPr id="5" name="Footer Placeholder 4"/>
          <p:cNvSpPr>
            <a:spLocks noGrp="1"/>
          </p:cNvSpPr>
          <p:nvPr>
            <p:ph type="ftr" sz="quarter" idx="11"/>
          </p:nvPr>
        </p:nvSpPr>
        <p:spPr/>
        <p:txBody>
          <a:bodyPr/>
          <a:lstStyle/>
          <a:p>
            <a:r>
              <a:rPr lang="en-CA" dirty="0" smtClean="0"/>
              <a:t>- </a:t>
            </a:r>
            <a:r>
              <a:rPr lang="en-CA" dirty="0" smtClean="0"/>
              <a:t>Using the Debugging Tools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Debugging Rules of Thumb</a:t>
            </a:r>
            <a:endParaRPr lang="en-US" dirty="0"/>
          </a:p>
        </p:txBody>
      </p:sp>
      <p:sp>
        <p:nvSpPr>
          <p:cNvPr id="3" name="Content Placeholder 2"/>
          <p:cNvSpPr>
            <a:spLocks noGrp="1"/>
          </p:cNvSpPr>
          <p:nvPr>
            <p:ph idx="1"/>
          </p:nvPr>
        </p:nvSpPr>
        <p:spPr/>
        <p:txBody>
          <a:bodyPr>
            <a:normAutofit/>
          </a:bodyPr>
          <a:lstStyle/>
          <a:p>
            <a:r>
              <a:rPr lang="en-CA" dirty="0" smtClean="0"/>
              <a:t>Rule of Thumb</a:t>
            </a:r>
          </a:p>
          <a:p>
            <a:pPr lvl="1"/>
            <a:r>
              <a:rPr lang="en-CA" dirty="0" smtClean="0"/>
              <a:t>When “it doesn’t work” then it’s probably a TYPO</a:t>
            </a:r>
          </a:p>
          <a:p>
            <a:pPr lvl="1"/>
            <a:r>
              <a:rPr lang="en-CA" dirty="0" smtClean="0"/>
              <a:t>If it’s not a typo, then it might be something you don’t fully understand…</a:t>
            </a:r>
          </a:p>
          <a:p>
            <a:pPr lvl="1"/>
            <a:endParaRPr lang="en-CA" dirty="0" smtClean="0"/>
          </a:p>
          <a:p>
            <a:pPr>
              <a:buNone/>
            </a:pPr>
            <a:endParaRPr lang="en-CA" dirty="0" smtClean="0"/>
          </a:p>
          <a:p>
            <a:pPr>
              <a:buNone/>
            </a:pPr>
            <a:r>
              <a:rPr lang="en-CA" dirty="0" smtClean="0">
                <a:solidFill>
                  <a:srgbClr val="00B050"/>
                </a:solidFill>
                <a:latin typeface="Comic Sans MS" pitchFamily="66" charset="0"/>
              </a:rPr>
              <a:t>This isn’t a “put-down” – it’s just a statement.</a:t>
            </a:r>
          </a:p>
          <a:p>
            <a:pPr>
              <a:buNone/>
            </a:pPr>
            <a:r>
              <a:rPr lang="en-CA" sz="2400" dirty="0" smtClean="0">
                <a:solidFill>
                  <a:srgbClr val="00B050"/>
                </a:solidFill>
                <a:latin typeface="Comic Sans MS" pitchFamily="66" charset="0"/>
              </a:rPr>
              <a:t>Expect to learn about stuff you think you already know.</a:t>
            </a:r>
          </a:p>
        </p:txBody>
      </p:sp>
      <p:sp>
        <p:nvSpPr>
          <p:cNvPr id="4" name="Footer Placeholder 3"/>
          <p:cNvSpPr>
            <a:spLocks noGrp="1"/>
          </p:cNvSpPr>
          <p:nvPr>
            <p:ph type="ftr" sz="quarter" idx="11"/>
          </p:nvPr>
        </p:nvSpPr>
        <p:spPr/>
        <p:txBody>
          <a:bodyPr/>
          <a:lstStyle/>
          <a:p>
            <a:r>
              <a:rPr lang="en-CA" dirty="0" smtClean="0"/>
              <a:t>- </a:t>
            </a:r>
            <a:r>
              <a:rPr lang="en-CA" dirty="0" smtClean="0"/>
              <a:t>Using the Debugging Tools</a:t>
            </a:r>
            <a:endParaRPr lang="en-US" dirty="0"/>
          </a:p>
        </p:txBody>
      </p:sp>
      <p:sp>
        <p:nvSpPr>
          <p:cNvPr id="5" name="Slide Number Placeholder 4"/>
          <p:cNvSpPr>
            <a:spLocks noGrp="1"/>
          </p:cNvSpPr>
          <p:nvPr>
            <p:ph type="sldNum" sz="quarter" idx="12"/>
          </p:nvPr>
        </p:nvSpPr>
        <p:spPr/>
        <p:txBody>
          <a:bodyPr/>
          <a:lstStyle/>
          <a:p>
            <a:fld id="{3FBF9220-1D80-47F3-A6A6-29698BC50629}"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Sample Coding Errors</a:t>
            </a:r>
            <a:endParaRPr lang="en-US" dirty="0"/>
          </a:p>
        </p:txBody>
      </p:sp>
      <p:sp>
        <p:nvSpPr>
          <p:cNvPr id="3" name="Content Placeholder 2"/>
          <p:cNvSpPr>
            <a:spLocks noGrp="1"/>
          </p:cNvSpPr>
          <p:nvPr>
            <p:ph idx="1"/>
          </p:nvPr>
        </p:nvSpPr>
        <p:spPr/>
        <p:txBody>
          <a:bodyPr>
            <a:normAutofit fontScale="47500" lnSpcReduction="20000"/>
          </a:bodyPr>
          <a:lstStyle/>
          <a:p>
            <a:r>
              <a:rPr lang="en-CA" dirty="0" smtClean="0"/>
              <a:t>Cut &amp; Paste Paper-Cuts</a:t>
            </a:r>
          </a:p>
          <a:p>
            <a:pPr lvl="1"/>
            <a:r>
              <a:rPr lang="en-CA" dirty="0" smtClean="0"/>
              <a:t>Property Get/Set not using correct field</a:t>
            </a:r>
          </a:p>
          <a:p>
            <a:pPr lvl="1"/>
            <a:r>
              <a:rPr lang="en-CA" dirty="0" smtClean="0"/>
              <a:t>Demo-</a:t>
            </a:r>
            <a:r>
              <a:rPr lang="en-CA" dirty="0" err="1" smtClean="0"/>
              <a:t>Lition</a:t>
            </a:r>
            <a:r>
              <a:rPr lang="en-CA" dirty="0" smtClean="0"/>
              <a:t> – Copying code samples when it would have been better (&amp; faster!) to type it from scratch</a:t>
            </a:r>
          </a:p>
          <a:p>
            <a:r>
              <a:rPr lang="en-CA" dirty="0" smtClean="0"/>
              <a:t>Mistaking </a:t>
            </a:r>
            <a:r>
              <a:rPr lang="en-CA" dirty="0" err="1" smtClean="0"/>
              <a:t>Intelli</a:t>
            </a:r>
            <a:r>
              <a:rPr lang="en-CA" dirty="0" smtClean="0"/>
              <a:t>-sense for Intelligence</a:t>
            </a:r>
          </a:p>
          <a:p>
            <a:pPr lvl="1"/>
            <a:r>
              <a:rPr lang="en-CA" dirty="0" err="1" smtClean="0"/>
              <a:t>Intelli</a:t>
            </a:r>
            <a:r>
              <a:rPr lang="en-CA" dirty="0" smtClean="0"/>
              <a:t>-sense does </a:t>
            </a:r>
            <a:r>
              <a:rPr lang="en-CA" b="1" i="1" u="sng" dirty="0" smtClean="0">
                <a:solidFill>
                  <a:srgbClr val="C00000"/>
                </a:solidFill>
              </a:rPr>
              <a:t>not</a:t>
            </a:r>
            <a:r>
              <a:rPr lang="en-CA" dirty="0" smtClean="0"/>
              <a:t> tell you what to type</a:t>
            </a:r>
          </a:p>
          <a:p>
            <a:pPr lvl="1"/>
            <a:r>
              <a:rPr lang="en-CA" dirty="0" err="1" smtClean="0"/>
              <a:t>Intelli</a:t>
            </a:r>
            <a:r>
              <a:rPr lang="en-CA" dirty="0" smtClean="0"/>
              <a:t>-sense does tell you what exists in the code-base</a:t>
            </a:r>
          </a:p>
          <a:p>
            <a:endParaRPr lang="en-CA" dirty="0" smtClean="0"/>
          </a:p>
          <a:p>
            <a:r>
              <a:rPr lang="en-CA" dirty="0" smtClean="0"/>
              <a:t>Type Conversions</a:t>
            </a:r>
          </a:p>
          <a:p>
            <a:pPr lvl="1"/>
            <a:r>
              <a:rPr lang="en-CA" dirty="0" smtClean="0"/>
              <a:t>String Concatenation – forgetting .</a:t>
            </a:r>
            <a:r>
              <a:rPr lang="en-CA" dirty="0" err="1" smtClean="0"/>
              <a:t>ToString</a:t>
            </a:r>
            <a:r>
              <a:rPr lang="en-CA" dirty="0" smtClean="0"/>
              <a:t>() when using the plus (+) operator to do concatenation</a:t>
            </a:r>
          </a:p>
          <a:p>
            <a:pPr lvl="1"/>
            <a:r>
              <a:rPr lang="en-CA" dirty="0" smtClean="0"/>
              <a:t>Integer/Double/Date values – forgetting to check the data type of </a:t>
            </a:r>
            <a:r>
              <a:rPr lang="en-CA" dirty="0" err="1" smtClean="0"/>
              <a:t>TextBox</a:t>
            </a:r>
            <a:r>
              <a:rPr lang="en-CA" dirty="0" smtClean="0"/>
              <a:t> values before using them</a:t>
            </a:r>
          </a:p>
          <a:p>
            <a:r>
              <a:rPr lang="en-CA" dirty="0" smtClean="0"/>
              <a:t>Argument/Parameter Mismatch</a:t>
            </a:r>
          </a:p>
          <a:p>
            <a:pPr lvl="1"/>
            <a:r>
              <a:rPr lang="en-CA" dirty="0" smtClean="0"/>
              <a:t>Not sending the arguments in the order required by the parameter list</a:t>
            </a:r>
          </a:p>
          <a:p>
            <a:r>
              <a:rPr lang="en-CA" dirty="0" smtClean="0"/>
              <a:t>Constructor Routing Errors</a:t>
            </a:r>
          </a:p>
          <a:p>
            <a:pPr lvl="1"/>
            <a:r>
              <a:rPr lang="en-CA" dirty="0" smtClean="0"/>
              <a:t>Constructor not routing values through the Set properties, when present</a:t>
            </a:r>
          </a:p>
          <a:p>
            <a:pPr lvl="1"/>
            <a:r>
              <a:rPr lang="en-CA" dirty="0" smtClean="0"/>
              <a:t>Spelling error on parameter variable causes “do-nothing” value assignment in constructor’s body</a:t>
            </a:r>
          </a:p>
          <a:p>
            <a:r>
              <a:rPr lang="en-CA" dirty="0" smtClean="0"/>
              <a:t>Null Object Reference</a:t>
            </a:r>
          </a:p>
          <a:p>
            <a:pPr lvl="1"/>
            <a:r>
              <a:rPr lang="en-CA" dirty="0" smtClean="0"/>
              <a:t>An attempt to use a property or method on an object that doesn’t exist</a:t>
            </a:r>
          </a:p>
          <a:p>
            <a:r>
              <a:rPr lang="en-CA" dirty="0" smtClean="0"/>
              <a:t>Looping Logic Errors</a:t>
            </a:r>
          </a:p>
          <a:p>
            <a:pPr lvl="1"/>
            <a:r>
              <a:rPr lang="en-CA" dirty="0" smtClean="0"/>
              <a:t>Looping too many times</a:t>
            </a:r>
          </a:p>
          <a:p>
            <a:pPr lvl="1"/>
            <a:r>
              <a:rPr lang="en-CA" dirty="0" smtClean="0"/>
              <a:t>Looping too few times</a:t>
            </a:r>
          </a:p>
          <a:p>
            <a:pPr lvl="1"/>
            <a:r>
              <a:rPr lang="en-CA" dirty="0" smtClean="0"/>
              <a:t>Infinite loop</a:t>
            </a:r>
          </a:p>
          <a:p>
            <a:endParaRPr lang="en-US" dirty="0"/>
          </a:p>
        </p:txBody>
      </p:sp>
      <p:sp>
        <p:nvSpPr>
          <p:cNvPr id="4" name="Footer Placeholder 3"/>
          <p:cNvSpPr>
            <a:spLocks noGrp="1"/>
          </p:cNvSpPr>
          <p:nvPr>
            <p:ph type="ftr" sz="quarter" idx="11"/>
          </p:nvPr>
        </p:nvSpPr>
        <p:spPr/>
        <p:txBody>
          <a:bodyPr/>
          <a:lstStyle/>
          <a:p>
            <a:r>
              <a:rPr lang="en-CA" dirty="0" smtClean="0"/>
              <a:t>- </a:t>
            </a:r>
            <a:r>
              <a:rPr lang="en-CA" dirty="0" smtClean="0"/>
              <a:t>Using the Debugging Tools</a:t>
            </a:r>
            <a:endParaRPr lang="en-US" dirty="0"/>
          </a:p>
        </p:txBody>
      </p:sp>
      <p:sp>
        <p:nvSpPr>
          <p:cNvPr id="5" name="Slide Number Placeholder 4"/>
          <p:cNvSpPr>
            <a:spLocks noGrp="1"/>
          </p:cNvSpPr>
          <p:nvPr>
            <p:ph type="sldNum" sz="quarter" idx="12"/>
          </p:nvPr>
        </p:nvSpPr>
        <p:spPr/>
        <p:txBody>
          <a:bodyPr/>
          <a:lstStyle/>
          <a:p>
            <a:fld id="{3FBF9220-1D80-47F3-A6A6-29698BC5062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Follow the Flow of Execution</a:t>
            </a:r>
            <a:endParaRPr lang="en-US" dirty="0"/>
          </a:p>
        </p:txBody>
      </p:sp>
      <p:sp>
        <p:nvSpPr>
          <p:cNvPr id="3" name="Content Placeholder 2"/>
          <p:cNvSpPr>
            <a:spLocks noGrp="1"/>
          </p:cNvSpPr>
          <p:nvPr>
            <p:ph sz="half" idx="1"/>
          </p:nvPr>
        </p:nvSpPr>
        <p:spPr/>
        <p:txBody>
          <a:bodyPr>
            <a:normAutofit fontScale="92500"/>
          </a:bodyPr>
          <a:lstStyle/>
          <a:p>
            <a:endParaRPr lang="en-CA" dirty="0" smtClean="0"/>
          </a:p>
          <a:p>
            <a:pPr>
              <a:buNone/>
            </a:pPr>
            <a:endParaRPr lang="en-US" dirty="0"/>
          </a:p>
        </p:txBody>
      </p:sp>
      <p:sp>
        <p:nvSpPr>
          <p:cNvPr id="8" name="Content Placeholder 7"/>
          <p:cNvSpPr>
            <a:spLocks noGrp="1"/>
          </p:cNvSpPr>
          <p:nvPr>
            <p:ph sz="half" idx="2"/>
          </p:nvPr>
        </p:nvSpPr>
        <p:spPr/>
        <p:txBody>
          <a:bodyPr>
            <a:normAutofit fontScale="92500"/>
          </a:bodyPr>
          <a:lstStyle/>
          <a:p>
            <a:pPr>
              <a:buNone/>
            </a:pPr>
            <a:r>
              <a:rPr lang="en-CA" dirty="0" smtClean="0"/>
              <a:t>Slow Motion Replays</a:t>
            </a:r>
          </a:p>
          <a:p>
            <a:r>
              <a:rPr lang="en-CA" dirty="0" smtClean="0"/>
              <a:t>Football players will watch videos of how they executed certain plays in order to compare that to how the expected the play to work.</a:t>
            </a:r>
          </a:p>
          <a:p>
            <a:endParaRPr lang="en-CA" dirty="0" smtClean="0"/>
          </a:p>
          <a:p>
            <a:r>
              <a:rPr lang="en-CA" dirty="0" smtClean="0"/>
              <a:t>We can do the same using debugging tools</a:t>
            </a:r>
            <a:endParaRPr lang="en-CA" dirty="0"/>
          </a:p>
        </p:txBody>
      </p:sp>
      <p:sp>
        <p:nvSpPr>
          <p:cNvPr id="4" name="Footer Placeholder 3"/>
          <p:cNvSpPr>
            <a:spLocks noGrp="1"/>
          </p:cNvSpPr>
          <p:nvPr>
            <p:ph type="ftr" sz="quarter" idx="11"/>
          </p:nvPr>
        </p:nvSpPr>
        <p:spPr/>
        <p:txBody>
          <a:bodyPr/>
          <a:lstStyle/>
          <a:p>
            <a:r>
              <a:rPr lang="en-CA" dirty="0" smtClean="0"/>
              <a:t>- </a:t>
            </a:r>
            <a:r>
              <a:rPr lang="en-CA" dirty="0" smtClean="0"/>
              <a:t>Using the Debugging Tools</a:t>
            </a:r>
            <a:endParaRPr lang="en-US" dirty="0"/>
          </a:p>
        </p:txBody>
      </p:sp>
      <p:sp>
        <p:nvSpPr>
          <p:cNvPr id="5" name="Slide Number Placeholder 4"/>
          <p:cNvSpPr>
            <a:spLocks noGrp="1"/>
          </p:cNvSpPr>
          <p:nvPr>
            <p:ph type="sldNum" sz="quarter" idx="12"/>
          </p:nvPr>
        </p:nvSpPr>
        <p:spPr/>
        <p:txBody>
          <a:bodyPr/>
          <a:lstStyle/>
          <a:p>
            <a:fld id="{3FBF9220-1D80-47F3-A6A6-29698BC50629}" type="slidenum">
              <a:rPr lang="en-US" smtClean="0"/>
              <a:pPr/>
              <a:t>5</a:t>
            </a:fld>
            <a:endParaRPr lang="en-US"/>
          </a:p>
        </p:txBody>
      </p:sp>
      <p:pic>
        <p:nvPicPr>
          <p:cNvPr id="9" name="Picture 2"/>
          <p:cNvPicPr>
            <a:picLocks noChangeAspect="1" noChangeArrowheads="1"/>
          </p:cNvPicPr>
          <p:nvPr/>
        </p:nvPicPr>
        <p:blipFill>
          <a:blip r:embed="rId3" cstate="print"/>
          <a:srcRect/>
          <a:stretch>
            <a:fillRect/>
          </a:stretch>
        </p:blipFill>
        <p:spPr bwMode="auto">
          <a:xfrm>
            <a:off x="500035" y="500043"/>
            <a:ext cx="4143404" cy="350595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Demo</a:t>
            </a:r>
            <a:endParaRPr lang="en-US" dirty="0"/>
          </a:p>
        </p:txBody>
      </p:sp>
      <p:pic>
        <p:nvPicPr>
          <p:cNvPr id="5" name="Picture 4" descr="Comedy Business 69.tif"/>
          <p:cNvPicPr>
            <a:picLocks noChangeAspect="1"/>
          </p:cNvPicPr>
          <p:nvPr/>
        </p:nvPicPr>
        <p:blipFill>
          <a:blip r:embed="rId2" cstate="print"/>
          <a:stretch>
            <a:fillRect/>
          </a:stretch>
        </p:blipFill>
        <p:spPr>
          <a:xfrm>
            <a:off x="8072462" y="428604"/>
            <a:ext cx="579093" cy="1414452"/>
          </a:xfrm>
          <a:prstGeom prst="rect">
            <a:avLst/>
          </a:prstGeom>
        </p:spPr>
      </p:pic>
      <p:sp>
        <p:nvSpPr>
          <p:cNvPr id="6" name="Slide Number Placeholder 5"/>
          <p:cNvSpPr>
            <a:spLocks noGrp="1"/>
          </p:cNvSpPr>
          <p:nvPr>
            <p:ph type="sldNum" sz="quarter" idx="12"/>
          </p:nvPr>
        </p:nvSpPr>
        <p:spPr/>
        <p:txBody>
          <a:bodyPr/>
          <a:lstStyle/>
          <a:p>
            <a:fld id="{3FBF9220-1D80-47F3-A6A6-29698BC50629}" type="slidenum">
              <a:rPr lang="en-US" smtClean="0"/>
              <a:pPr/>
              <a:t>6</a:t>
            </a:fld>
            <a:endParaRPr lang="en-US"/>
          </a:p>
        </p:txBody>
      </p:sp>
      <p:sp>
        <p:nvSpPr>
          <p:cNvPr id="8" name="Footer Placeholder 7"/>
          <p:cNvSpPr>
            <a:spLocks noGrp="1"/>
          </p:cNvSpPr>
          <p:nvPr>
            <p:ph type="ftr" sz="quarter" idx="11"/>
          </p:nvPr>
        </p:nvSpPr>
        <p:spPr/>
        <p:txBody>
          <a:bodyPr/>
          <a:lstStyle/>
          <a:p>
            <a:r>
              <a:rPr lang="en-CA" dirty="0" smtClean="0"/>
              <a:t>- </a:t>
            </a:r>
            <a:r>
              <a:rPr lang="en-CA" dirty="0" smtClean="0"/>
              <a:t>Using the Debugging Tools</a:t>
            </a:r>
            <a:endParaRPr lang="en-US" dirty="0"/>
          </a:p>
        </p:txBody>
      </p:sp>
      <p:pic>
        <p:nvPicPr>
          <p:cNvPr id="10" name="Picture 9" descr="Comedy Business 71.tif"/>
          <p:cNvPicPr>
            <a:picLocks noChangeAspect="1"/>
          </p:cNvPicPr>
          <p:nvPr/>
        </p:nvPicPr>
        <p:blipFill>
          <a:blip r:embed="rId3" cstate="print"/>
          <a:stretch>
            <a:fillRect/>
          </a:stretch>
        </p:blipFill>
        <p:spPr>
          <a:xfrm>
            <a:off x="2731313" y="357166"/>
            <a:ext cx="3681374" cy="45765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Questions and Answers</a:t>
            </a:r>
            <a:endParaRPr lang="en-US" dirty="0"/>
          </a:p>
        </p:txBody>
      </p:sp>
      <p:pic>
        <p:nvPicPr>
          <p:cNvPr id="4" name="Content Placeholder 3" descr="AG00298_.gif"/>
          <p:cNvPicPr>
            <a:picLocks noGrp="1" noChangeAspect="1"/>
          </p:cNvPicPr>
          <p:nvPr>
            <p:ph idx="1"/>
          </p:nvPr>
        </p:nvPicPr>
        <p:blipFill>
          <a:blip r:embed="rId2" cstate="print"/>
          <a:stretch>
            <a:fillRect/>
          </a:stretch>
        </p:blipFill>
        <p:spPr>
          <a:xfrm>
            <a:off x="3981450" y="642918"/>
            <a:ext cx="1181100" cy="1981200"/>
          </a:xfrm>
        </p:spPr>
      </p:pic>
      <p:sp>
        <p:nvSpPr>
          <p:cNvPr id="5" name="Slide Number Placeholder 4"/>
          <p:cNvSpPr>
            <a:spLocks noGrp="1"/>
          </p:cNvSpPr>
          <p:nvPr>
            <p:ph type="sldNum" sz="quarter" idx="12"/>
          </p:nvPr>
        </p:nvSpPr>
        <p:spPr/>
        <p:txBody>
          <a:bodyPr/>
          <a:lstStyle/>
          <a:p>
            <a:fld id="{3FBF9220-1D80-47F3-A6A6-29698BC50629}" type="slidenum">
              <a:rPr lang="en-US" smtClean="0"/>
              <a:pPr/>
              <a:t>7</a:t>
            </a:fld>
            <a:endParaRPr lang="en-US"/>
          </a:p>
        </p:txBody>
      </p:sp>
      <p:sp>
        <p:nvSpPr>
          <p:cNvPr id="6" name="Footer Placeholder 5"/>
          <p:cNvSpPr>
            <a:spLocks noGrp="1"/>
          </p:cNvSpPr>
          <p:nvPr>
            <p:ph type="ftr" sz="quarter" idx="11"/>
          </p:nvPr>
        </p:nvSpPr>
        <p:spPr/>
        <p:txBody>
          <a:bodyPr/>
          <a:lstStyle/>
          <a:p>
            <a:r>
              <a:rPr lang="en-CA" dirty="0" smtClean="0"/>
              <a:t>- </a:t>
            </a:r>
            <a:r>
              <a:rPr lang="en-CA" dirty="0" smtClean="0"/>
              <a:t>Using the Debugging Tools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Exercises</a:t>
            </a:r>
            <a:endParaRPr lang="en-US" dirty="0"/>
          </a:p>
        </p:txBody>
      </p:sp>
      <p:sp>
        <p:nvSpPr>
          <p:cNvPr id="3" name="Text Placeholder 2"/>
          <p:cNvSpPr>
            <a:spLocks noGrp="1"/>
          </p:cNvSpPr>
          <p:nvPr>
            <p:ph type="body" idx="1"/>
          </p:nvPr>
        </p:nvSpPr>
        <p:spPr/>
        <p:txBody>
          <a:bodyPr/>
          <a:lstStyle/>
          <a:p>
            <a:r>
              <a:rPr lang="en-CA" dirty="0" smtClean="0"/>
              <a:t>Using the </a:t>
            </a:r>
            <a:r>
              <a:rPr lang="en-CA" smtClean="0"/>
              <a:t>Debugging Tools</a:t>
            </a:r>
            <a:endParaRPr lang="en-US" dirty="0"/>
          </a:p>
        </p:txBody>
      </p:sp>
      <p:pic>
        <p:nvPicPr>
          <p:cNvPr id="4" name="Picture 3" descr="Business Training 3.tif"/>
          <p:cNvPicPr>
            <a:picLocks noChangeAspect="1"/>
          </p:cNvPicPr>
          <p:nvPr/>
        </p:nvPicPr>
        <p:blipFill>
          <a:blip r:embed="rId2" cstate="print"/>
          <a:stretch>
            <a:fillRect/>
          </a:stretch>
        </p:blipFill>
        <p:spPr>
          <a:xfrm>
            <a:off x="821521" y="571480"/>
            <a:ext cx="7500958" cy="4110525"/>
          </a:xfrm>
          <a:prstGeom prst="rect">
            <a:avLst/>
          </a:prstGeom>
        </p:spPr>
      </p:pic>
      <p:sp>
        <p:nvSpPr>
          <p:cNvPr id="5" name="Slide Number Placeholder 4"/>
          <p:cNvSpPr>
            <a:spLocks noGrp="1"/>
          </p:cNvSpPr>
          <p:nvPr>
            <p:ph type="sldNum" sz="quarter" idx="12"/>
          </p:nvPr>
        </p:nvSpPr>
        <p:spPr/>
        <p:txBody>
          <a:bodyPr/>
          <a:lstStyle/>
          <a:p>
            <a:fld id="{3FBF9220-1D80-47F3-A6A6-29698BC50629}" type="slidenum">
              <a:rPr lang="en-US" smtClean="0"/>
              <a:pPr/>
              <a:t>8</a:t>
            </a:fld>
            <a:endParaRPr lang="en-US"/>
          </a:p>
        </p:txBody>
      </p:sp>
      <p:sp>
        <p:nvSpPr>
          <p:cNvPr id="6" name="Footer Placeholder 5"/>
          <p:cNvSpPr>
            <a:spLocks noGrp="1"/>
          </p:cNvSpPr>
          <p:nvPr>
            <p:ph type="ftr" sz="quarter" idx="11"/>
          </p:nvPr>
        </p:nvSpPr>
        <p:spPr/>
        <p:txBody>
          <a:bodyPr/>
          <a:lstStyle/>
          <a:p>
            <a:r>
              <a:rPr lang="en-CA" dirty="0" smtClean="0"/>
              <a:t>- </a:t>
            </a:r>
            <a:r>
              <a:rPr lang="en-CA" dirty="0" smtClean="0"/>
              <a:t>Using the Debugging Tools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r>
              <a:rPr lang="en-CA" dirty="0" smtClean="0"/>
              <a:t>1) Try it Yourself</a:t>
            </a:r>
            <a:endParaRPr lang="en-US" dirty="0"/>
          </a:p>
        </p:txBody>
      </p:sp>
      <p:sp>
        <p:nvSpPr>
          <p:cNvPr id="3" name="Content Placeholder 2"/>
          <p:cNvSpPr>
            <a:spLocks noGrp="1"/>
          </p:cNvSpPr>
          <p:nvPr>
            <p:ph idx="1"/>
          </p:nvPr>
        </p:nvSpPr>
        <p:spPr/>
        <p:txBody>
          <a:bodyPr/>
          <a:lstStyle/>
          <a:p>
            <a:r>
              <a:rPr lang="en-CA" dirty="0" smtClean="0"/>
              <a:t>Use the demo yourself to step through and find all the logic errors in the </a:t>
            </a:r>
            <a:r>
              <a:rPr lang="en-CA" smtClean="0"/>
              <a:t>program.</a:t>
            </a:r>
            <a:endParaRPr lang="en-US" dirty="0"/>
          </a:p>
        </p:txBody>
      </p:sp>
      <p:sp>
        <p:nvSpPr>
          <p:cNvPr id="4" name="Slide Number Placeholder 3"/>
          <p:cNvSpPr>
            <a:spLocks noGrp="1"/>
          </p:cNvSpPr>
          <p:nvPr>
            <p:ph type="sldNum" sz="quarter" idx="12"/>
          </p:nvPr>
        </p:nvSpPr>
        <p:spPr/>
        <p:txBody>
          <a:bodyPr/>
          <a:lstStyle/>
          <a:p>
            <a:fld id="{3FBF9220-1D80-47F3-A6A6-29698BC50629}" type="slidenum">
              <a:rPr lang="en-US" smtClean="0"/>
              <a:pPr/>
              <a:t>9</a:t>
            </a:fld>
            <a:endParaRPr lang="en-US"/>
          </a:p>
        </p:txBody>
      </p:sp>
      <p:sp>
        <p:nvSpPr>
          <p:cNvPr id="5" name="Footer Placeholder 4"/>
          <p:cNvSpPr>
            <a:spLocks noGrp="1"/>
          </p:cNvSpPr>
          <p:nvPr>
            <p:ph type="ftr" sz="quarter" idx="11"/>
          </p:nvPr>
        </p:nvSpPr>
        <p:spPr/>
        <p:txBody>
          <a:bodyPr/>
          <a:lstStyle/>
          <a:p>
            <a:r>
              <a:rPr lang="en-CA" dirty="0" smtClean="0"/>
              <a:t>- </a:t>
            </a:r>
            <a:r>
              <a:rPr lang="en-CA" dirty="0" smtClean="0"/>
              <a:t>Using the Debugging Tools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546</TotalTime>
  <Words>449</Words>
  <Application>Microsoft Office PowerPoint</Application>
  <PresentationFormat>On-screen Show (4:3)</PresentationFormat>
  <Paragraphs>83</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Comic Sans MS</vt:lpstr>
      <vt:lpstr>Verdana</vt:lpstr>
      <vt:lpstr>Wingdings 2</vt:lpstr>
      <vt:lpstr>Aspect</vt:lpstr>
      <vt:lpstr>CPSC1517 Introduction to Application Development</vt:lpstr>
      <vt:lpstr>Learning Outcome Guide</vt:lpstr>
      <vt:lpstr>Debugging Rules of Thumb</vt:lpstr>
      <vt:lpstr>Sample Coding Errors</vt:lpstr>
      <vt:lpstr>Follow the Flow of Execution</vt:lpstr>
      <vt:lpstr>Demo</vt:lpstr>
      <vt:lpstr>Questions and Answers</vt:lpstr>
      <vt:lpstr>Exercises</vt:lpstr>
      <vt:lpstr>1) Try it Yourself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IST235 – Client-Server 1</dc:title>
  <dc:creator>Daniel A. Gilleland</dc:creator>
  <cp:lastModifiedBy>Sam Wu</cp:lastModifiedBy>
  <cp:revision>116</cp:revision>
  <dcterms:created xsi:type="dcterms:W3CDTF">2009-08-24T14:36:03Z</dcterms:created>
  <dcterms:modified xsi:type="dcterms:W3CDTF">2013-06-07T20:23:51Z</dcterms:modified>
</cp:coreProperties>
</file>