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DA8DC13-DB6C-4F5E-BCD5-01FE0DA9A64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Explanation: A new customer is initialized with a name attribute of “John Doe” and A customer ID of 321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32CCD74-E601-4253-9E72-8D32E5D3147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Explanation: A new customer is initialized with a name attribute of “John Doe” and A customer ID of 321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71CFE90-5B78-4EDA-AE9E-073EFBAC2FF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Explanation: A new customer is initialized with a name attribute of “John Doe” and A customer ID of 321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AD5B48F-1273-421F-9A19-94158705D9E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4320" y="201168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</a:rPr>
              <a:t>Team Assignment 7: Tracing</a:t>
            </a:r>
            <a:endParaRPr b="0" lang="en-US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Tutorial 6 Team 3: Kieran, Seth, William, Rulan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BankAccount b1 = new ChequingAccount(new Customer("John Doe", 1001), 100.0, 10.0);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420200" y="1770480"/>
            <a:ext cx="3798720" cy="21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1527120" y="1960200"/>
            <a:ext cx="3390480" cy="18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b1Customer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name = “John Doe”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customerID = 1001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Memory Address: 2390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5320800" y="1743480"/>
            <a:ext cx="3823200" cy="218844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5425920" y="1825200"/>
            <a:ext cx="3156480" cy="18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b1ChequingAccount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customer = b1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balance = 100.0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overdraftFee = 10.0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Memory Address: 2871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Line 6"/>
          <p:cNvSpPr/>
          <p:nvPr/>
        </p:nvSpPr>
        <p:spPr>
          <a:xfrm flipH="1" flipV="1">
            <a:off x="4226400" y="2181240"/>
            <a:ext cx="2918160" cy="145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b1.monthEndUpdate();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b2.monthEndUpdate();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420200" y="1770480"/>
            <a:ext cx="3798720" cy="21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1527120" y="1960200"/>
            <a:ext cx="3390480" cy="18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b2Customer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name = “Jane Doe”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customerID = 2002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Memory Address: 2134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320800" y="1743480"/>
            <a:ext cx="3823200" cy="218844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5425920" y="1825200"/>
            <a:ext cx="3156480" cy="18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b2SavingsAccount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customer = b2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balance = 495.0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overdraftFee = 5.0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Memory Address: 2678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6"/>
          <p:cNvSpPr/>
          <p:nvPr/>
        </p:nvSpPr>
        <p:spPr>
          <a:xfrm flipH="1" flipV="1">
            <a:off x="4226400" y="2181240"/>
            <a:ext cx="2918160" cy="145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1420200" y="4239360"/>
            <a:ext cx="3798720" cy="21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>
            <a:off x="1527120" y="4429080"/>
            <a:ext cx="3390480" cy="18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b1Customer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name = “John Doe”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customerID = 1001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Memory Address: 2390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5320800" y="4212360"/>
            <a:ext cx="3823200" cy="218844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>
            <a:off x="5425920" y="4294080"/>
            <a:ext cx="3156480" cy="18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b1ChequingAccount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customer = b1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balance = 100.0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overdraftFee = 10.0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Memory Address: 2871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11"/>
          <p:cNvSpPr/>
          <p:nvPr/>
        </p:nvSpPr>
        <p:spPr>
          <a:xfrm flipH="1" flipV="1">
            <a:off x="4226400" y="4650120"/>
            <a:ext cx="2918160" cy="145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System.out.println(b1.getBalance() + "," + b2.getBalance());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294280" y="1580760"/>
            <a:ext cx="2829240" cy="1608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2373840" y="1721880"/>
            <a:ext cx="2525040" cy="13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b2Customer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name = “Jane Doe”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customerID = 2002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Memory Address: 2134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5199480" y="1560600"/>
            <a:ext cx="2847240" cy="162972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5277600" y="1621440"/>
            <a:ext cx="2350800" cy="13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b2SavingsAccount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customer = b2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balance = 495.0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overdraftFee = 5.0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Memory Address: 2678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Line 6"/>
          <p:cNvSpPr/>
          <p:nvPr/>
        </p:nvSpPr>
        <p:spPr>
          <a:xfrm flipH="1" flipV="1">
            <a:off x="4384440" y="1886760"/>
            <a:ext cx="2172960" cy="10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"/>
          <p:cNvSpPr/>
          <p:nvPr/>
        </p:nvSpPr>
        <p:spPr>
          <a:xfrm>
            <a:off x="2294280" y="3419280"/>
            <a:ext cx="2829240" cy="1608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8"/>
          <p:cNvSpPr/>
          <p:nvPr/>
        </p:nvSpPr>
        <p:spPr>
          <a:xfrm>
            <a:off x="2373840" y="3560760"/>
            <a:ext cx="2525040" cy="13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b1Customer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name = “John Doe”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customerID = 1001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Memory Address: 2390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5199480" y="3399480"/>
            <a:ext cx="2847240" cy="162972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0"/>
          <p:cNvSpPr/>
          <p:nvPr/>
        </p:nvSpPr>
        <p:spPr>
          <a:xfrm>
            <a:off x="5277600" y="3460320"/>
            <a:ext cx="235080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b1ChequingAccount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customer = b1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balance = 100.0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overdraftFee = 10.0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Memory Address: 2871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Line 11"/>
          <p:cNvSpPr/>
          <p:nvPr/>
        </p:nvSpPr>
        <p:spPr>
          <a:xfrm flipH="1" flipV="1">
            <a:off x="4384440" y="3725280"/>
            <a:ext cx="2172960" cy="10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2"/>
          <p:cNvSpPr/>
          <p:nvPr/>
        </p:nvSpPr>
        <p:spPr>
          <a:xfrm>
            <a:off x="914400" y="5120640"/>
            <a:ext cx="8412480" cy="1645920"/>
          </a:xfrm>
          <a:prstGeom prst="rect">
            <a:avLst/>
          </a:prstGeom>
          <a:solidFill>
            <a:srgbClr val="111111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Line Output: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100.0,495.0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LibreOffice/5.3.7.2.0$Linux_X86_64 LibreOffice_project/30$Build-2</Application>
  <Words>56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2018-03-06T15:29:54Z</dcterms:created>
  <dc:creator/>
  <dc:description/>
  <dc:language>en-US</dc:language>
  <cp:lastModifiedBy/>
  <dcterms:modified xsi:type="dcterms:W3CDTF">2018-03-13T15:55:07Z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