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CBF-10FC-1A41-B912-8F4FD9278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B34A5-B521-5C40-85B8-CFB166030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1B8DF-9035-734F-84C8-166A2BFF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B3B4-CD2A-E642-AE82-9E215C1F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295F-7C1B-814E-A4FC-312AA71C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752C-C5B6-A645-B198-C8EC6CCB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C53A5-9FBD-184E-8901-9A32183EF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279EE-3B09-9A41-9F41-C4878FEF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C7AC-9641-D64F-8975-08B61E63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B0A6-A5B7-7B46-B802-63C8D9B0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CB01F-57C9-2940-A850-12CDC943B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F83CF-3809-8A4B-ACAD-9AC80982B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C5F3-5286-D848-94AE-7B5EE7A4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6937-A4BE-454F-9E63-B7D138DF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925-2454-0B4D-8E66-6A9BF34D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2FCD-3103-EB48-8264-D8DC697F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A39A-5086-1E43-ABE4-6AE36112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2F7B-C797-5043-8267-2C25BD2C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2941-98AF-8D48-82BD-467AC05C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9B0E-389F-CF4D-A269-4C7E4790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6122-490C-F641-B842-089A80DA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F3D82-CAF0-7B42-9B89-C2B810DEA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331FF-DBF9-644E-855A-6421B0F4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A0809-57BA-AB4B-A887-91BDFB19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817C-DCD9-5247-B03D-FE56A54F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8ED6-B610-5248-8845-AC10B112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47A1-DA74-3C4F-934A-1EEB5CE50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5DE78-AD5B-8849-A65A-B5CE43F14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A2596-E73D-8647-B326-B21BA239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68644-4BD0-E74A-9B5A-4C633CDD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D8547-84DF-2B46-B677-E6B59D24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5D1F-ECE5-3046-9262-0893F057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C0C0A-6FDE-FB4B-8984-290BDF3D4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2C6D8-331D-B348-B0A5-78182E56A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614DA-C901-084D-8064-F1406E9EB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3DA8D-68D6-6D4B-B449-E8B1E5DC4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AF06C-8217-674C-9390-CBE0E108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D7A05-7F52-6B4A-A274-0235E863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A484D-5C99-AA46-AFC2-3182995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CED9-D702-7241-B628-947D289F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1A188-9904-974B-90A8-A9E3C9A5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DD073-9A03-F74F-BF38-B085497C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D23A7-68FF-814A-8CFD-0276D1EF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62890-5562-594C-A768-93EBDE24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73A11-CC69-FB44-80C1-C2FACB9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87B3-158F-4043-8C58-350AA27F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2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16EB-9C07-8E4A-8858-8CC5F4D8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5F11-6B6A-4948-BF43-CD9D28793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F4A4F-A873-FF4B-AB31-80732A93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82DF8-3981-DF4A-9B0B-E2DADBBA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02E89-2E1E-7C4A-9AAD-152EF3D3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B9FFB-4C86-7B43-99B6-186F6F0A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4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583F-A28B-FD40-A1BE-026A9B44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74E9D-A49E-BD4D-A002-90A43E252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6D7F3-31C4-574E-98BC-C91859A61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4422-7648-AA44-9A20-EFFA34DA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E67FB-F6C0-2A46-8735-8F811736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944DC-3D58-EE4F-8B85-C0FAFB3F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67594-C0BC-EF40-94E9-C01AD3CF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3A6CE-29A2-EC41-8ED6-25D86C897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C95C-52EC-094B-8B97-43A3A00A7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7570-5312-594E-BD39-0D78B5BA6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23A4-1C7A-3F42-B088-7250DB8C0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9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0B48-CFB7-F142-B730-8E581ABDB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Team Assignment 2: Tracing Objects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2A113-3CDE-E94E-AF5D-2E19B6E2F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Tutorial 6 Team 3: Kieran, William, </a:t>
            </a:r>
            <a:r>
              <a:rPr lang="en-CA" dirty="0" err="1"/>
              <a:t>Rulan</a:t>
            </a:r>
            <a:r>
              <a:rPr lang="en-CA" dirty="0"/>
              <a:t>, Seth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0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95B1-2323-6B45-A306-C512C35D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Initialized </a:t>
            </a:r>
            <a:r>
              <a:rPr lang="en-CA" dirty="0" err="1"/>
              <a:t>BankAccount</a:t>
            </a:r>
            <a:r>
              <a:rPr lang="en-CA" dirty="0"/>
              <a:t>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4428-994B-F344-9ECC-4F748395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BankAccount</a:t>
            </a:r>
            <a:r>
              <a:rPr lang="en-CA" dirty="0"/>
              <a:t> b = new </a:t>
            </a:r>
            <a:r>
              <a:rPr lang="en-CA" dirty="0" err="1"/>
              <a:t>BankAccount</a:t>
            </a:r>
            <a:r>
              <a:rPr lang="en-CA" dirty="0"/>
              <a:t>();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27098-C12A-AA4A-A2D1-DCE6B219E4A9}"/>
              </a:ext>
            </a:extLst>
          </p:cNvPr>
          <p:cNvSpPr/>
          <p:nvPr/>
        </p:nvSpPr>
        <p:spPr>
          <a:xfrm>
            <a:off x="1385454" y="2920639"/>
            <a:ext cx="3006437" cy="1080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 err="1"/>
              <a:t>BankAccount</a:t>
            </a:r>
            <a:endParaRPr lang="en-CA" dirty="0"/>
          </a:p>
          <a:p>
            <a:r>
              <a:rPr lang="en-CA" dirty="0"/>
              <a:t>balance</a:t>
            </a:r>
            <a:r>
              <a:rPr lang="en-US" dirty="0"/>
              <a:t> = 0.0</a:t>
            </a:r>
          </a:p>
          <a:p>
            <a:r>
              <a:rPr lang="en-CA" dirty="0" err="1"/>
              <a:t>overdraftAmount</a:t>
            </a:r>
            <a:r>
              <a:rPr lang="en-CA" dirty="0"/>
              <a:t> = 100.00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A9B90-44F9-A349-9564-0514D2BC40A2}"/>
              </a:ext>
            </a:extLst>
          </p:cNvPr>
          <p:cNvSpPr txBox="1"/>
          <p:nvPr/>
        </p:nvSpPr>
        <p:spPr>
          <a:xfrm>
            <a:off x="1385454" y="2551307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Memory Address: 2078</a:t>
            </a:r>
          </a:p>
        </p:txBody>
      </p:sp>
    </p:spTree>
    <p:extLst>
      <p:ext uri="{BB962C8B-B14F-4D97-AF65-F5344CB8AC3E}">
        <p14:creationId xmlns:p14="http://schemas.microsoft.com/office/powerpoint/2010/main" val="280112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22AA-436D-F548-9C58-F8605915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Deposit Amount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4B38-C0E5-364B-B5B9-5584C409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BankAccount</a:t>
            </a:r>
            <a:r>
              <a:rPr lang="en-CA" dirty="0"/>
              <a:t> b2 = new </a:t>
            </a:r>
            <a:r>
              <a:rPr lang="en-CA" dirty="0" err="1"/>
              <a:t>BankAccount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b2.deposit(60.00);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6423C4-AE60-7E4A-BE2A-A4A4348CF552}"/>
              </a:ext>
            </a:extLst>
          </p:cNvPr>
          <p:cNvSpPr/>
          <p:nvPr/>
        </p:nvSpPr>
        <p:spPr>
          <a:xfrm>
            <a:off x="1385454" y="3350134"/>
            <a:ext cx="3006437" cy="1080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 err="1"/>
              <a:t>BankAccount</a:t>
            </a:r>
            <a:endParaRPr lang="en-CA" dirty="0"/>
          </a:p>
          <a:p>
            <a:r>
              <a:rPr lang="en-CA" dirty="0"/>
              <a:t>balance</a:t>
            </a:r>
            <a:r>
              <a:rPr lang="en-US" dirty="0"/>
              <a:t> = 0.0</a:t>
            </a:r>
          </a:p>
          <a:p>
            <a:r>
              <a:rPr lang="en-CA" dirty="0" err="1"/>
              <a:t>overdraftAmount</a:t>
            </a:r>
            <a:r>
              <a:rPr lang="en-CA" dirty="0"/>
              <a:t> = 100.00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67C7E-A6C9-104F-81A2-154C7FB40F03}"/>
              </a:ext>
            </a:extLst>
          </p:cNvPr>
          <p:cNvSpPr txBox="1"/>
          <p:nvPr/>
        </p:nvSpPr>
        <p:spPr>
          <a:xfrm>
            <a:off x="1323109" y="2913334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Memory Address: 1056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91228F-6A00-824E-9EF2-4871C179827D}"/>
              </a:ext>
            </a:extLst>
          </p:cNvPr>
          <p:cNvSpPr/>
          <p:nvPr/>
        </p:nvSpPr>
        <p:spPr>
          <a:xfrm>
            <a:off x="5971309" y="3350134"/>
            <a:ext cx="3006437" cy="1080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 err="1"/>
              <a:t>BankAccount</a:t>
            </a:r>
            <a:endParaRPr lang="en-CA" dirty="0"/>
          </a:p>
          <a:p>
            <a:r>
              <a:rPr lang="en-CA" dirty="0"/>
              <a:t>balance</a:t>
            </a:r>
            <a:r>
              <a:rPr lang="en-US" dirty="0"/>
              <a:t> = 60.00</a:t>
            </a:r>
          </a:p>
          <a:p>
            <a:r>
              <a:rPr lang="en-CA" dirty="0" err="1"/>
              <a:t>overdraftAmount</a:t>
            </a:r>
            <a:r>
              <a:rPr lang="en-CA" dirty="0"/>
              <a:t> = 100.00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2BCBB-72C6-624B-9795-809B98C28976}"/>
              </a:ext>
            </a:extLst>
          </p:cNvPr>
          <p:cNvSpPr txBox="1"/>
          <p:nvPr/>
        </p:nvSpPr>
        <p:spPr>
          <a:xfrm>
            <a:off x="5971309" y="2913334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Memory Address: 1056</a:t>
            </a:r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FD3754-BF1A-0E43-8E02-097514D2BAEE}"/>
              </a:ext>
            </a:extLst>
          </p:cNvPr>
          <p:cNvSpPr/>
          <p:nvPr/>
        </p:nvSpPr>
        <p:spPr>
          <a:xfrm>
            <a:off x="4391891" y="3671455"/>
            <a:ext cx="1579418" cy="457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deposit(60.00)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635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78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Assignment 2: Tracing Objects</vt:lpstr>
      <vt:lpstr>Initialized BankAccount Object</vt:lpstr>
      <vt:lpstr>Deposit Amount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Assignment 2: Tracing Objects</dc:title>
  <dc:creator>William Chan</dc:creator>
  <cp:lastModifiedBy>William Chan</cp:lastModifiedBy>
  <cp:revision>9</cp:revision>
  <dcterms:created xsi:type="dcterms:W3CDTF">2018-01-30T20:05:03Z</dcterms:created>
  <dcterms:modified xsi:type="dcterms:W3CDTF">2018-01-30T20:21:06Z</dcterms:modified>
</cp:coreProperties>
</file>