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CBF-10FC-1A41-B912-8F4FD927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B34A5-B521-5C40-85B8-CFB166030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B8DF-9035-734F-84C8-166A2BFF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B3B4-CD2A-E642-AE82-9E215C1F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95F-7C1B-814E-A4FC-312AA71C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752C-C5B6-A645-B198-C8EC6CCB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C53A5-9FBD-184E-8901-9A32183EF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79EE-3B09-9A41-9F41-C4878FEF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C7AC-9641-D64F-8975-08B61E63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0A6-A5B7-7B46-B802-63C8D9B0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CB01F-57C9-2940-A850-12CDC943B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83CF-3809-8A4B-ACAD-9AC80982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C5F3-5286-D848-94AE-7B5EE7A4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6937-A4BE-454F-9E63-B7D138DF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925-2454-0B4D-8E66-6A9BF34D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2FCD-3103-EB48-8264-D8DC697F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A39A-5086-1E43-ABE4-6AE36112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2F7B-C797-5043-8267-2C25BD2C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2941-98AF-8D48-82BD-467AC05C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09B0E-389F-CF4D-A269-4C7E4790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6122-490C-F641-B842-089A80DA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3D82-CAF0-7B42-9B89-C2B810DEA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31FF-DBF9-644E-855A-6421B0F4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A0809-57BA-AB4B-A887-91BDFB19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817C-DCD9-5247-B03D-FE56A54F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8ED6-B610-5248-8845-AC10B112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47A1-DA74-3C4F-934A-1EEB5CE50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5DE78-AD5B-8849-A65A-B5CE43F14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A2596-E73D-8647-B326-B21BA239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8644-4BD0-E74A-9B5A-4C633CDD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8547-84DF-2B46-B677-E6B59D24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5D1F-ECE5-3046-9262-0893F057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0C0A-6FDE-FB4B-8984-290BDF3D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C6D8-331D-B348-B0A5-78182E56A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614DA-C901-084D-8064-F1406E9EB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3DA8D-68D6-6D4B-B449-E8B1E5DC4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AF06C-8217-674C-9390-CBE0E108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D7A05-7F52-6B4A-A274-0235E86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A484D-5C99-AA46-AFC2-3182995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ED9-D702-7241-B628-947D289F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1A188-9904-974B-90A8-A9E3C9A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DD073-9A03-F74F-BF38-B085497C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D23A7-68FF-814A-8CFD-0276D1EF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62890-5562-594C-A768-93EBDE24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73A11-CC69-FB44-80C1-C2FACB9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87B3-158F-4043-8C58-350AA27F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16EB-9C07-8E4A-8858-8CC5F4D8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5F11-6B6A-4948-BF43-CD9D2879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4A4F-A873-FF4B-AB31-80732A93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2DF8-3981-DF4A-9B0B-E2DADBBA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02E89-2E1E-7C4A-9AAD-152EF3D3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B9FFB-4C86-7B43-99B6-186F6F0A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583F-A28B-FD40-A1BE-026A9B44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74E9D-A49E-BD4D-A002-90A43E252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6D7F3-31C4-574E-98BC-C91859A6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4422-7648-AA44-9A20-EFFA34DA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E67FB-F6C0-2A46-8735-8F811736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944DC-3D58-EE4F-8B85-C0FAFB3F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67594-C0BC-EF40-94E9-C01AD3CF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3A6CE-29A2-EC41-8ED6-25D86C89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C95C-52EC-094B-8B97-43A3A00A7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B284-BA45-A04B-96FE-B33EA8E4F43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F7570-5312-594E-BD39-0D78B5BA6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23A4-1C7A-3F42-B088-7250DB8C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FC338-B521-034E-9032-E30AB6DC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0B48-CFB7-F142-B730-8E581ABDB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Team Assignment 2: Tracing Objects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2A113-3CDE-E94E-AF5D-2E19B6E2F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 6 Team 3: Kieran, William, </a:t>
            </a:r>
            <a:r>
              <a:rPr lang="en-CA" dirty="0" err="1"/>
              <a:t>Rulan</a:t>
            </a:r>
            <a:r>
              <a:rPr lang="en-CA" dirty="0"/>
              <a:t>, Seth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95B1-2323-6B45-A306-C512C35D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4428-994B-F344-9ECC-4F748395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BankAccount</a:t>
            </a:r>
            <a:r>
              <a:rPr lang="en-CA" dirty="0"/>
              <a:t> b1 = new </a:t>
            </a:r>
            <a:r>
              <a:rPr lang="en-CA" dirty="0" err="1"/>
              <a:t>BankAccount</a:t>
            </a:r>
            <a:r>
              <a:rPr lang="en-CA" dirty="0"/>
              <a:t>();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27098-C12A-AA4A-A2D1-DCE6B219E4A9}"/>
              </a:ext>
            </a:extLst>
          </p:cNvPr>
          <p:cNvSpPr/>
          <p:nvPr/>
        </p:nvSpPr>
        <p:spPr>
          <a:xfrm>
            <a:off x="1385454" y="2920639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0.0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A9B90-44F9-A349-9564-0514D2BC40A2}"/>
              </a:ext>
            </a:extLst>
          </p:cNvPr>
          <p:cNvSpPr txBox="1"/>
          <p:nvPr/>
        </p:nvSpPr>
        <p:spPr>
          <a:xfrm>
            <a:off x="1385454" y="2551307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2078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C63AC-D942-3248-9A02-F7C74724184C}"/>
              </a:ext>
            </a:extLst>
          </p:cNvPr>
          <p:cNvSpPr txBox="1"/>
          <p:nvPr/>
        </p:nvSpPr>
        <p:spPr>
          <a:xfrm>
            <a:off x="900070" y="2920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2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22AA-436D-F548-9C58-F860591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Deposit Amount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34B38-C0E5-364B-B5B9-5584C409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BankAccount</a:t>
            </a:r>
            <a:r>
              <a:rPr lang="en-CA" dirty="0"/>
              <a:t> b2 = new </a:t>
            </a:r>
            <a:r>
              <a:rPr lang="en-CA" dirty="0" err="1"/>
              <a:t>BankAccount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b2.deposit(60.00);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423C4-AE60-7E4A-BE2A-A4A4348CF552}"/>
              </a:ext>
            </a:extLst>
          </p:cNvPr>
          <p:cNvSpPr/>
          <p:nvPr/>
        </p:nvSpPr>
        <p:spPr>
          <a:xfrm>
            <a:off x="1385454" y="3350134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0.0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67C7E-A6C9-104F-81A2-154C7FB40F03}"/>
              </a:ext>
            </a:extLst>
          </p:cNvPr>
          <p:cNvSpPr txBox="1"/>
          <p:nvPr/>
        </p:nvSpPr>
        <p:spPr>
          <a:xfrm>
            <a:off x="1323109" y="2913334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1056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1228F-6A00-824E-9EF2-4871C179827D}"/>
              </a:ext>
            </a:extLst>
          </p:cNvPr>
          <p:cNvSpPr/>
          <p:nvPr/>
        </p:nvSpPr>
        <p:spPr>
          <a:xfrm>
            <a:off x="5971309" y="3350134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60.00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2BCBB-72C6-624B-9795-809B98C28976}"/>
              </a:ext>
            </a:extLst>
          </p:cNvPr>
          <p:cNvSpPr txBox="1"/>
          <p:nvPr/>
        </p:nvSpPr>
        <p:spPr>
          <a:xfrm>
            <a:off x="5971309" y="2913334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1056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FD3754-BF1A-0E43-8E02-097514D2BAEE}"/>
              </a:ext>
            </a:extLst>
          </p:cNvPr>
          <p:cNvSpPr/>
          <p:nvPr/>
        </p:nvSpPr>
        <p:spPr>
          <a:xfrm>
            <a:off x="4391891" y="3671455"/>
            <a:ext cx="1579418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deposit(60.00)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F60BD-FDF2-B041-A470-5B1C44BEF392}"/>
              </a:ext>
            </a:extLst>
          </p:cNvPr>
          <p:cNvSpPr txBox="1"/>
          <p:nvPr/>
        </p:nvSpPr>
        <p:spPr>
          <a:xfrm>
            <a:off x="899595" y="33501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55042-9096-5543-A1C5-AB20A9758823}"/>
              </a:ext>
            </a:extLst>
          </p:cNvPr>
          <p:cNvSpPr txBox="1"/>
          <p:nvPr/>
        </p:nvSpPr>
        <p:spPr>
          <a:xfrm>
            <a:off x="5546844" y="33501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b2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06F3F8-25E9-B74D-BA4A-FD7A4CBAC2E7}"/>
              </a:ext>
            </a:extLst>
          </p:cNvPr>
          <p:cNvGrpSpPr/>
          <p:nvPr/>
        </p:nvGrpSpPr>
        <p:grpSpPr>
          <a:xfrm>
            <a:off x="8552765" y="302912"/>
            <a:ext cx="3491821" cy="1449987"/>
            <a:chOff x="8511201" y="1870105"/>
            <a:chExt cx="3491821" cy="14499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AE8061-3E07-DB40-893A-5B5BAC2E44FD}"/>
                </a:ext>
              </a:extLst>
            </p:cNvPr>
            <p:cNvSpPr/>
            <p:nvPr/>
          </p:nvSpPr>
          <p:spPr>
            <a:xfrm>
              <a:off x="8996585" y="2239437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0.0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D9504B-925A-084D-9738-19A66F822511}"/>
                </a:ext>
              </a:extLst>
            </p:cNvPr>
            <p:cNvSpPr txBox="1"/>
            <p:nvPr/>
          </p:nvSpPr>
          <p:spPr>
            <a:xfrm>
              <a:off x="8996585" y="1870105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2078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AA9F6B-6D95-B045-942A-D6ED287EF227}"/>
                </a:ext>
              </a:extLst>
            </p:cNvPr>
            <p:cNvSpPr txBox="1"/>
            <p:nvPr/>
          </p:nvSpPr>
          <p:spPr>
            <a:xfrm>
              <a:off x="8511201" y="223943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63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258C-18FB-544A-896E-6C4EC9C7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Withdraw Amount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BD08-7CCE-D74A-8DC5-BA0DE90B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BankAccount</a:t>
            </a:r>
            <a:r>
              <a:rPr lang="en-CA" dirty="0"/>
              <a:t> b3 = new </a:t>
            </a:r>
            <a:r>
              <a:rPr lang="en-CA" dirty="0" err="1"/>
              <a:t>BankAccount</a:t>
            </a:r>
            <a:r>
              <a:rPr lang="en-CA" dirty="0"/>
              <a:t>();</a:t>
            </a:r>
          </a:p>
          <a:p>
            <a:pPr marL="0" indent="0">
              <a:buNone/>
            </a:pPr>
            <a:r>
              <a:rPr lang="en-CA" dirty="0"/>
              <a:t>b3.deposit(10.00);</a:t>
            </a:r>
          </a:p>
          <a:p>
            <a:pPr marL="0" indent="0">
              <a:buNone/>
            </a:pPr>
            <a:r>
              <a:rPr lang="en-CA" dirty="0"/>
              <a:t>b3.withdraw(2.00);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3F55D-9D20-3841-B961-1CF868BEF2C9}"/>
              </a:ext>
            </a:extLst>
          </p:cNvPr>
          <p:cNvSpPr/>
          <p:nvPr/>
        </p:nvSpPr>
        <p:spPr>
          <a:xfrm>
            <a:off x="1385454" y="4042859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0.0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374BB-9E45-DC48-A015-8FADCDC22319}"/>
              </a:ext>
            </a:extLst>
          </p:cNvPr>
          <p:cNvSpPr txBox="1"/>
          <p:nvPr/>
        </p:nvSpPr>
        <p:spPr>
          <a:xfrm>
            <a:off x="1323109" y="3606059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3724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98F2D-9E63-A34E-A6F4-7C6FED46CD26}"/>
              </a:ext>
            </a:extLst>
          </p:cNvPr>
          <p:cNvSpPr/>
          <p:nvPr/>
        </p:nvSpPr>
        <p:spPr>
          <a:xfrm>
            <a:off x="5971309" y="4042859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10.00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0212A-AC37-5946-9D70-461BC2F69F33}"/>
              </a:ext>
            </a:extLst>
          </p:cNvPr>
          <p:cNvSpPr txBox="1"/>
          <p:nvPr/>
        </p:nvSpPr>
        <p:spPr>
          <a:xfrm>
            <a:off x="5971309" y="3606059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3724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E27552D-49C1-7F45-B344-AAD78F0063C3}"/>
              </a:ext>
            </a:extLst>
          </p:cNvPr>
          <p:cNvSpPr/>
          <p:nvPr/>
        </p:nvSpPr>
        <p:spPr>
          <a:xfrm>
            <a:off x="4391891" y="4364180"/>
            <a:ext cx="1579418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deposit(10.00)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FA8FA-A003-014C-8D69-5AD5A42E815F}"/>
              </a:ext>
            </a:extLst>
          </p:cNvPr>
          <p:cNvSpPr/>
          <p:nvPr/>
        </p:nvSpPr>
        <p:spPr>
          <a:xfrm>
            <a:off x="1385454" y="5569303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10.00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76597-17C6-594F-8353-FE0FE1C40D91}"/>
              </a:ext>
            </a:extLst>
          </p:cNvPr>
          <p:cNvSpPr txBox="1"/>
          <p:nvPr/>
        </p:nvSpPr>
        <p:spPr>
          <a:xfrm>
            <a:off x="1385454" y="5132503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3724</a:t>
            </a:r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2D53B7C-7174-524F-9648-0A27146E4AD7}"/>
              </a:ext>
            </a:extLst>
          </p:cNvPr>
          <p:cNvSpPr/>
          <p:nvPr/>
        </p:nvSpPr>
        <p:spPr>
          <a:xfrm>
            <a:off x="4391891" y="5865124"/>
            <a:ext cx="1579418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withdraw(2.00)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FA40E-A5D5-034A-9D68-84707DDB20BF}"/>
              </a:ext>
            </a:extLst>
          </p:cNvPr>
          <p:cNvSpPr/>
          <p:nvPr/>
        </p:nvSpPr>
        <p:spPr>
          <a:xfrm>
            <a:off x="6053464" y="5569303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8.00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D7B7E-B3BD-B544-B62D-E121FE759AAA}"/>
              </a:ext>
            </a:extLst>
          </p:cNvPr>
          <p:cNvSpPr txBox="1"/>
          <p:nvPr/>
        </p:nvSpPr>
        <p:spPr>
          <a:xfrm>
            <a:off x="6053464" y="5132503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3724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9F9DF3-5D08-7740-B1CC-732085553715}"/>
              </a:ext>
            </a:extLst>
          </p:cNvPr>
          <p:cNvSpPr txBox="1"/>
          <p:nvPr/>
        </p:nvSpPr>
        <p:spPr>
          <a:xfrm>
            <a:off x="900070" y="40428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595E1-491A-2B4B-ABD0-C0ACB0DD8EB4}"/>
              </a:ext>
            </a:extLst>
          </p:cNvPr>
          <p:cNvSpPr txBox="1"/>
          <p:nvPr/>
        </p:nvSpPr>
        <p:spPr>
          <a:xfrm>
            <a:off x="961703" y="55018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b3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67C63-76E8-134C-A186-C362C05DC9D1}"/>
              </a:ext>
            </a:extLst>
          </p:cNvPr>
          <p:cNvSpPr txBox="1"/>
          <p:nvPr/>
        </p:nvSpPr>
        <p:spPr>
          <a:xfrm>
            <a:off x="5547795" y="39858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b3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50DD2-62CB-C548-88EF-BFC71C196592}"/>
              </a:ext>
            </a:extLst>
          </p:cNvPr>
          <p:cNvSpPr txBox="1"/>
          <p:nvPr/>
        </p:nvSpPr>
        <p:spPr>
          <a:xfrm>
            <a:off x="5602003" y="55018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b3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62623-4E34-9D4B-84C2-339E3B2DDB65}"/>
              </a:ext>
            </a:extLst>
          </p:cNvPr>
          <p:cNvGrpSpPr/>
          <p:nvPr/>
        </p:nvGrpSpPr>
        <p:grpSpPr>
          <a:xfrm>
            <a:off x="8620570" y="107742"/>
            <a:ext cx="3382452" cy="1517455"/>
            <a:chOff x="7595333" y="751789"/>
            <a:chExt cx="3382452" cy="15174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DFDFF6-E140-F44F-B96E-DE200291EF39}"/>
                </a:ext>
              </a:extLst>
            </p:cNvPr>
            <p:cNvSpPr/>
            <p:nvPr/>
          </p:nvSpPr>
          <p:spPr>
            <a:xfrm>
              <a:off x="7971348" y="1188589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60.00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EC670D-5C23-8F4F-B44A-5861C698DD88}"/>
                </a:ext>
              </a:extLst>
            </p:cNvPr>
            <p:cNvSpPr txBox="1"/>
            <p:nvPr/>
          </p:nvSpPr>
          <p:spPr>
            <a:xfrm>
              <a:off x="7971348" y="751789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1056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57A267-5DA4-4C43-BAA8-AA510A79D4B2}"/>
                </a:ext>
              </a:extLst>
            </p:cNvPr>
            <p:cNvSpPr txBox="1"/>
            <p:nvPr/>
          </p:nvSpPr>
          <p:spPr>
            <a:xfrm>
              <a:off x="7595333" y="11885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b2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775E6-411D-174E-9774-CBB3477EDBBC}"/>
              </a:ext>
            </a:extLst>
          </p:cNvPr>
          <p:cNvGrpSpPr/>
          <p:nvPr/>
        </p:nvGrpSpPr>
        <p:grpSpPr>
          <a:xfrm>
            <a:off x="8511201" y="1870105"/>
            <a:ext cx="3491821" cy="1449987"/>
            <a:chOff x="8511201" y="1870105"/>
            <a:chExt cx="3491821" cy="14499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97DA77-7389-5A44-965C-63E16208A565}"/>
                </a:ext>
              </a:extLst>
            </p:cNvPr>
            <p:cNvSpPr/>
            <p:nvPr/>
          </p:nvSpPr>
          <p:spPr>
            <a:xfrm>
              <a:off x="8996585" y="2239437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0.0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4A566-7B04-864E-870D-2C92C95E6C4F}"/>
                </a:ext>
              </a:extLst>
            </p:cNvPr>
            <p:cNvSpPr txBox="1"/>
            <p:nvPr/>
          </p:nvSpPr>
          <p:spPr>
            <a:xfrm>
              <a:off x="8996585" y="1870105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2078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051090-AF2F-2346-B810-3BFC90E57CCC}"/>
                </a:ext>
              </a:extLst>
            </p:cNvPr>
            <p:cNvSpPr txBox="1"/>
            <p:nvPr/>
          </p:nvSpPr>
          <p:spPr>
            <a:xfrm>
              <a:off x="8511201" y="223943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11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E4C9-3AA3-3F41-B4CD-3F85D06F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Assigning b2 to b1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2C1E-D9AB-7441-8C27-3DB0D508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b1 = b2;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04C6C-555B-764A-B4D4-B1B5854EA3D0}"/>
              </a:ext>
            </a:extLst>
          </p:cNvPr>
          <p:cNvSpPr/>
          <p:nvPr/>
        </p:nvSpPr>
        <p:spPr>
          <a:xfrm>
            <a:off x="838200" y="4767414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60.00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307D-30CA-EA44-A0CB-18FA6F7C7A87}"/>
              </a:ext>
            </a:extLst>
          </p:cNvPr>
          <p:cNvSpPr txBox="1"/>
          <p:nvPr/>
        </p:nvSpPr>
        <p:spPr>
          <a:xfrm>
            <a:off x="838200" y="4330614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1056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0E724-9E97-DE49-ADCB-606AD78A901C}"/>
              </a:ext>
            </a:extLst>
          </p:cNvPr>
          <p:cNvSpPr/>
          <p:nvPr/>
        </p:nvSpPr>
        <p:spPr>
          <a:xfrm>
            <a:off x="838200" y="2756192"/>
            <a:ext cx="3006437" cy="1080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dirty="0" err="1"/>
              <a:t>BankAccount</a:t>
            </a:r>
            <a:endParaRPr lang="en-CA" dirty="0"/>
          </a:p>
          <a:p>
            <a:r>
              <a:rPr lang="en-CA" dirty="0"/>
              <a:t>balance</a:t>
            </a:r>
            <a:r>
              <a:rPr lang="en-US" dirty="0"/>
              <a:t> = 0.0</a:t>
            </a:r>
          </a:p>
          <a:p>
            <a:r>
              <a:rPr lang="en-CA" dirty="0" err="1"/>
              <a:t>overdraftAmount</a:t>
            </a:r>
            <a:r>
              <a:rPr lang="en-CA" dirty="0"/>
              <a:t> = 100.00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7BD66-5D32-9447-85FC-11A1DC5ECE72}"/>
              </a:ext>
            </a:extLst>
          </p:cNvPr>
          <p:cNvSpPr txBox="1"/>
          <p:nvPr/>
        </p:nvSpPr>
        <p:spPr>
          <a:xfrm>
            <a:off x="838200" y="2386860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Memory Address: 2078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52A61-E345-D64F-9EAA-7099B6C3F6CD}"/>
              </a:ext>
            </a:extLst>
          </p:cNvPr>
          <p:cNvSpPr txBox="1"/>
          <p:nvPr/>
        </p:nvSpPr>
        <p:spPr>
          <a:xfrm>
            <a:off x="414686" y="275619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B1F9C-FE2A-AD4F-A60E-EB1C69671F11}"/>
              </a:ext>
            </a:extLst>
          </p:cNvPr>
          <p:cNvSpPr txBox="1"/>
          <p:nvPr/>
        </p:nvSpPr>
        <p:spPr>
          <a:xfrm>
            <a:off x="413736" y="47674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b2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36F8ED-24A7-D145-A4C6-97B23208BAAC}"/>
              </a:ext>
            </a:extLst>
          </p:cNvPr>
          <p:cNvSpPr/>
          <p:nvPr/>
        </p:nvSpPr>
        <p:spPr>
          <a:xfrm>
            <a:off x="3844637" y="4001294"/>
            <a:ext cx="1579418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b1 = b2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E64143-F85B-6243-B1C5-700EDEEC7CF6}"/>
              </a:ext>
            </a:extLst>
          </p:cNvPr>
          <p:cNvGrpSpPr/>
          <p:nvPr/>
        </p:nvGrpSpPr>
        <p:grpSpPr>
          <a:xfrm>
            <a:off x="4964444" y="2386860"/>
            <a:ext cx="3491821" cy="1449987"/>
            <a:chOff x="8511201" y="1870105"/>
            <a:chExt cx="3491821" cy="14499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E82A03-2C1A-0242-B3D7-8C8FA7CCA880}"/>
                </a:ext>
              </a:extLst>
            </p:cNvPr>
            <p:cNvSpPr/>
            <p:nvPr/>
          </p:nvSpPr>
          <p:spPr>
            <a:xfrm>
              <a:off x="8996585" y="2239437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0.0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DE6EED-21D5-984F-8713-E9CDCD3A14E5}"/>
                </a:ext>
              </a:extLst>
            </p:cNvPr>
            <p:cNvSpPr txBox="1"/>
            <p:nvPr/>
          </p:nvSpPr>
          <p:spPr>
            <a:xfrm>
              <a:off x="8996585" y="1870105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1056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0847FD-B34D-4E46-8889-6CBECDAD6048}"/>
                </a:ext>
              </a:extLst>
            </p:cNvPr>
            <p:cNvSpPr txBox="1"/>
            <p:nvPr/>
          </p:nvSpPr>
          <p:spPr>
            <a:xfrm>
              <a:off x="8511201" y="223943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b1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2D3885-72C6-EA48-9111-A8FE30B732ED}"/>
              </a:ext>
            </a:extLst>
          </p:cNvPr>
          <p:cNvGrpSpPr/>
          <p:nvPr/>
        </p:nvGrpSpPr>
        <p:grpSpPr>
          <a:xfrm>
            <a:off x="5073813" y="4330614"/>
            <a:ext cx="3382452" cy="1517455"/>
            <a:chOff x="7595333" y="751789"/>
            <a:chExt cx="3382452" cy="15174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08941E-6BAA-2943-8776-0B087B9276F5}"/>
                </a:ext>
              </a:extLst>
            </p:cNvPr>
            <p:cNvSpPr/>
            <p:nvPr/>
          </p:nvSpPr>
          <p:spPr>
            <a:xfrm>
              <a:off x="7971348" y="1188589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60.00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48F630-78D0-964B-91D5-1AF67B99ECF9}"/>
                </a:ext>
              </a:extLst>
            </p:cNvPr>
            <p:cNvSpPr txBox="1"/>
            <p:nvPr/>
          </p:nvSpPr>
          <p:spPr>
            <a:xfrm>
              <a:off x="7971348" y="751789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1056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48A8A4-F063-9F48-92AA-253F07C9E066}"/>
                </a:ext>
              </a:extLst>
            </p:cNvPr>
            <p:cNvSpPr txBox="1"/>
            <p:nvPr/>
          </p:nvSpPr>
          <p:spPr>
            <a:xfrm>
              <a:off x="7595333" y="11885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b2</a:t>
              </a:r>
              <a:endParaRPr lang="en-US" dirty="0"/>
            </a:p>
          </p:txBody>
        </p:sp>
      </p:grpSp>
      <p:sp>
        <p:nvSpPr>
          <p:cNvPr id="21" name="U-Turn Arrow 20">
            <a:extLst>
              <a:ext uri="{FF2B5EF4-FFF2-40B4-BE49-F238E27FC236}">
                <a16:creationId xmlns:a16="http://schemas.microsoft.com/office/drawing/2014/main" id="{5ADFD651-B776-8B45-8F35-19A6D751E193}"/>
              </a:ext>
            </a:extLst>
          </p:cNvPr>
          <p:cNvSpPr/>
          <p:nvPr/>
        </p:nvSpPr>
        <p:spPr>
          <a:xfrm rot="5400000">
            <a:off x="7973117" y="3608670"/>
            <a:ext cx="2722546" cy="1756253"/>
          </a:xfrm>
          <a:prstGeom prst="uturnArrow">
            <a:avLst>
              <a:gd name="adj1" fmla="val 22633"/>
              <a:gd name="adj2" fmla="val 25000"/>
              <a:gd name="adj3" fmla="val 33678"/>
              <a:gd name="adj4" fmla="val 4132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B41D7B-8FB3-7A48-AADD-9F9A70E92E4D}"/>
              </a:ext>
            </a:extLst>
          </p:cNvPr>
          <p:cNvSpPr txBox="1"/>
          <p:nvPr/>
        </p:nvSpPr>
        <p:spPr>
          <a:xfrm>
            <a:off x="10212517" y="3868949"/>
            <a:ext cx="142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Make b1 same object as b2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A2ECF8-C866-3045-9FC1-9AD684554069}"/>
              </a:ext>
            </a:extLst>
          </p:cNvPr>
          <p:cNvGrpSpPr/>
          <p:nvPr/>
        </p:nvGrpSpPr>
        <p:grpSpPr>
          <a:xfrm>
            <a:off x="8182587" y="258385"/>
            <a:ext cx="3457898" cy="1517455"/>
            <a:chOff x="8182587" y="258385"/>
            <a:chExt cx="3457898" cy="15174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2ABC8F-3C07-0B4D-AC3B-BA89BD90A9A9}"/>
                </a:ext>
              </a:extLst>
            </p:cNvPr>
            <p:cNvSpPr/>
            <p:nvPr/>
          </p:nvSpPr>
          <p:spPr>
            <a:xfrm>
              <a:off x="8634048" y="695185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8.00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3AFC1B-7D55-6349-BF23-83A8B36DF893}"/>
                </a:ext>
              </a:extLst>
            </p:cNvPr>
            <p:cNvSpPr txBox="1"/>
            <p:nvPr/>
          </p:nvSpPr>
          <p:spPr>
            <a:xfrm>
              <a:off x="8634048" y="258385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3724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047CD4-8F79-8048-A884-4431AF5C51DD}"/>
                </a:ext>
              </a:extLst>
            </p:cNvPr>
            <p:cNvSpPr txBox="1"/>
            <p:nvPr/>
          </p:nvSpPr>
          <p:spPr>
            <a:xfrm>
              <a:off x="8182587" y="6277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b3</a:t>
              </a:r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855648-FFF8-B443-B8B1-9218C4A43F91}"/>
              </a:ext>
            </a:extLst>
          </p:cNvPr>
          <p:cNvSpPr txBox="1"/>
          <p:nvPr/>
        </p:nvSpPr>
        <p:spPr>
          <a:xfrm>
            <a:off x="8413982" y="2756192"/>
            <a:ext cx="245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Keep old b1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3E69-A6AF-7942-BE3D-717EAF86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b2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4931-6D18-6C48-A9E3-137EFC3E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b2.deposit(5.00)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15ED66-287A-6349-9E0E-24C29604FBB8}"/>
              </a:ext>
            </a:extLst>
          </p:cNvPr>
          <p:cNvGrpSpPr/>
          <p:nvPr/>
        </p:nvGrpSpPr>
        <p:grpSpPr>
          <a:xfrm>
            <a:off x="551515" y="2386860"/>
            <a:ext cx="3491821" cy="1449987"/>
            <a:chOff x="8511201" y="1870105"/>
            <a:chExt cx="3491821" cy="144998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E97A931-E390-4446-B59E-9C58CD0982B6}"/>
                </a:ext>
              </a:extLst>
            </p:cNvPr>
            <p:cNvSpPr/>
            <p:nvPr/>
          </p:nvSpPr>
          <p:spPr>
            <a:xfrm>
              <a:off x="8996585" y="2239437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0.0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92614C0-122E-004E-8DCF-106E9827B9AB}"/>
                </a:ext>
              </a:extLst>
            </p:cNvPr>
            <p:cNvSpPr txBox="1"/>
            <p:nvPr/>
          </p:nvSpPr>
          <p:spPr>
            <a:xfrm>
              <a:off x="8996585" y="1870105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1056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C306F4-B750-5041-BEB4-48EA5E32D591}"/>
                </a:ext>
              </a:extLst>
            </p:cNvPr>
            <p:cNvSpPr txBox="1"/>
            <p:nvPr/>
          </p:nvSpPr>
          <p:spPr>
            <a:xfrm>
              <a:off x="8511201" y="223943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b1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610223-9F9B-9E45-A134-891DBFE51216}"/>
              </a:ext>
            </a:extLst>
          </p:cNvPr>
          <p:cNvGrpSpPr/>
          <p:nvPr/>
        </p:nvGrpSpPr>
        <p:grpSpPr>
          <a:xfrm>
            <a:off x="660884" y="4330614"/>
            <a:ext cx="3382452" cy="1517455"/>
            <a:chOff x="7595333" y="751789"/>
            <a:chExt cx="3382452" cy="151745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277E3E-F26E-0A43-9CD6-E1C175819F99}"/>
                </a:ext>
              </a:extLst>
            </p:cNvPr>
            <p:cNvSpPr/>
            <p:nvPr/>
          </p:nvSpPr>
          <p:spPr>
            <a:xfrm>
              <a:off x="7971348" y="1188589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60.00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A09004-E3A5-0D42-A7DC-E7042BFDC0E7}"/>
                </a:ext>
              </a:extLst>
            </p:cNvPr>
            <p:cNvSpPr txBox="1"/>
            <p:nvPr/>
          </p:nvSpPr>
          <p:spPr>
            <a:xfrm>
              <a:off x="7971348" y="751789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1056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39BEE7-2BDC-7646-B0C9-AD9BA93FB5BA}"/>
                </a:ext>
              </a:extLst>
            </p:cNvPr>
            <p:cNvSpPr txBox="1"/>
            <p:nvPr/>
          </p:nvSpPr>
          <p:spPr>
            <a:xfrm>
              <a:off x="7595333" y="11885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b2</a:t>
              </a:r>
              <a:endParaRPr lang="en-US" dirty="0"/>
            </a:p>
          </p:txBody>
        </p:sp>
      </p:grpSp>
      <p:sp>
        <p:nvSpPr>
          <p:cNvPr id="41" name="U-Turn Arrow 40">
            <a:extLst>
              <a:ext uri="{FF2B5EF4-FFF2-40B4-BE49-F238E27FC236}">
                <a16:creationId xmlns:a16="http://schemas.microsoft.com/office/drawing/2014/main" id="{55C1D239-1439-784D-BEE1-13F8320DA971}"/>
              </a:ext>
            </a:extLst>
          </p:cNvPr>
          <p:cNvSpPr/>
          <p:nvPr/>
        </p:nvSpPr>
        <p:spPr>
          <a:xfrm rot="5400000">
            <a:off x="3560188" y="3608670"/>
            <a:ext cx="2722546" cy="1756253"/>
          </a:xfrm>
          <a:prstGeom prst="uturnArrow">
            <a:avLst>
              <a:gd name="adj1" fmla="val 22633"/>
              <a:gd name="adj2" fmla="val 25000"/>
              <a:gd name="adj3" fmla="val 33678"/>
              <a:gd name="adj4" fmla="val 4132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4DEF78-10CE-C94D-A7FC-1A9245B136AA}"/>
              </a:ext>
            </a:extLst>
          </p:cNvPr>
          <p:cNvGrpSpPr/>
          <p:nvPr/>
        </p:nvGrpSpPr>
        <p:grpSpPr>
          <a:xfrm>
            <a:off x="8182587" y="258385"/>
            <a:ext cx="3457898" cy="1517455"/>
            <a:chOff x="8182587" y="258385"/>
            <a:chExt cx="3457898" cy="151745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0DF526-C5F0-FD4E-970C-0A307FB9CA30}"/>
                </a:ext>
              </a:extLst>
            </p:cNvPr>
            <p:cNvSpPr/>
            <p:nvPr/>
          </p:nvSpPr>
          <p:spPr>
            <a:xfrm>
              <a:off x="8634048" y="695185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8.00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8C63D3-38E1-A249-9430-DF95108241FC}"/>
                </a:ext>
              </a:extLst>
            </p:cNvPr>
            <p:cNvSpPr txBox="1"/>
            <p:nvPr/>
          </p:nvSpPr>
          <p:spPr>
            <a:xfrm>
              <a:off x="8634048" y="258385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3724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40A8FF-95FF-3140-8542-DEA58CD22C6B}"/>
                </a:ext>
              </a:extLst>
            </p:cNvPr>
            <p:cNvSpPr txBox="1"/>
            <p:nvPr/>
          </p:nvSpPr>
          <p:spPr>
            <a:xfrm>
              <a:off x="8182587" y="6277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b3</a:t>
              </a:r>
              <a:endParaRPr lang="en-US" dirty="0"/>
            </a:p>
          </p:txBody>
        </p: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4861B16-666D-5F4D-B8DA-13429686717A}"/>
              </a:ext>
            </a:extLst>
          </p:cNvPr>
          <p:cNvSpPr/>
          <p:nvPr/>
        </p:nvSpPr>
        <p:spPr>
          <a:xfrm>
            <a:off x="4921461" y="4058080"/>
            <a:ext cx="1579418" cy="4572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deposit(5.00)</a:t>
            </a:r>
            <a:endParaRPr lang="en-US" sz="16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C6922E-5CB9-3644-BBDC-24546F186178}"/>
              </a:ext>
            </a:extLst>
          </p:cNvPr>
          <p:cNvGrpSpPr/>
          <p:nvPr/>
        </p:nvGrpSpPr>
        <p:grpSpPr>
          <a:xfrm>
            <a:off x="6066954" y="2386860"/>
            <a:ext cx="3491821" cy="1449987"/>
            <a:chOff x="8511201" y="1870105"/>
            <a:chExt cx="3491821" cy="144998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74201F7-1AE3-2B41-9115-57ECE9F828FD}"/>
                </a:ext>
              </a:extLst>
            </p:cNvPr>
            <p:cNvSpPr/>
            <p:nvPr/>
          </p:nvSpPr>
          <p:spPr>
            <a:xfrm>
              <a:off x="8996585" y="2239437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0.0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07D884-77D3-7147-88BF-24CD6B6FC95F}"/>
                </a:ext>
              </a:extLst>
            </p:cNvPr>
            <p:cNvSpPr txBox="1"/>
            <p:nvPr/>
          </p:nvSpPr>
          <p:spPr>
            <a:xfrm>
              <a:off x="8996585" y="1870105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1056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6DEFBB-EAD4-E44D-92D7-83EE1DA542C0}"/>
                </a:ext>
              </a:extLst>
            </p:cNvPr>
            <p:cNvSpPr txBox="1"/>
            <p:nvPr/>
          </p:nvSpPr>
          <p:spPr>
            <a:xfrm>
              <a:off x="8511201" y="223943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b1</a:t>
              </a:r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D66BB5F-D64F-E047-BC39-0C9EBC8B5589}"/>
              </a:ext>
            </a:extLst>
          </p:cNvPr>
          <p:cNvGrpSpPr/>
          <p:nvPr/>
        </p:nvGrpSpPr>
        <p:grpSpPr>
          <a:xfrm>
            <a:off x="6176323" y="4330614"/>
            <a:ext cx="3382452" cy="1517455"/>
            <a:chOff x="7595333" y="751789"/>
            <a:chExt cx="3382452" cy="151745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1D4BD93-8294-FB4D-890B-AE812C32698A}"/>
                </a:ext>
              </a:extLst>
            </p:cNvPr>
            <p:cNvSpPr/>
            <p:nvPr/>
          </p:nvSpPr>
          <p:spPr>
            <a:xfrm>
              <a:off x="7971348" y="1188589"/>
              <a:ext cx="3006437" cy="1080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dirty="0" err="1"/>
                <a:t>BankAccount</a:t>
              </a:r>
              <a:endParaRPr lang="en-CA" dirty="0"/>
            </a:p>
            <a:p>
              <a:r>
                <a:rPr lang="en-CA" dirty="0"/>
                <a:t>balance</a:t>
              </a:r>
              <a:r>
                <a:rPr lang="en-US" dirty="0"/>
                <a:t> = 65.00</a:t>
              </a:r>
            </a:p>
            <a:p>
              <a:r>
                <a:rPr lang="en-CA" dirty="0" err="1"/>
                <a:t>overdraftAmount</a:t>
              </a:r>
              <a:r>
                <a:rPr lang="en-CA" dirty="0"/>
                <a:t> = 100.00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037400-C447-2F48-90B5-D4410ED85061}"/>
                </a:ext>
              </a:extLst>
            </p:cNvPr>
            <p:cNvSpPr txBox="1"/>
            <p:nvPr/>
          </p:nvSpPr>
          <p:spPr>
            <a:xfrm>
              <a:off x="7971348" y="751789"/>
              <a:ext cx="2374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Memory Address: 1056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728DFB5-EB56-C643-AF57-7EFA4DF4AE73}"/>
                </a:ext>
              </a:extLst>
            </p:cNvPr>
            <p:cNvSpPr txBox="1"/>
            <p:nvPr/>
          </p:nvSpPr>
          <p:spPr>
            <a:xfrm>
              <a:off x="7595333" y="118858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b2</a:t>
              </a:r>
              <a:endParaRPr lang="en-US" dirty="0"/>
            </a:p>
          </p:txBody>
        </p:sp>
      </p:grpSp>
      <p:sp>
        <p:nvSpPr>
          <p:cNvPr id="57" name="U-Turn Arrow 56">
            <a:extLst>
              <a:ext uri="{FF2B5EF4-FFF2-40B4-BE49-F238E27FC236}">
                <a16:creationId xmlns:a16="http://schemas.microsoft.com/office/drawing/2014/main" id="{71814F6F-C4AA-4842-B3C2-0AF1E4235EC2}"/>
              </a:ext>
            </a:extLst>
          </p:cNvPr>
          <p:cNvSpPr/>
          <p:nvPr/>
        </p:nvSpPr>
        <p:spPr>
          <a:xfrm rot="5400000">
            <a:off x="9075629" y="3608670"/>
            <a:ext cx="2722546" cy="1756253"/>
          </a:xfrm>
          <a:prstGeom prst="uturnArrow">
            <a:avLst>
              <a:gd name="adj1" fmla="val 22633"/>
              <a:gd name="adj2" fmla="val 25000"/>
              <a:gd name="adj3" fmla="val 33678"/>
              <a:gd name="adj4" fmla="val 41322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346</Words>
  <Application>Microsoft Macintosh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Team Assignment 2: Tracing Objects</vt:lpstr>
      <vt:lpstr>Create Account</vt:lpstr>
      <vt:lpstr>Deposit Amount</vt:lpstr>
      <vt:lpstr>Withdraw Amount</vt:lpstr>
      <vt:lpstr>Assigning b2 to b1</vt:lpstr>
      <vt:lpstr>Changing b2 information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Assignment 2: Tracing Objects</dc:title>
  <dc:creator>William Chan</dc:creator>
  <cp:lastModifiedBy>William Chan</cp:lastModifiedBy>
  <cp:revision>24</cp:revision>
  <dcterms:created xsi:type="dcterms:W3CDTF">2018-01-30T20:05:03Z</dcterms:created>
  <dcterms:modified xsi:type="dcterms:W3CDTF">2018-01-31T01:38:56Z</dcterms:modified>
</cp:coreProperties>
</file>