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4320" y="201168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</a:rPr>
              <a:t>Team Assignment 5: Tracing</a:t>
            </a:r>
            <a:endParaRPr b="0" lang="en-US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Tutorial 6 Team 3: Kieran, Seth, William, Rulan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Customer c = new Customer(“John Doe”, 321)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22920" y="1771200"/>
            <a:ext cx="4762080" cy="2707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456840" y="2008800"/>
            <a:ext cx="4250160" cy="22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name = “John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customerID = 321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2390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BankAccount b1 = new BankAccount(c,100.0);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58720" y="4124880"/>
            <a:ext cx="4234680" cy="242424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675000" y="4215600"/>
            <a:ext cx="3496680" cy="20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b1BankAccount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100.0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2603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27400" y="1488240"/>
            <a:ext cx="3990600" cy="226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639720" y="1687320"/>
            <a:ext cx="35614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name = “John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customerID = 321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2390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Line 6"/>
          <p:cNvSpPr/>
          <p:nvPr/>
        </p:nvSpPr>
        <p:spPr>
          <a:xfrm flipV="1">
            <a:off x="2755440" y="3605760"/>
            <a:ext cx="1446120" cy="12434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ChequingAccount b2 = new ChequingAccount(c, 200.0, 12.0);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667840" y="1505880"/>
            <a:ext cx="3912120" cy="2272320"/>
          </a:xfrm>
          <a:prstGeom prst="rect">
            <a:avLst/>
          </a:prstGeom>
          <a:solidFill>
            <a:srgbClr val="00a8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5806440" y="1582200"/>
            <a:ext cx="4273200" cy="26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b2ChequingAccount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200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overdraftFee = 12.0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27400" y="1505880"/>
            <a:ext cx="3990600" cy="226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639720" y="1704960"/>
            <a:ext cx="35614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name = “John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customerID = 321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2390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558720" y="4124880"/>
            <a:ext cx="4234680" cy="242424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675000" y="4215600"/>
            <a:ext cx="3496680" cy="20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b1BankAccount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100.0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2603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8"/>
          <p:cNvSpPr/>
          <p:nvPr/>
        </p:nvSpPr>
        <p:spPr>
          <a:xfrm flipV="1">
            <a:off x="2755440" y="3623400"/>
            <a:ext cx="1446120" cy="12434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9"/>
          <p:cNvSpPr/>
          <p:nvPr/>
        </p:nvSpPr>
        <p:spPr>
          <a:xfrm flipH="1">
            <a:off x="4412880" y="2219760"/>
            <a:ext cx="1393560" cy="24408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b2.setOverdraftAmount(150.0);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667840" y="1505880"/>
            <a:ext cx="3912120" cy="2272320"/>
          </a:xfrm>
          <a:prstGeom prst="rect">
            <a:avLst/>
          </a:prstGeom>
          <a:solidFill>
            <a:srgbClr val="00a8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5806440" y="1582200"/>
            <a:ext cx="4273200" cy="26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b2ChequingAccount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200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overdraftFee = 12.0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overdraftAmount = 150.0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27400" y="1505880"/>
            <a:ext cx="3990600" cy="226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639720" y="1704960"/>
            <a:ext cx="35614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name = “John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customerID = 321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2390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558720" y="4124880"/>
            <a:ext cx="4234680" cy="242424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"/>
          <p:cNvSpPr/>
          <p:nvPr/>
        </p:nvSpPr>
        <p:spPr>
          <a:xfrm>
            <a:off x="675000" y="4215600"/>
            <a:ext cx="3496680" cy="20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b1BankAccount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100.0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2603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Line 8"/>
          <p:cNvSpPr/>
          <p:nvPr/>
        </p:nvSpPr>
        <p:spPr>
          <a:xfrm flipV="1">
            <a:off x="2755440" y="3623400"/>
            <a:ext cx="1446120" cy="12434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9"/>
          <p:cNvSpPr/>
          <p:nvPr/>
        </p:nvSpPr>
        <p:spPr>
          <a:xfrm flipH="1">
            <a:off x="4412880" y="2219760"/>
            <a:ext cx="1393560" cy="24408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BankAccount b3 = b2;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667840" y="1505880"/>
            <a:ext cx="3912120" cy="2272320"/>
          </a:xfrm>
          <a:prstGeom prst="rect">
            <a:avLst/>
          </a:prstGeom>
          <a:solidFill>
            <a:srgbClr val="00a8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5806440" y="1582200"/>
            <a:ext cx="3537360" cy="22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b2ChequingAccount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200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overdraftFee = 12.0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OverdraftAmount = 150.0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2890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27400" y="1505880"/>
            <a:ext cx="3990600" cy="226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>
            <a:off x="639720" y="1704960"/>
            <a:ext cx="35614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name = “John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customerID = 321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2390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558720" y="4124880"/>
            <a:ext cx="3935880" cy="242424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"/>
          <p:cNvSpPr/>
          <p:nvPr/>
        </p:nvSpPr>
        <p:spPr>
          <a:xfrm>
            <a:off x="675000" y="4215600"/>
            <a:ext cx="3496680" cy="20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b1BankAccount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100.0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2603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8"/>
          <p:cNvSpPr/>
          <p:nvPr/>
        </p:nvSpPr>
        <p:spPr>
          <a:xfrm flipV="1">
            <a:off x="2755440" y="3623400"/>
            <a:ext cx="1446120" cy="12434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9"/>
          <p:cNvSpPr/>
          <p:nvPr/>
        </p:nvSpPr>
        <p:spPr>
          <a:xfrm flipH="1">
            <a:off x="4412880" y="2015280"/>
            <a:ext cx="1393560" cy="44856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0"/>
          <p:cNvSpPr/>
          <p:nvPr/>
        </p:nvSpPr>
        <p:spPr>
          <a:xfrm>
            <a:off x="5659920" y="4203720"/>
            <a:ext cx="3920040" cy="2440080"/>
          </a:xfrm>
          <a:prstGeom prst="rect">
            <a:avLst/>
          </a:prstGeom>
          <a:solidFill>
            <a:srgbClr val="d02b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1"/>
          <p:cNvSpPr/>
          <p:nvPr/>
        </p:nvSpPr>
        <p:spPr>
          <a:xfrm>
            <a:off x="5798880" y="4267080"/>
            <a:ext cx="3537360" cy="22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b3BankAccount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200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overdraftFee = 12.0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OverdraftAmount = 150.0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2890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8903160" y="3597840"/>
            <a:ext cx="345960" cy="668880"/>
          </a:xfrm>
          <a:custGeom>
            <a:avLst/>
            <a:gdLst/>
            <a:ahLst/>
            <a:rect l="l" t="t" r="r" b="b"/>
            <a:pathLst>
              <a:path w="964" h="1861">
                <a:moveTo>
                  <a:pt x="0" y="370"/>
                </a:moveTo>
                <a:lnTo>
                  <a:pt x="481" y="0"/>
                </a:lnTo>
                <a:lnTo>
                  <a:pt x="963" y="370"/>
                </a:lnTo>
                <a:lnTo>
                  <a:pt x="722" y="370"/>
                </a:lnTo>
                <a:lnTo>
                  <a:pt x="722" y="1489"/>
                </a:lnTo>
                <a:lnTo>
                  <a:pt x="963" y="1489"/>
                </a:lnTo>
                <a:lnTo>
                  <a:pt x="481" y="1860"/>
                </a:lnTo>
                <a:lnTo>
                  <a:pt x="0" y="1489"/>
                </a:lnTo>
                <a:lnTo>
                  <a:pt x="240" y="1489"/>
                </a:lnTo>
                <a:lnTo>
                  <a:pt x="240" y="370"/>
                </a:lnTo>
                <a:lnTo>
                  <a:pt x="0" y="370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3"/>
          <p:cNvSpPr/>
          <p:nvPr/>
        </p:nvSpPr>
        <p:spPr>
          <a:xfrm>
            <a:off x="7572960" y="3857400"/>
            <a:ext cx="162108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Same Address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86480" y="509400"/>
            <a:ext cx="821268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System.out.println(b1.getBalance() + “,” + b3.getBalance());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997440" y="1495080"/>
            <a:ext cx="2907360" cy="1688400"/>
          </a:xfrm>
          <a:prstGeom prst="rect">
            <a:avLst/>
          </a:prstGeom>
          <a:solidFill>
            <a:srgbClr val="00a8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4100760" y="1551600"/>
            <a:ext cx="2628720" cy="16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b2ChequingAccount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200.0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overdraftFee = 12.0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OverdraftAmount = 150.0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2890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77480" y="1495080"/>
            <a:ext cx="2965680" cy="1685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260640" y="1643040"/>
            <a:ext cx="2647080" cy="14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name = “John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customerID = 321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2390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200520" y="3441240"/>
            <a:ext cx="2925000" cy="180180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286920" y="3508560"/>
            <a:ext cx="259884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b1BankAccount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100.0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2603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Line 8"/>
          <p:cNvSpPr/>
          <p:nvPr/>
        </p:nvSpPr>
        <p:spPr>
          <a:xfrm flipV="1">
            <a:off x="1833120" y="3068640"/>
            <a:ext cx="1074960" cy="92412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9"/>
          <p:cNvSpPr/>
          <p:nvPr/>
        </p:nvSpPr>
        <p:spPr>
          <a:xfrm flipH="1">
            <a:off x="3065040" y="1873440"/>
            <a:ext cx="1035720" cy="33336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0"/>
          <p:cNvSpPr/>
          <p:nvPr/>
        </p:nvSpPr>
        <p:spPr>
          <a:xfrm>
            <a:off x="3991680" y="3499920"/>
            <a:ext cx="2913120" cy="1813320"/>
          </a:xfrm>
          <a:prstGeom prst="rect">
            <a:avLst/>
          </a:prstGeom>
          <a:solidFill>
            <a:srgbClr val="d02b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1"/>
          <p:cNvSpPr/>
          <p:nvPr/>
        </p:nvSpPr>
        <p:spPr>
          <a:xfrm>
            <a:off x="4095000" y="3547080"/>
            <a:ext cx="2628720" cy="16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b3BankAccount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200.0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overdraftFee = 12.0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OverdraftAmount = 150.0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2890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6401880" y="3049560"/>
            <a:ext cx="257040" cy="497160"/>
          </a:xfrm>
          <a:custGeom>
            <a:avLst/>
            <a:gdLst/>
            <a:ahLst/>
            <a:rect l="l" t="t" r="r" b="b"/>
            <a:pathLst>
              <a:path w="717" h="1384">
                <a:moveTo>
                  <a:pt x="0" y="275"/>
                </a:moveTo>
                <a:lnTo>
                  <a:pt x="358" y="0"/>
                </a:lnTo>
                <a:lnTo>
                  <a:pt x="716" y="275"/>
                </a:lnTo>
                <a:lnTo>
                  <a:pt x="537" y="275"/>
                </a:lnTo>
                <a:lnTo>
                  <a:pt x="537" y="1107"/>
                </a:lnTo>
                <a:lnTo>
                  <a:pt x="716" y="1107"/>
                </a:lnTo>
                <a:lnTo>
                  <a:pt x="358" y="1383"/>
                </a:lnTo>
                <a:lnTo>
                  <a:pt x="0" y="1107"/>
                </a:lnTo>
                <a:lnTo>
                  <a:pt x="179" y="1107"/>
                </a:lnTo>
                <a:lnTo>
                  <a:pt x="179" y="275"/>
                </a:lnTo>
                <a:lnTo>
                  <a:pt x="0" y="275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5413320" y="3242520"/>
            <a:ext cx="120492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Same Address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4"/>
          <p:cNvSpPr/>
          <p:nvPr/>
        </p:nvSpPr>
        <p:spPr>
          <a:xfrm>
            <a:off x="362160" y="5533920"/>
            <a:ext cx="6486120" cy="118044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Command Line Prints: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100.0, 200.0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Line 15"/>
          <p:cNvSpPr/>
          <p:nvPr/>
        </p:nvSpPr>
        <p:spPr>
          <a:xfrm flipH="1" flipV="1">
            <a:off x="354240" y="4345200"/>
            <a:ext cx="181080" cy="180288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6"/>
          <p:cNvSpPr/>
          <p:nvPr/>
        </p:nvSpPr>
        <p:spPr>
          <a:xfrm flipV="1">
            <a:off x="1645200" y="4156560"/>
            <a:ext cx="2449800" cy="203868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7"/>
          <p:cNvSpPr/>
          <p:nvPr/>
        </p:nvSpPr>
        <p:spPr>
          <a:xfrm>
            <a:off x="7210800" y="3377160"/>
            <a:ext cx="2353320" cy="27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b1.getBalance() points to b1’s balance which is 100. Because b3 and b2 are the same address the balances are the same and so b3.getBalance() prints 200.0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8"/>
          <p:cNvSpPr/>
          <p:nvPr/>
        </p:nvSpPr>
        <p:spPr>
          <a:xfrm>
            <a:off x="7187040" y="2865600"/>
            <a:ext cx="2377080" cy="9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Explanation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86480" y="509400"/>
            <a:ext cx="821268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b1.withdraw(110);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997440" y="1495080"/>
            <a:ext cx="2907360" cy="1688400"/>
          </a:xfrm>
          <a:prstGeom prst="rect">
            <a:avLst/>
          </a:prstGeom>
          <a:solidFill>
            <a:srgbClr val="00a8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4100760" y="1551600"/>
            <a:ext cx="2628720" cy="16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b2ChequingAccount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200.0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overdraftFee = 12.0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OverdraftAmount = 150.0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2890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77480" y="1495080"/>
            <a:ext cx="2965680" cy="1685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"/>
          <p:cNvSpPr/>
          <p:nvPr/>
        </p:nvSpPr>
        <p:spPr>
          <a:xfrm>
            <a:off x="260640" y="1643040"/>
            <a:ext cx="2647080" cy="14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cCustomer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name = “John Doe”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customerID = 321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2390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200520" y="3441240"/>
            <a:ext cx="2925000" cy="187992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7"/>
          <p:cNvSpPr/>
          <p:nvPr/>
        </p:nvSpPr>
        <p:spPr>
          <a:xfrm>
            <a:off x="286920" y="3508560"/>
            <a:ext cx="259884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b1BankAccount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100.0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2603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8"/>
          <p:cNvSpPr/>
          <p:nvPr/>
        </p:nvSpPr>
        <p:spPr>
          <a:xfrm flipV="1">
            <a:off x="1833120" y="3068640"/>
            <a:ext cx="1074960" cy="92412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9"/>
          <p:cNvSpPr/>
          <p:nvPr/>
        </p:nvSpPr>
        <p:spPr>
          <a:xfrm flipH="1">
            <a:off x="3065040" y="1873440"/>
            <a:ext cx="1035720" cy="33336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0"/>
          <p:cNvSpPr/>
          <p:nvPr/>
        </p:nvSpPr>
        <p:spPr>
          <a:xfrm>
            <a:off x="3991680" y="3499920"/>
            <a:ext cx="2913120" cy="1813320"/>
          </a:xfrm>
          <a:prstGeom prst="rect">
            <a:avLst/>
          </a:prstGeom>
          <a:solidFill>
            <a:srgbClr val="d02bd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"/>
          <p:cNvSpPr/>
          <p:nvPr/>
        </p:nvSpPr>
        <p:spPr>
          <a:xfrm>
            <a:off x="4095000" y="3547080"/>
            <a:ext cx="2628720" cy="16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b3BankAccount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customer = c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balance = 200.0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overdraftFee = 12.0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OverdraftAmount = 150.0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0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Memory Address: 2890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6401880" y="3049560"/>
            <a:ext cx="257040" cy="497160"/>
          </a:xfrm>
          <a:custGeom>
            <a:avLst/>
            <a:gdLst/>
            <a:ahLst/>
            <a:rect l="l" t="t" r="r" b="b"/>
            <a:pathLst>
              <a:path w="717" h="1384">
                <a:moveTo>
                  <a:pt x="0" y="275"/>
                </a:moveTo>
                <a:lnTo>
                  <a:pt x="358" y="0"/>
                </a:lnTo>
                <a:lnTo>
                  <a:pt x="716" y="275"/>
                </a:lnTo>
                <a:lnTo>
                  <a:pt x="537" y="275"/>
                </a:lnTo>
                <a:lnTo>
                  <a:pt x="537" y="1107"/>
                </a:lnTo>
                <a:lnTo>
                  <a:pt x="716" y="1107"/>
                </a:lnTo>
                <a:lnTo>
                  <a:pt x="358" y="1383"/>
                </a:lnTo>
                <a:lnTo>
                  <a:pt x="0" y="1107"/>
                </a:lnTo>
                <a:lnTo>
                  <a:pt x="179" y="1107"/>
                </a:lnTo>
                <a:lnTo>
                  <a:pt x="179" y="275"/>
                </a:lnTo>
                <a:lnTo>
                  <a:pt x="0" y="275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3"/>
          <p:cNvSpPr/>
          <p:nvPr/>
        </p:nvSpPr>
        <p:spPr>
          <a:xfrm>
            <a:off x="5413320" y="3242520"/>
            <a:ext cx="120492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Same Address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4"/>
          <p:cNvSpPr/>
          <p:nvPr/>
        </p:nvSpPr>
        <p:spPr>
          <a:xfrm>
            <a:off x="362160" y="5321520"/>
            <a:ext cx="6486120" cy="139284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Command Line Prints: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You don't have enough funds/overdraft to make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this transaction or withdraw a negative amount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7131960" y="3377160"/>
            <a:ext cx="2353320" cy="24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This line of code is calling b1’s print statement. This command would cause an overdraft which isnt allowed in a BankAccount class so it would print a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7187040" y="2865240"/>
            <a:ext cx="2377080" cy="9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Explanation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LibreOffice/5.3.7.2.0$Linux_X86_64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2018-03-06T15:29:54Z</dcterms:created>
  <dc:creator/>
  <dc:description/>
  <dc:language>en-US</dc:language>
  <cp:lastModifiedBy/>
  <dcterms:modified xsi:type="dcterms:W3CDTF">2018-03-06T16:29:51Z</dcterms:modified>
  <cp:revision>6</cp:revision>
  <dc:subject/>
  <dc:title/>
</cp:coreProperties>
</file>