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6" y="1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CPSC 462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uringmyartout.wordpress.com/2014/02/14/some-thoughts-on-valentines-day-part-6-and-i-swear-this-is-the-last-one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462 –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Sample Project Design and Source Code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2020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76D917-74BF-4595-9717-129B78D90A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8400" y="552450"/>
            <a:ext cx="7315200" cy="57531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30051-ADE7-4AA3-9C1E-84CB290C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B399B-210C-4E9E-A380-C2559939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DF0C8-1295-4E8D-9063-289B6E24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B60C7-8BE7-42DE-8BB2-940D354AD2B0}"/>
              </a:ext>
            </a:extLst>
          </p:cNvPr>
          <p:cNvSpPr/>
          <p:nvPr/>
        </p:nvSpPr>
        <p:spPr>
          <a:xfrm>
            <a:off x="304800" y="501651"/>
            <a:ext cx="11582400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most important thing you can learn in object-oriented analysis and design </a:t>
            </a:r>
          </a:p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is</a:t>
            </a:r>
          </a:p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skillful responsibility assignment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24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33CCC2-47FF-4CE2-A119-3870F0CF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&amp; Layer Interfaces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FABB-3410-40AE-8C22-162AEFC9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888D-0249-45DB-99D4-496281A3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462  T. L. Bettens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A7E0-B781-4AAF-BD50-CD1A29F3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036FE-A600-4520-A6FF-5CE6C3756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28284"/>
              </p:ext>
            </p:extLst>
          </p:nvPr>
        </p:nvGraphicFramePr>
        <p:xfrm>
          <a:off x="457200" y="1066800"/>
          <a:ext cx="11582400" cy="552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val="3595213186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594009"/>
                  </a:ext>
                </a:extLst>
              </a:tr>
              <a:tr h="190500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Domain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28085"/>
                  </a:ext>
                </a:extLst>
              </a:tr>
              <a:tr h="217208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Technical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91517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F18A5D1-66C6-432D-8899-B85A8FCB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093" y="1203716"/>
            <a:ext cx="3660458" cy="1071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35772-F748-42E2-BB3A-C4647DF6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880" y="2925221"/>
            <a:ext cx="3660458" cy="874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2FE79-C32E-4E17-B146-05A23C31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437" y="2925221"/>
            <a:ext cx="3660458" cy="1071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98EE4F-FD38-4A56-85EA-EB67B8857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93" y="2925221"/>
            <a:ext cx="3660458" cy="1225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984CB7-89AA-4000-AFCC-CEDE3E8B4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054" y="4719002"/>
            <a:ext cx="3660458" cy="1440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B2EE31-E384-4BE3-8BF0-E1AA9D435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5796" y="4719002"/>
            <a:ext cx="3660458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7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1066800"/>
            <a:ext cx="3609975" cy="51625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4873DE-3C58-4AEF-B1C3-9F9021F7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2C43-F74D-4243-884A-5B98B822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79217-EBE0-4E27-A2CF-90A214B1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462  T. L. Bettens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A815-E32D-46F4-8457-6114E53A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87653C0-0E6A-47CA-A5A0-5592E41CCB2E}"/>
              </a:ext>
            </a:extLst>
          </p:cNvPr>
          <p:cNvSpPr/>
          <p:nvPr/>
        </p:nvSpPr>
        <p:spPr>
          <a:xfrm>
            <a:off x="1447800" y="960438"/>
            <a:ext cx="2286000" cy="914400"/>
          </a:xfrm>
          <a:prstGeom prst="wedgeRoundRectCallout">
            <a:avLst>
              <a:gd name="adj1" fmla="val 87020"/>
              <a:gd name="adj2" fmla="val -132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to the UI Layer from main()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8305937-680F-4EA1-B894-E87E9636FA9F}"/>
              </a:ext>
            </a:extLst>
          </p:cNvPr>
          <p:cNvSpPr/>
          <p:nvPr/>
        </p:nvSpPr>
        <p:spPr>
          <a:xfrm>
            <a:off x="685800" y="3658394"/>
            <a:ext cx="2286000" cy="914400"/>
          </a:xfrm>
          <a:prstGeom prst="wedgeRoundRectCallout">
            <a:avLst>
              <a:gd name="adj1" fmla="val 87020"/>
              <a:gd name="adj2" fmla="val -132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Realization (instance) of the UI Interface</a:t>
            </a:r>
          </a:p>
        </p:txBody>
      </p:sp>
    </p:spTree>
    <p:extLst>
      <p:ext uri="{BB962C8B-B14F-4D97-AF65-F5344CB8AC3E}">
        <p14:creationId xmlns:p14="http://schemas.microsoft.com/office/powerpoint/2010/main" val="33400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9701" y="875949"/>
            <a:ext cx="9119796" cy="5642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5677C1-A24E-4812-8694-12ADC24B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4FEE-D5BC-412E-811A-966BA402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7A6F-DB7F-4F73-929C-A351A9B5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462  T. L. Bettens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F512-C5F1-4DEC-B095-199D19D9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9EA8543-F612-4CBA-B87A-181039B2DA94}"/>
              </a:ext>
            </a:extLst>
          </p:cNvPr>
          <p:cNvSpPr/>
          <p:nvPr/>
        </p:nvSpPr>
        <p:spPr>
          <a:xfrm>
            <a:off x="685800" y="624475"/>
            <a:ext cx="2655536" cy="914400"/>
          </a:xfrm>
          <a:prstGeom prst="wedgeRoundRectCallout">
            <a:avLst>
              <a:gd name="adj1" fmla="val 87020"/>
              <a:gd name="adj2" fmla="val -132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to the Domain Layer’s Sessions from main() and UI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BF41395-9C59-4321-999D-68324C14EB81}"/>
              </a:ext>
            </a:extLst>
          </p:cNvPr>
          <p:cNvSpPr/>
          <p:nvPr/>
        </p:nvSpPr>
        <p:spPr>
          <a:xfrm>
            <a:off x="8874985" y="846138"/>
            <a:ext cx="2286000" cy="914400"/>
          </a:xfrm>
          <a:prstGeom prst="wedgeRoundRectCallout">
            <a:avLst>
              <a:gd name="adj1" fmla="val -35108"/>
              <a:gd name="adj2" fmla="val 773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Realizations (instances) of a Session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E456A4F-79C7-4EC2-A79E-01A4FFEE0A39}"/>
              </a:ext>
            </a:extLst>
          </p:cNvPr>
          <p:cNvSpPr/>
          <p:nvPr/>
        </p:nvSpPr>
        <p:spPr>
          <a:xfrm>
            <a:off x="6087894" y="3810000"/>
            <a:ext cx="3056106" cy="914400"/>
          </a:xfrm>
          <a:prstGeom prst="wedgeRoundRectCallout">
            <a:avLst>
              <a:gd name="adj1" fmla="val -76906"/>
              <a:gd name="adj2" fmla="val 1569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to the Domain Layer’s Account Management from main() and UI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340EAEB-45CF-48E1-BFA8-6AFC5EE75C0D}"/>
              </a:ext>
            </a:extLst>
          </p:cNvPr>
          <p:cNvSpPr/>
          <p:nvPr/>
        </p:nvSpPr>
        <p:spPr>
          <a:xfrm>
            <a:off x="5699599" y="5164022"/>
            <a:ext cx="3056106" cy="914400"/>
          </a:xfrm>
          <a:prstGeom prst="wedgeRoundRectCallout">
            <a:avLst>
              <a:gd name="adj1" fmla="val -76906"/>
              <a:gd name="adj2" fmla="val 1569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Realizations (instances) of an Account Manager</a:t>
            </a:r>
          </a:p>
        </p:txBody>
      </p:sp>
    </p:spTree>
    <p:extLst>
      <p:ext uri="{BB962C8B-B14F-4D97-AF65-F5344CB8AC3E}">
        <p14:creationId xmlns:p14="http://schemas.microsoft.com/office/powerpoint/2010/main" val="413262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252537"/>
            <a:ext cx="8639175" cy="4352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69920-B0B7-414E-A3B8-2355E21E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Services Layer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716EA-9464-43A8-AA31-2B27F7B7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C1B6-3F68-4632-9D45-0A762D13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462  T. L. Bettens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36B1-1C51-4A01-890E-4E39C7D8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8D87F97-DCEB-4844-ACD3-E579BF8DD1AE}"/>
              </a:ext>
            </a:extLst>
          </p:cNvPr>
          <p:cNvSpPr/>
          <p:nvPr/>
        </p:nvSpPr>
        <p:spPr>
          <a:xfrm>
            <a:off x="468042" y="685800"/>
            <a:ext cx="1295400" cy="428228"/>
          </a:xfrm>
          <a:prstGeom prst="wedgeRoundRectCallout">
            <a:avLst>
              <a:gd name="adj1" fmla="val 77258"/>
              <a:gd name="adj2" fmla="val 4410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A905FA5-CC51-436A-B1B2-D97FDD1271E5}"/>
              </a:ext>
            </a:extLst>
          </p:cNvPr>
          <p:cNvSpPr/>
          <p:nvPr/>
        </p:nvSpPr>
        <p:spPr>
          <a:xfrm>
            <a:off x="348321" y="5566568"/>
            <a:ext cx="1534842" cy="414338"/>
          </a:xfrm>
          <a:prstGeom prst="wedgeRoundRectCallout">
            <a:avLst>
              <a:gd name="adj1" fmla="val 68006"/>
              <a:gd name="adj2" fmla="val -529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Realizations</a:t>
            </a:r>
          </a:p>
        </p:txBody>
      </p:sp>
    </p:spTree>
    <p:extLst>
      <p:ext uri="{BB962C8B-B14F-4D97-AF65-F5344CB8AC3E}">
        <p14:creationId xmlns:p14="http://schemas.microsoft.com/office/powerpoint/2010/main" val="127169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159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CPSC 462 – Software Design</vt:lpstr>
      <vt:lpstr>PowerPoint Presentation</vt:lpstr>
      <vt:lpstr>Layers &amp; Layer Interfaces</vt:lpstr>
      <vt:lpstr>User Interface Layer</vt:lpstr>
      <vt:lpstr>Domain Layer</vt:lpstr>
      <vt:lpstr>Technical Services Layer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Thomas Bettens</cp:lastModifiedBy>
  <cp:revision>118</cp:revision>
  <cp:lastPrinted>2018-08-23T05:48:58Z</cp:lastPrinted>
  <dcterms:created xsi:type="dcterms:W3CDTF">2011-10-03T21:31:14Z</dcterms:created>
  <dcterms:modified xsi:type="dcterms:W3CDTF">2020-01-19T20:07:04Z</dcterms:modified>
</cp:coreProperties>
</file>