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60" r:id="rId13"/>
    <p:sldId id="259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23" r:id="rId41"/>
    <p:sldId id="324" r:id="rId42"/>
    <p:sldId id="29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0:28:40.312" idx="1">
    <p:pos x="5587" y="32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&#51004;&#47196;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</a:t>
            </a:r>
            <a:r>
              <a:rPr lang="en-US" altLang="ko-KR" b="1" dirty="0" smtClean="0"/>
              <a:t>04. </a:t>
            </a:r>
            <a:r>
              <a:rPr lang="en-US" altLang="ko-KR" b="1" dirty="0"/>
              <a:t>01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- 3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이름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이름에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 </a:t>
            </a:r>
            <a:r>
              <a:rPr lang="ko-KR" altLang="en-US" dirty="0" smtClean="0"/>
              <a:t>외의 특수기호들을 넣을 수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숫자로 시작할 수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예약어를</a:t>
            </a:r>
            <a:r>
              <a:rPr lang="ko-KR" altLang="en-US" dirty="0" smtClean="0"/>
              <a:t> 변수 이름으로 사용할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if,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 break, for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630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암묵적인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변수 이름은 영어로 함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한글 변수는 하지 말자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</a:rPr>
              <a:t>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이름 </a:t>
            </a:r>
            <a:r>
              <a:rPr lang="en-US" altLang="ko-KR" dirty="0" smtClean="0">
                <a:solidFill>
                  <a:srgbClr val="FF0000"/>
                </a:solidFill>
              </a:rPr>
              <a:t>(x),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name (o)</a:t>
            </a:r>
          </a:p>
          <a:p>
            <a:r>
              <a:rPr lang="ko-KR" altLang="en-US" dirty="0" smtClean="0"/>
              <a:t>변수 이름은 소문자로 </a:t>
            </a:r>
            <a:r>
              <a:rPr lang="ko-KR" altLang="en-US" dirty="0"/>
              <a:t>씀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Name(x),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name (o)</a:t>
            </a:r>
          </a:p>
          <a:p>
            <a:r>
              <a:rPr lang="ko-KR" altLang="en-US" dirty="0" smtClean="0"/>
              <a:t>변수 이름에 단어 여러 개가 들어갈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두번째 단어의 첫 문자는 대문자로 함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istrue</a:t>
            </a:r>
            <a:r>
              <a:rPr lang="en-US" altLang="ko-KR" dirty="0" smtClean="0"/>
              <a:t> 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isTrue</a:t>
            </a:r>
            <a:r>
              <a:rPr lang="en-US" altLang="ko-KR" dirty="0" smtClean="0"/>
              <a:t>(o)</a:t>
            </a:r>
          </a:p>
          <a:p>
            <a:r>
              <a:rPr lang="ko-KR" altLang="en-US" dirty="0" smtClean="0"/>
              <a:t>변수 이름이 숫자로 시작해야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붙임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_1st;</a:t>
            </a:r>
          </a:p>
          <a:p>
            <a:r>
              <a:rPr lang="ko-KR" altLang="en-US" dirty="0" smtClean="0"/>
              <a:t>상수 이름은 대문자로만 적음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name (x),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NAME 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7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2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Annotation)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(</a:t>
            </a:r>
            <a:r>
              <a:rPr lang="ko-KR" altLang="en-US" dirty="0"/>
              <a:t>註釋</a:t>
            </a:r>
            <a:r>
              <a:rPr lang="en-US" altLang="ko-KR" dirty="0"/>
              <a:t>) 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낱말이나 문장의 뜻을 쉽게 풀이함</a:t>
            </a:r>
            <a:r>
              <a:rPr lang="en-US" altLang="ko-KR" dirty="0"/>
              <a:t>. </a:t>
            </a:r>
            <a:r>
              <a:rPr lang="ko-KR" altLang="en-US" dirty="0"/>
              <a:t>또는 그런 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 대한 각종 설명을 메모하는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필요가 없는 코드를 실행시키지 않게 하는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문</a:t>
            </a:r>
            <a:r>
              <a:rPr lang="ko-KR" altLang="en-US" dirty="0" smtClean="0"/>
              <a:t>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는 한 줄을 주석 처리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*/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안에 있는 모든 문장을 주석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0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9E10B-67C1-449F-B820-0470E028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59" y="1409219"/>
            <a:ext cx="3876675" cy="242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6AE2A-E90F-4568-8E61-0043D448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22" y="5209607"/>
            <a:ext cx="6000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D9E36-55E2-4414-A712-21EC9A3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주석을 꼭 써야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B5CC-FB21-41D1-9289-3F4F83AB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4D226-B408-4040-8FC9-3F922FC6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코드가 길어지면 자신이 만든 코드라도 각각의 코드가 어떤 역할을 하는지 알아보기가 힘들기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사람들과 같이 프로그래밍을 하기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유지보수를 쉽게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주석은 선택이 아니라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D9C2-F739-4F73-953F-5292B7EC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365695"/>
            <a:ext cx="8273143" cy="1399963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3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6C2D-E176-4F1A-917E-CFA9D109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2A5E-9FB6-438F-B27D-208F07A1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흐름을 제어하는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사용자나 프로그래머의 명령에 따라 프로그램이 동작하게 함</a:t>
            </a:r>
          </a:p>
        </p:txBody>
      </p:sp>
    </p:spTree>
    <p:extLst>
      <p:ext uri="{BB962C8B-B14F-4D97-AF65-F5344CB8AC3E}">
        <p14:creationId xmlns:p14="http://schemas.microsoft.com/office/powerpoint/2010/main" val="36059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28885" y="1972905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주석 </a:t>
            </a: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Annotation)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328885" y="349638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제어문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2932922" y="449423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깜빡하고 안 알려준 것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413B5-ECF9-4023-87EC-7F67583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예시 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794F-7470-4B92-AAFD-24C0CEC6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남자라면</a:t>
            </a:r>
            <a:r>
              <a:rPr lang="en-US" altLang="ko-KR" dirty="0"/>
              <a:t>, </a:t>
            </a:r>
            <a:r>
              <a:rPr lang="ko-KR" altLang="en-US" dirty="0"/>
              <a:t>군대에 가야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man, I must go to the army.</a:t>
            </a:r>
          </a:p>
          <a:p>
            <a:endParaRPr lang="en-US" altLang="ko-KR" dirty="0"/>
          </a:p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r>
              <a:rPr lang="ko-KR" altLang="en-US" dirty="0"/>
              <a:t>내 나이를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내 나이는 짝수다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my age is divided by two and the remainder is zero, my age is even.</a:t>
            </a:r>
          </a:p>
        </p:txBody>
      </p:sp>
    </p:spTree>
    <p:extLst>
      <p:ext uri="{BB962C8B-B14F-4D97-AF65-F5344CB8AC3E}">
        <p14:creationId xmlns:p14="http://schemas.microsoft.com/office/powerpoint/2010/main" val="33405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이면 중괄호</a:t>
            </a:r>
            <a:r>
              <a:rPr lang="en-US" altLang="ko-KR" dirty="0"/>
              <a:t>{} </a:t>
            </a:r>
            <a:r>
              <a:rPr lang="ko-KR" altLang="en-US" dirty="0"/>
              <a:t>안의 코드를 실행함</a:t>
            </a:r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{} </a:t>
            </a:r>
            <a:r>
              <a:rPr lang="ko-KR" altLang="en-US" dirty="0"/>
              <a:t>안의 코드가 한 줄이라면 중괄호를 쓰지 않아도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6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문의 조건식이 거짓</a:t>
            </a:r>
            <a:r>
              <a:rPr lang="en-US" altLang="ko-KR" dirty="0"/>
              <a:t>(false)</a:t>
            </a:r>
            <a:r>
              <a:rPr lang="ko-KR" altLang="en-US" dirty="0"/>
              <a:t>라면 </a:t>
            </a:r>
            <a:r>
              <a:rPr lang="en-US" altLang="ko-KR" dirty="0"/>
              <a:t>else if</a:t>
            </a:r>
            <a:r>
              <a:rPr lang="ko-KR" altLang="en-US" dirty="0"/>
              <a:t>문의 조건식의 참</a:t>
            </a:r>
            <a:r>
              <a:rPr lang="en-US" altLang="ko-KR" dirty="0"/>
              <a:t>/</a:t>
            </a:r>
            <a:r>
              <a:rPr lang="ko-KR" altLang="en-US" dirty="0"/>
              <a:t>거짓을 판별함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else if</a:t>
            </a:r>
            <a:r>
              <a:rPr lang="ko-KR" altLang="en-US" dirty="0"/>
              <a:t>문의 조건식이 모두 거짓</a:t>
            </a:r>
            <a:r>
              <a:rPr lang="en-US" altLang="ko-KR" dirty="0"/>
              <a:t>(false)</a:t>
            </a:r>
            <a:r>
              <a:rPr lang="ko-KR" altLang="en-US" dirty="0"/>
              <a:t>이라면 </a:t>
            </a:r>
            <a:r>
              <a:rPr lang="en-US" altLang="ko-KR" dirty="0"/>
              <a:t>else</a:t>
            </a:r>
            <a:r>
              <a:rPr lang="ko-KR" altLang="en-US" dirty="0"/>
              <a:t> 중괄호</a:t>
            </a:r>
            <a:r>
              <a:rPr lang="en-US" altLang="ko-KR" dirty="0"/>
              <a:t>{}</a:t>
            </a:r>
            <a:r>
              <a:rPr lang="ko-KR" altLang="en-US" dirty="0"/>
              <a:t> 안의 코드를 실행함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63E1-B243-43A6-946C-6BB1A7A9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중괄호와 </a:t>
            </a:r>
            <a:r>
              <a:rPr lang="en-US" altLang="ko-KR" dirty="0"/>
              <a:t>else if, else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F87C8-D1CF-4DD6-B03C-01D65AAD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는 올려 써도 되고 내려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en-US" altLang="ko-KR" dirty="0"/>
          </a:p>
          <a:p>
            <a:r>
              <a:rPr lang="en-US" altLang="ko-KR" dirty="0"/>
              <a:t>else 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}</a:t>
            </a:r>
            <a:r>
              <a:rPr lang="ko-KR" altLang="en-US" dirty="0"/>
              <a:t>와 같은 위치에 써도 되고 다음 줄에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else { 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 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1FA1-F42A-43CB-9BCC-7EEE604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15B43-0D2F-4042-9D89-8D52D4AC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08" y="1307110"/>
            <a:ext cx="49815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62F73-88D4-4682-9F58-04CC5380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96" y="5188678"/>
            <a:ext cx="6400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C88C-1D32-43BD-AEBE-F29341BC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9977A-4363-4F3D-A70E-BEB3960C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아까 코드에서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위의 문장을 제어문을 사용해서 만들어 보세요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505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15E2-249E-4233-AE92-648A131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0B2EA-9554-4BC6-AB16-E9874DC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</a:p>
          <a:p>
            <a:pPr lvl="1"/>
            <a:r>
              <a:rPr lang="ko-KR" altLang="en-US" dirty="0"/>
              <a:t>오른쪽이 왼쪽보다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오른쪽이 왼쪽보다 작음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&lt;=</a:t>
            </a:r>
          </a:p>
          <a:p>
            <a:pPr lvl="1"/>
            <a:r>
              <a:rPr lang="ko-KR" altLang="en-US" dirty="0"/>
              <a:t>오른쪽이 왼쪽보다 크거나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&gt;=</a:t>
            </a:r>
          </a:p>
          <a:p>
            <a:pPr lvl="1"/>
            <a:r>
              <a:rPr lang="ko-KR" altLang="en-US" dirty="0"/>
              <a:t>오른쪽이 왼쪽보다 작거나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</a:t>
            </a:r>
          </a:p>
          <a:p>
            <a:pPr lvl="1"/>
            <a:r>
              <a:rPr lang="ko-KR" altLang="en-US" dirty="0"/>
              <a:t>오른쪽과 왼쪽이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6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8BA3-701F-4ABE-910E-2420459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C76A-A618-45CA-A9AB-B0B576B6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&amp;&amp;</a:t>
            </a:r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||</a:t>
            </a:r>
          </a:p>
          <a:p>
            <a:pPr lvl="1"/>
            <a:r>
              <a:rPr lang="en-US" altLang="ko-KR" dirty="0"/>
              <a:t>OR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</a:t>
            </a:r>
          </a:p>
          <a:p>
            <a:pPr lvl="1"/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2555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A2A04-10BE-4A10-8306-415FD9A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3ADB3-F263-4BA7-8497-E0AED157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9" y="1485026"/>
            <a:ext cx="4867275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9761FA-E404-475C-A140-5F824E65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96" y="4468099"/>
            <a:ext cx="5943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깜빡하고 안 알려준 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FCF4-6F95-4868-B5D1-DBAEBD7E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13483"/>
            <a:ext cx="4686300" cy="204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00F78A-E785-4311-957E-A780B0F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84" y="5196842"/>
            <a:ext cx="606742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354510" y="3733100"/>
            <a:ext cx="748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r>
              <a:rPr lang="ko-KR" altLang="en-US" sz="2400" b="1" dirty="0"/>
              <a:t>번째 조건은 참이지만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번째 조건이 참이면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밑의 </a:t>
            </a:r>
            <a:r>
              <a:rPr lang="en-US" altLang="ko-KR" sz="2400" b="1" dirty="0"/>
              <a:t>else if</a:t>
            </a:r>
            <a:r>
              <a:rPr lang="ko-KR" altLang="en-US" sz="2400" b="1" dirty="0"/>
              <a:t>나 </a:t>
            </a:r>
            <a:r>
              <a:rPr lang="en-US" altLang="ko-KR" sz="2400" b="1" dirty="0"/>
              <a:t>else</a:t>
            </a:r>
            <a:r>
              <a:rPr lang="ko-KR" altLang="en-US" sz="2400" b="1" dirty="0"/>
              <a:t>는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197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252444" y="3733100"/>
            <a:ext cx="76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2, 3</a:t>
            </a:r>
            <a:r>
              <a:rPr lang="ko-KR" altLang="en-US" sz="2400" b="1" dirty="0"/>
              <a:t>번째 조건은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번째 조건과는 다른 조건 영역이므로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번째 조건이 실행됨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F6DD-1EB0-45B2-B7EE-7226B8EC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96" y="1155321"/>
            <a:ext cx="4495800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6D2F7-4B22-4FAE-9C0A-0514A7A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08" y="5154991"/>
            <a:ext cx="6124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if</a:t>
            </a:r>
            <a:r>
              <a:rPr lang="ko-KR" altLang="en-US" dirty="0"/>
              <a:t>문을 여러 번 사용해야 할 경우 주로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if</a:t>
            </a:r>
            <a:r>
              <a:rPr lang="ko-KR" altLang="en-US" dirty="0"/>
              <a:t>문보다 속도가 빠름</a:t>
            </a:r>
            <a:r>
              <a:rPr lang="en-US" altLang="ko-KR" dirty="0"/>
              <a:t>(= </a:t>
            </a:r>
            <a:r>
              <a:rPr lang="ko-KR" altLang="en-US" dirty="0"/>
              <a:t>오버헤드가 적음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switch(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default: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C2D78-1D07-48F0-A4F2-82B8A1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1" y="1231890"/>
            <a:ext cx="4333875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55E1B-7019-4EE3-B431-139518D5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83" y="5115537"/>
            <a:ext cx="676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1241F-5024-41CD-9D8C-6DA705D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51795"/>
            <a:ext cx="46863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1294C-2051-401E-9857-5767DDDE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7" y="5349031"/>
            <a:ext cx="5981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F1540-6DD3-43CD-A51E-3603E8EBB1D4}"/>
              </a:ext>
            </a:extLst>
          </p:cNvPr>
          <p:cNvSpPr txBox="1"/>
          <p:nvPr/>
        </p:nvSpPr>
        <p:spPr>
          <a:xfrm>
            <a:off x="844491" y="4308272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break</a:t>
            </a:r>
            <a:r>
              <a:rPr lang="ko-KR" altLang="en-US" sz="2400" b="1" dirty="0"/>
              <a:t>를 넣지 않아서</a:t>
            </a:r>
            <a:r>
              <a:rPr lang="en-US" altLang="ko-KR" sz="2400" b="1" dirty="0"/>
              <a:t>,</a:t>
            </a:r>
          </a:p>
          <a:p>
            <a:pPr algn="ctr"/>
            <a:r>
              <a:rPr lang="en-US" altLang="ko-KR" sz="2400" b="1" dirty="0"/>
              <a:t>2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가 검사 없이 그대로 실행됨</a:t>
            </a:r>
          </a:p>
        </p:txBody>
      </p:sp>
    </p:spTree>
    <p:extLst>
      <p:ext uri="{BB962C8B-B14F-4D97-AF65-F5344CB8AC3E}">
        <p14:creationId xmlns:p14="http://schemas.microsoft.com/office/powerpoint/2010/main" val="9537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B7199-E7C8-419D-9CCD-E440540F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844A9-06C7-48E9-9EED-E927F59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81" y="1257693"/>
            <a:ext cx="40862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F018B-3744-4056-B673-61151A71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30" y="3428999"/>
            <a:ext cx="602932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BE2E8-EF20-46FD-A9C9-C3386BECEC1B}"/>
              </a:ext>
            </a:extLst>
          </p:cNvPr>
          <p:cNvSpPr txBox="1"/>
          <p:nvPr/>
        </p:nvSpPr>
        <p:spPr>
          <a:xfrm>
            <a:off x="584888" y="4866880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if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가능하지만 복잡하니 가급적 하지 말자</a:t>
            </a:r>
          </a:p>
        </p:txBody>
      </p:sp>
    </p:spTree>
    <p:extLst>
      <p:ext uri="{BB962C8B-B14F-4D97-AF65-F5344CB8AC3E}">
        <p14:creationId xmlns:p14="http://schemas.microsoft.com/office/powerpoint/2010/main" val="40190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8EE3-FA13-499C-8323-AB4164BB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432807"/>
            <a:ext cx="8273143" cy="1769078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</a:t>
            </a:r>
            <a:r>
              <a:rPr lang="en-US" altLang="ko-KR" b="0" dirty="0" smtClean="0">
                <a:solidFill>
                  <a:schemeClr val="tx1"/>
                </a:solidFill>
              </a:rPr>
              <a:t>4.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FFD6-479E-4094-9B68-E80CB18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짝수 홀수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A1C2F-E0A9-480B-9D78-9F8408B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숫자가 짝수인지 홀수인지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 한 개</a:t>
            </a:r>
            <a:r>
              <a:rPr lang="en-US" altLang="ko-KR" dirty="0"/>
              <a:t>, if </a:t>
            </a:r>
            <a:r>
              <a:rPr lang="ko-KR" altLang="en-US" dirty="0"/>
              <a:t>한 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한 개만 사용</a:t>
            </a:r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en-US" altLang="ko-KR" dirty="0"/>
              <a:t>num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number.txt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반드시 </a:t>
            </a:r>
            <a:r>
              <a:rPr lang="ko-KR" altLang="en-US" dirty="0"/>
              <a:t>주석을 달아주세요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출력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234FF-C5CA-4243-BC7E-779A136C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4745413"/>
            <a:ext cx="6010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D4E5-C9EB-490E-8F82-6705CD4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2,3 – </a:t>
            </a:r>
            <a:r>
              <a:rPr lang="ko-KR" altLang="en-US" dirty="0">
                <a:solidFill>
                  <a:srgbClr val="FF0000"/>
                </a:solidFill>
              </a:rPr>
              <a:t>성적 계산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095A-5A57-4F39-882A-9AD798E8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  <a:r>
              <a:rPr lang="en-US" altLang="ko-KR" dirty="0"/>
              <a:t>(Score)</a:t>
            </a:r>
            <a:r>
              <a:rPr lang="ko-KR" altLang="en-US" dirty="0"/>
              <a:t>을 알려주는 프로그램을 만들어보자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/>
              <a:t>score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80~89</a:t>
            </a:r>
            <a:r>
              <a:rPr lang="ko-KR" altLang="en-US" dirty="0"/>
              <a:t>점은 </a:t>
            </a:r>
            <a:r>
              <a:rPr lang="en-US" altLang="ko-KR" dirty="0"/>
              <a:t>B, 70~79</a:t>
            </a:r>
            <a:r>
              <a:rPr lang="ko-KR" altLang="en-US" dirty="0"/>
              <a:t>점은 </a:t>
            </a:r>
            <a:r>
              <a:rPr lang="en-US" altLang="ko-KR" dirty="0"/>
              <a:t>C, 60~69</a:t>
            </a:r>
            <a:r>
              <a:rPr lang="ko-KR" altLang="en-US" dirty="0"/>
              <a:t>점은 </a:t>
            </a:r>
            <a:r>
              <a:rPr lang="en-US" altLang="ko-KR" dirty="0"/>
              <a:t>D, </a:t>
            </a:r>
            <a:r>
              <a:rPr lang="ko-KR" altLang="en-US" dirty="0"/>
              <a:t>그 이하는 </a:t>
            </a:r>
            <a:r>
              <a:rPr lang="en-US" altLang="ko-KR" dirty="0"/>
              <a:t>F</a:t>
            </a:r>
          </a:p>
          <a:p>
            <a:r>
              <a:rPr lang="ko-KR" altLang="en-US" dirty="0"/>
              <a:t>반드시 주석을 달아주세요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 </a:t>
            </a:r>
            <a:r>
              <a:rPr lang="ko-KR" altLang="en-US" dirty="0">
                <a:solidFill>
                  <a:srgbClr val="FF0000"/>
                </a:solidFill>
              </a:rPr>
              <a:t>총 두개를 만들어주세요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score_if.txt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score_switch.txt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지역변수는 특정 영역에서만 유효한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전역변수는 영역을 가리지 않고 유효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상수는 한 번 초기화된 값이 변하지 않는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초기화란</a:t>
            </a:r>
            <a:r>
              <a:rPr lang="ko-KR" altLang="en-US" dirty="0" smtClean="0"/>
              <a:t> 값을 넣는 것을 의미함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350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9E0E-4014-4323-B18E-EA6B694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윤년</a:t>
            </a:r>
            <a:r>
              <a:rPr lang="en-US" altLang="ko-KR" dirty="0">
                <a:solidFill>
                  <a:srgbClr val="FF0000"/>
                </a:solidFill>
              </a:rPr>
              <a:t>(Leap Year)</a:t>
            </a:r>
            <a:r>
              <a:rPr lang="ko-KR" altLang="en-US" dirty="0">
                <a:solidFill>
                  <a:srgbClr val="FF0000"/>
                </a:solidFill>
              </a:rPr>
              <a:t> 구하기 </a:t>
            </a:r>
            <a:r>
              <a:rPr lang="en-US" altLang="ko-KR" dirty="0"/>
              <a:t>(</a:t>
            </a:r>
            <a:r>
              <a:rPr lang="ko-KR" altLang="en-US" dirty="0"/>
              <a:t>난이도 중</a:t>
            </a:r>
            <a:r>
              <a:rPr lang="ko-KR" altLang="en-US" dirty="0" smtClean="0"/>
              <a:t>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D09A8-5B19-4DC2-92BC-3D743A49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년이 윤년</a:t>
            </a:r>
            <a:r>
              <a:rPr lang="en-US" altLang="ko-KR" dirty="0"/>
              <a:t>(Leap Year)</a:t>
            </a:r>
            <a:r>
              <a:rPr lang="ko-KR" altLang="en-US" dirty="0"/>
              <a:t>인지 평년인지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해당되는 년도를 </a:t>
            </a:r>
            <a:r>
              <a:rPr lang="en-US" altLang="ko-KR" dirty="0"/>
              <a:t>4</a:t>
            </a:r>
            <a:r>
              <a:rPr lang="ko-KR" altLang="en-US" dirty="0"/>
              <a:t>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100</a:t>
            </a:r>
            <a:r>
              <a:rPr lang="ko-KR" altLang="en-US" dirty="0"/>
              <a:t>으로 나누었을 때      나머지가 </a:t>
            </a:r>
            <a:r>
              <a:rPr lang="en-US" altLang="ko-KR" dirty="0"/>
              <a:t>0</a:t>
            </a:r>
            <a:r>
              <a:rPr lang="ko-KR" altLang="en-US" dirty="0"/>
              <a:t>이 아니면 윤년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으로 나누었을 때 나머지가 </a:t>
            </a:r>
            <a:r>
              <a:rPr lang="en-US" altLang="ko-KR" dirty="0"/>
              <a:t>0</a:t>
            </a:r>
            <a:r>
              <a:rPr lang="ko-KR" altLang="en-US" dirty="0"/>
              <a:t>이더라도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으로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이면 윤년</a:t>
            </a:r>
            <a:endParaRPr lang="en-US" altLang="ko-KR" dirty="0"/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 smtClean="0"/>
              <a:t>year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leap_year.txt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C5F1-3968-4742-B813-7E35A2D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양식 및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BF25-850C-428E-817A-3F1AD08F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r>
              <a:rPr lang="ko-KR" altLang="en-US" dirty="0"/>
              <a:t>개를 각각 </a:t>
            </a:r>
            <a:r>
              <a:rPr lang="en-US" altLang="ko-KR" dirty="0"/>
              <a:t>.txt </a:t>
            </a:r>
            <a:r>
              <a:rPr lang="ko-KR" altLang="en-US" dirty="0"/>
              <a:t>파일로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메일 제목은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과제제출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>
                <a:hlinkClick r:id="rId2"/>
              </a:rPr>
              <a:t>으로</a:t>
            </a:r>
            <a:r>
              <a:rPr lang="ko-KR" altLang="en-US" dirty="0"/>
              <a:t> 제출</a:t>
            </a:r>
          </a:p>
        </p:txBody>
      </p:sp>
    </p:spTree>
    <p:extLst>
      <p:ext uri="{BB962C8B-B14F-4D97-AF65-F5344CB8AC3E}">
        <p14:creationId xmlns:p14="http://schemas.microsoft.com/office/powerpoint/2010/main" val="6582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</a:t>
            </a:r>
            <a:r>
              <a:rPr lang="en-US" altLang="ko-KR" dirty="0" smtClean="0"/>
              <a:t>et</a:t>
            </a:r>
            <a:r>
              <a:rPr lang="ko-KR" altLang="en-US" dirty="0" smtClean="0"/>
              <a:t>은 지역변수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ko-KR" altLang="en-US" dirty="0" smtClean="0"/>
              <a:t>는 상수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2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22" y="1890107"/>
            <a:ext cx="1905000" cy="8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22" y="4448694"/>
            <a:ext cx="6019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것 </a:t>
            </a:r>
            <a:r>
              <a:rPr lang="en-US" altLang="ko-KR" dirty="0"/>
              <a:t>– </a:t>
            </a:r>
            <a:r>
              <a:rPr lang="ko-KR" altLang="en-US" dirty="0" smtClean="0"/>
              <a:t>지역변수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3517083"/>
            <a:ext cx="5372446" cy="2777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7" y="1731302"/>
            <a:ext cx="2305050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91" y="4455622"/>
            <a:ext cx="5106641" cy="1034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03" y="1821789"/>
            <a:ext cx="18764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상수 </a:t>
            </a:r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68" y="1858241"/>
            <a:ext cx="17907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18" y="3070946"/>
            <a:ext cx="6096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변수를 변수로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32" y="1621808"/>
            <a:ext cx="2066925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58" y="4242955"/>
            <a:ext cx="6238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888</Words>
  <Application>Microsoft Office PowerPoint</Application>
  <PresentationFormat>와이드스크린</PresentationFormat>
  <Paragraphs>198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깜빡하고 안 알려준 것</vt:lpstr>
      <vt:lpstr>깜빡하고 안 알려준 것 – 지역변수, 전역변수, 상수</vt:lpstr>
      <vt:lpstr>깜빡하고 안 알려준 것 – 문법</vt:lpstr>
      <vt:lpstr>깜빡하고 안 알려준 것 – 전역변수 var</vt:lpstr>
      <vt:lpstr>깜빡하고 안 알려준 것 – 지역변수 let</vt:lpstr>
      <vt:lpstr>깜빡하고 안 알려준 것 – 상수 const</vt:lpstr>
      <vt:lpstr>깜빡하고 안 알려준 것 – 변수를 변수로 초기화</vt:lpstr>
      <vt:lpstr>깜빡하고 안 알려준 것 – 변수 이름 규칙</vt:lpstr>
      <vt:lpstr>깜빡하고 안 알려준 것 – 암묵적인 규칙</vt:lpstr>
      <vt:lpstr>Part 2. 주석 (Annotation)</vt:lpstr>
      <vt:lpstr>주석 (Annotation) – 개요</vt:lpstr>
      <vt:lpstr>주석 (Annotation) – 문법</vt:lpstr>
      <vt:lpstr>주석 (Annotation) – 예제</vt:lpstr>
      <vt:lpstr>주석을 꼭 써야 할까요?</vt:lpstr>
      <vt:lpstr>주석 (Annotation) – 사용하는 이유</vt:lpstr>
      <vt:lpstr>Part 3. 제어문</vt:lpstr>
      <vt:lpstr>제어문 – 개요</vt:lpstr>
      <vt:lpstr>제어문 - 예시 문장</vt:lpstr>
      <vt:lpstr>제어문 – 문법1 </vt:lpstr>
      <vt:lpstr>제어문 – 문법2 </vt:lpstr>
      <vt:lpstr>제어문 – 문법3 </vt:lpstr>
      <vt:lpstr>제어문 – 중괄호와 else if, else의 위치</vt:lpstr>
      <vt:lpstr>제어문 – 예제</vt:lpstr>
      <vt:lpstr>제어문 – 실습</vt:lpstr>
      <vt:lpstr>제어문 – 여러가지 조건식 1</vt:lpstr>
      <vt:lpstr>제어문 – 여러가지 조건식 2</vt:lpstr>
      <vt:lpstr>제어문 – 여러가지 조건식 예제 1</vt:lpstr>
      <vt:lpstr>제어문 – 여러가지 조건식 예제 2</vt:lpstr>
      <vt:lpstr>제어문 – 여러가지 조건식 예제 3</vt:lpstr>
      <vt:lpstr>제어문 – switch</vt:lpstr>
      <vt:lpstr>제어문 – switch 문법</vt:lpstr>
      <vt:lpstr>제어문 – switch 예제 1</vt:lpstr>
      <vt:lpstr>제어문 – switch 예제 2</vt:lpstr>
      <vt:lpstr>제어문 - 중첩</vt:lpstr>
      <vt:lpstr>Part 4. 과제</vt:lpstr>
      <vt:lpstr>과제1 – 짝수 홀수 구하기</vt:lpstr>
      <vt:lpstr>과제2,3 – 성적 계산 프로그램</vt:lpstr>
      <vt:lpstr>과제4 – 윤년(Leap Year) 구하기 (난이도 중상)</vt:lpstr>
      <vt:lpstr>과제 – 양식 및 제출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89</cp:revision>
  <dcterms:created xsi:type="dcterms:W3CDTF">2019-03-10T09:22:48Z</dcterms:created>
  <dcterms:modified xsi:type="dcterms:W3CDTF">2019-04-01T08:51:18Z</dcterms:modified>
</cp:coreProperties>
</file>