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2019. 03. 20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- 1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0220" y="2702166"/>
            <a:ext cx="9013372" cy="106349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아하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그러면 스크립트언어는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0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 소프트웨어를 제어하는 컴퓨터 프로그래밍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일반적인 프로그래밍언어는 기계어로 번역하는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필요하기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수정 할 때마다 그 과정이 필요하여 시간이 매우 많이 필요함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스크립트언어는 소스코드를 한 줄 한 줄 읽어내어 바로 실행하는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인터프리터라는 방식을 사용함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컴파일 과정이 없어서 수정은 빠르나 실행 속도는 느린 게 단점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3526" y="2170321"/>
            <a:ext cx="9013372" cy="18045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Front-End</a:t>
            </a:r>
            <a:r>
              <a:rPr lang="ko-KR" altLang="en-US" dirty="0" smtClean="0"/>
              <a:t>는 뭐고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Back-End</a:t>
            </a:r>
            <a:r>
              <a:rPr lang="ko-KR" altLang="en-US" dirty="0" smtClean="0"/>
              <a:t>는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– Front-End, 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사용자에게 보여지는 부분</a:t>
            </a:r>
            <a:r>
              <a:rPr lang="en-US" altLang="ko-KR" dirty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페이지를 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백엔드는</a:t>
            </a:r>
            <a:r>
              <a:rPr lang="ko-KR" altLang="en-US" dirty="0" smtClean="0"/>
              <a:t> 사용자 뒤에 위치해 있는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서버를 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6122" y="2142328"/>
            <a:ext cx="8273143" cy="1795189"/>
          </a:xfrm>
        </p:spPr>
        <p:txBody>
          <a:bodyPr/>
          <a:lstStyle/>
          <a:p>
            <a:r>
              <a:rPr lang="ko-KR" altLang="en-US" dirty="0" smtClean="0"/>
              <a:t>각각 다른 사람이 하면 되지 왜 우리가 다 해야 돼요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0930" y="2006082"/>
            <a:ext cx="9675845" cy="189411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만약 두 개발자의 합이 안 맞으면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30" y="811763"/>
            <a:ext cx="3341162" cy="52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– Front-End, 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국내에서는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둘 다 할 수 있는 개발자를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u="sng" dirty="0" smtClean="0"/>
              <a:t>‘</a:t>
            </a:r>
            <a:r>
              <a:rPr lang="ko-KR" altLang="en-US" u="sng" dirty="0" smtClean="0"/>
              <a:t>풀 스택</a:t>
            </a:r>
            <a:r>
              <a:rPr lang="en-US" altLang="ko-KR" u="sng" dirty="0" smtClean="0"/>
              <a:t>(Full-Stack) </a:t>
            </a:r>
            <a:r>
              <a:rPr lang="ko-KR" altLang="en-US" u="sng" dirty="0" smtClean="0"/>
              <a:t>개발자</a:t>
            </a:r>
            <a:r>
              <a:rPr lang="en-US" altLang="ko-KR" u="sng" dirty="0" smtClean="0"/>
              <a:t>’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우리는 풀 스택 개발자가 되는 것이 목표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3566" y="2146041"/>
            <a:ext cx="9405258" cy="17689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오호</a:t>
            </a:r>
            <a:r>
              <a:rPr lang="en-US" altLang="ko-KR" dirty="0" smtClean="0"/>
              <a:t>~ </a:t>
            </a:r>
            <a:r>
              <a:rPr lang="ko-KR" altLang="en-US" dirty="0" smtClean="0"/>
              <a:t>근데 자바스크립트는 </a:t>
            </a:r>
            <a:r>
              <a:rPr lang="ko-KR" altLang="en-US" dirty="0" err="1" smtClean="0"/>
              <a:t>자바랑</a:t>
            </a:r>
            <a:r>
              <a:rPr lang="ko-KR" altLang="en-US" dirty="0" smtClean="0"/>
              <a:t> 비슷한 건가요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2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en-US" altLang="ko-KR" strike="sngStrike" dirty="0" smtClean="0"/>
              <a:t>JAVA</a:t>
            </a:r>
            <a:r>
              <a:rPr lang="ko-KR" altLang="en-US" strike="sngStrike" dirty="0" smtClean="0"/>
              <a:t>랑은 다르다</a:t>
            </a:r>
            <a:r>
              <a:rPr lang="en-US" altLang="ko-KR" strike="sngStrike" dirty="0" smtClean="0"/>
              <a:t>!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가 인기가 많아서 이름만 갖다 씀</a:t>
            </a:r>
            <a:endParaRPr lang="en-US" altLang="ko-KR" dirty="0"/>
          </a:p>
          <a:p>
            <a:r>
              <a:rPr lang="ko-KR" altLang="en-US" dirty="0" smtClean="0"/>
              <a:t>비유 하자면</a:t>
            </a:r>
            <a:r>
              <a:rPr lang="en-US" altLang="ko-KR" dirty="0" smtClean="0"/>
              <a:t>…</a:t>
            </a:r>
          </a:p>
          <a:p>
            <a:endParaRPr lang="en-US" altLang="ko-KR" b="0" dirty="0" smtClean="0"/>
          </a:p>
        </p:txBody>
      </p:sp>
      <p:pic>
        <p:nvPicPr>
          <p:cNvPr id="2050" name="Picture 2" descr="india indonesi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16" y="2505440"/>
            <a:ext cx="4895362" cy="36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왜 </a:t>
            </a:r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인가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왜 자바스크립트인가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47825"/>
            <a:ext cx="4762500" cy="35623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99158" y="83977"/>
            <a:ext cx="6993684" cy="1287624"/>
          </a:xfrm>
        </p:spPr>
        <p:txBody>
          <a:bodyPr>
            <a:normAutofit/>
          </a:bodyPr>
          <a:lstStyle/>
          <a:p>
            <a:r>
              <a:rPr lang="ko-KR" altLang="en-US" smtClean="0"/>
              <a:t>돈 벌려고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3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8" y="2867892"/>
            <a:ext cx="5010478" cy="3444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6" y="331420"/>
            <a:ext cx="5902643" cy="2077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256" y="2867892"/>
            <a:ext cx="6006973" cy="34442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932256" y="3571929"/>
            <a:ext cx="897752" cy="16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918358" y="4460033"/>
            <a:ext cx="1144915" cy="1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32256" y="4688493"/>
            <a:ext cx="664487" cy="48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32255" y="5624665"/>
            <a:ext cx="558560" cy="16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 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페이지 상에서 글씨 띄우기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난이도 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난이도 상 </a:t>
            </a:r>
            <a:r>
              <a:rPr lang="en-US" altLang="ko-KR" dirty="0" smtClean="0"/>
              <a:t>– Node.js</a:t>
            </a:r>
            <a:r>
              <a:rPr lang="ko-KR" altLang="en-US" dirty="0" smtClean="0"/>
              <a:t>로 간단한 서버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tx1"/>
                </a:solidFill>
              </a:rPr>
              <a:t>Q &amp; A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ko-KR" altLang="en-US" dirty="0" smtClean="0">
                <a:solidFill>
                  <a:schemeClr val="tx1"/>
                </a:solidFill>
              </a:rPr>
              <a:t>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기반의 스크립트언어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Front-End</a:t>
            </a:r>
            <a:r>
              <a:rPr lang="ko-KR" altLang="en-US" dirty="0"/>
              <a:t>에서 주로 사용되나</a:t>
            </a:r>
            <a:r>
              <a:rPr lang="en-US" altLang="ko-KR" dirty="0"/>
              <a:t>, Back-End </a:t>
            </a:r>
            <a:r>
              <a:rPr lang="ko-KR" altLang="en-US" dirty="0"/>
              <a:t>환경에서도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JAVA</a:t>
            </a:r>
            <a:r>
              <a:rPr lang="ko-KR" altLang="en-US" strike="sngStrike" dirty="0"/>
              <a:t>랑은 다르다</a:t>
            </a:r>
            <a:r>
              <a:rPr lang="en-US" altLang="ko-KR" strike="sngStrike" dirty="0"/>
              <a:t>!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? </a:t>
            </a:r>
            <a:r>
              <a:rPr lang="ko-KR" altLang="en-US" dirty="0" smtClean="0"/>
              <a:t>스크립트언어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4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객체지향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</a:t>
            </a:r>
            <a:r>
              <a:rPr lang="en-US" altLang="ko-KR" dirty="0" smtClean="0"/>
              <a:t>(Object-Oriented Programming) </a:t>
            </a:r>
            <a:r>
              <a:rPr lang="ko-KR" altLang="en-US" dirty="0" smtClean="0"/>
              <a:t>줄여서 </a:t>
            </a:r>
            <a:r>
              <a:rPr lang="en-US" altLang="ko-KR" dirty="0" smtClean="0"/>
              <a:t>OOP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단위로 나누어 객체들 간의 상호작용을 나타내는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8171" y="2720827"/>
            <a:ext cx="8817429" cy="10634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그래서 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게 </a:t>
            </a:r>
            <a:r>
              <a:rPr lang="ko-KR" altLang="en-US" dirty="0" err="1" smtClean="0"/>
              <a:t>뭐냐구요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³¤ì¶©ì êµ¬ì¡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8" y="450201"/>
            <a:ext cx="4024540" cy="553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237"/>
            <a:ext cx="10022634" cy="4702725"/>
          </a:xfrm>
        </p:spPr>
        <p:txBody>
          <a:bodyPr/>
          <a:lstStyle/>
          <a:p>
            <a:r>
              <a:rPr lang="ko-KR" altLang="en-US" dirty="0" smtClean="0"/>
              <a:t>곤충을 예로 들어보자</a:t>
            </a:r>
            <a:r>
              <a:rPr lang="en-US" altLang="ko-KR" dirty="0" smtClean="0"/>
              <a:t>! </a:t>
            </a:r>
            <a:r>
              <a:rPr lang="ko-KR" altLang="en-US" dirty="0" smtClean="0"/>
              <a:t>곤충에 대한 프로그래밍을 하고 싶다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곤충은 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배로 이루어져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각각을 객체라고 칭함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그렇다면 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배에 대한 각각의 역할을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그것을 합치면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그것이 바로 객체지향프로그래밍 </a:t>
            </a:r>
            <a:r>
              <a:rPr lang="en-US" altLang="ko-KR" dirty="0" smtClean="0"/>
              <a:t>(OOP)</a:t>
            </a:r>
          </a:p>
        </p:txBody>
      </p:sp>
    </p:spTree>
    <p:extLst>
      <p:ext uri="{BB962C8B-B14F-4D97-AF65-F5344CB8AC3E}">
        <p14:creationId xmlns:p14="http://schemas.microsoft.com/office/powerpoint/2010/main" val="20666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317</Words>
  <Application>Microsoft Office PowerPoint</Application>
  <PresentationFormat>와이드스크린</PresentationFormat>
  <Paragraphs>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Javascript란?</vt:lpstr>
      <vt:lpstr>개요</vt:lpstr>
      <vt:lpstr>객체지향? 스크립트언어?</vt:lpstr>
      <vt:lpstr>개요 - 객체지향</vt:lpstr>
      <vt:lpstr>그래서 그 ‘객체’라는 게 뭐냐구요!!</vt:lpstr>
      <vt:lpstr>PowerPoint 프레젠테이션</vt:lpstr>
      <vt:lpstr>개요 - 객체</vt:lpstr>
      <vt:lpstr>아하! 그러면 스크립트언어는 뭔가요?</vt:lpstr>
      <vt:lpstr>개요 - 스크립트언어</vt:lpstr>
      <vt:lpstr>그러면 Front-End는 뭐고 Back-End는 뭔가요?</vt:lpstr>
      <vt:lpstr>개요 – Front-End, Back-End</vt:lpstr>
      <vt:lpstr>각각 다른 사람이 하면 되지 왜 우리가 다 해야 돼요?</vt:lpstr>
      <vt:lpstr>만약 두 개발자의 합이 안 맞으면…</vt:lpstr>
      <vt:lpstr>PowerPoint 프레젠테이션</vt:lpstr>
      <vt:lpstr>개요 – Front-End, Back-End</vt:lpstr>
      <vt:lpstr>오호~ 근데 자바스크립트는 자바랑 비슷한 건가요?</vt:lpstr>
      <vt:lpstr>개요 - JAVA랑은 다르다!</vt:lpstr>
      <vt:lpstr>왜 자바스크립트인가?</vt:lpstr>
      <vt:lpstr>돈 벌려고</vt:lpstr>
      <vt:lpstr>PowerPoint 프레젠테이션</vt:lpstr>
      <vt:lpstr>향후 계획</vt:lpstr>
      <vt:lpstr>향후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21</cp:revision>
  <dcterms:created xsi:type="dcterms:W3CDTF">2019-03-10T09:22:48Z</dcterms:created>
  <dcterms:modified xsi:type="dcterms:W3CDTF">2019-03-15T06:28:02Z</dcterms:modified>
</cp:coreProperties>
</file>