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0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</p:sldIdLst>
  <p:sldSz cx="12192000" cy="6858000"/>
  <p:notesSz cx="6858000" cy="9144000"/>
  <p:embeddedFontLst>
    <p:embeddedFont>
      <p:font typeface="맑은 고딕" panose="020B0503020000020004" pitchFamily="50" charset="-127"/>
      <p:regular r:id="rId21"/>
      <p:bold r:id="rId22"/>
    </p:embeddedFont>
    <p:embeddedFont>
      <p:font typeface="나눔고딕 Light" panose="020D0904000000000000" pitchFamily="50" charset="-127"/>
      <p:regular r:id="rId23"/>
    </p:embeddedFont>
    <p:embeddedFont>
      <p:font typeface="나눔스퀘어라운드 Light" panose="020B0600000101010101" pitchFamily="50" charset="-127"/>
      <p:regular r:id="rId24"/>
    </p:embeddedFont>
    <p:embeddedFont>
      <p:font typeface="나눔고딕코딩" panose="020D0009000000000000" pitchFamily="49" charset="-127"/>
      <p:regular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57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28DB0C8-68E8-4777-A1DA-7A291A5C989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61432A2-C6C0-4033-A956-75C8DD2F5E0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5E526-2355-4364-A45D-A4B4DFB52FDD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3818B7-11EF-43CE-98AB-1033F13BA2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1375B8-9757-447D-AB77-995D53019A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C33D2-2D41-495D-BFF3-E41738CAD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4637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0916B8-937C-4238-8678-54E1661E2C47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4F50D-119A-47D8-A60B-A3C706850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2072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218B4-22B9-417F-A5A9-D37A0FFE5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95A800-7F2B-48F2-BEC6-48F26D2360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D3C428-8AB4-4ACB-A6E6-4EE324675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FE4A50-6469-4DDF-8C51-1B50D2655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6BED82-5961-43C2-8508-046DAF595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01E0-547E-4233-A13E-D24F03682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992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B1772-8A88-4587-AA83-9A53D48E7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1DE175-35A3-40D4-8C50-6281D75FE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2C6DD6-4ABC-4424-958E-22840599C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1F7D74-D8A0-41EA-A6F1-03D53D142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C33691-FBB2-4AA8-8EA6-96C33771B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01E0-547E-4233-A13E-D24F03682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29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14A5BF-4D98-4071-8007-AB94FC97BA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B650CF-A581-4E5D-890F-B05356E48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6002B2-A217-41BB-9876-270845368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B620BB-E88D-4185-9327-0C1FF8707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F79DB-61E2-4918-AAC5-B3FE77E71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01E0-547E-4233-A13E-D24F03682BF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50F0F2-5577-4127-892C-27E642567E2C}"/>
              </a:ext>
            </a:extLst>
          </p:cNvPr>
          <p:cNvSpPr/>
          <p:nvPr userDrawn="1"/>
        </p:nvSpPr>
        <p:spPr>
          <a:xfrm>
            <a:off x="1281111" y="6613525"/>
            <a:ext cx="161925" cy="101600"/>
          </a:xfrm>
          <a:prstGeom prst="rect">
            <a:avLst/>
          </a:prstGeom>
          <a:solidFill>
            <a:srgbClr val="53575F"/>
          </a:solidFill>
          <a:ln>
            <a:solidFill>
              <a:srgbClr val="5357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53575F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170437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84EA5E-FA60-4951-BF29-09C832C7C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F79C96-4551-4234-A057-721CEC7F5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06F201-4BD0-4C9E-ABE0-F3D591AB9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17AA12-F575-4647-8530-376B1C6DC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0FA6AC-3DB4-48F3-8AC6-6E7C1B594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01E0-547E-4233-A13E-D24F03682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802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88737B-AE6B-41A9-A49D-739F43BE0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748" y="6405777"/>
            <a:ext cx="2743200" cy="365125"/>
          </a:xfrm>
        </p:spPr>
        <p:txBody>
          <a:bodyPr/>
          <a:lstStyle/>
          <a:p>
            <a:fld id="{930C01E0-547E-4233-A13E-D24F03682BF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D0D938-CDB1-4112-8082-B0F2E8DC3850}"/>
              </a:ext>
            </a:extLst>
          </p:cNvPr>
          <p:cNvSpPr/>
          <p:nvPr userDrawn="1"/>
        </p:nvSpPr>
        <p:spPr>
          <a:xfrm>
            <a:off x="0" y="205949"/>
            <a:ext cx="12192000" cy="8402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C2A8CD-5DC3-4D3D-BCA2-9D30C28B6F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88" t="24212" r="33766" b="45247"/>
          <a:stretch/>
        </p:blipFill>
        <p:spPr>
          <a:xfrm>
            <a:off x="11404602" y="346823"/>
            <a:ext cx="612346" cy="59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968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6C72B-503D-4E14-8270-F39D99A1E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5ECAD7-5900-44E9-8131-3A1FBC034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059960-44E3-4A87-AABF-6AA81197D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258A95-753E-4A08-BB64-0DB562E72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169785-3D0C-4BD5-9F5F-AF9538E77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01E0-547E-4233-A13E-D24F03682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65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3FBB0-9679-4534-80D9-29B01DCF7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DF6F9C-22DF-4451-A437-ACB547BF6E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A6C8C5-6F76-4252-AD04-A3060F500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F1C5AC-5B14-4187-8004-9640134DD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C096B3-AC66-4485-9299-3AEB568D0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7B1BB3-6DC4-4DB5-8E43-652ACB398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01E0-547E-4233-A13E-D24F03682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586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4E03B-8735-436C-93BB-27E957C97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57D486-841D-46E6-B98F-1840AF849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0482B1-B927-48F4-967C-44E5C2A07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B8C3021-BCEE-4550-A8A6-8896D4AA7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EEDF9C-9908-4921-800C-D0A9A8D010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FF3BD9-C1B6-4B6B-9D8A-FB9F13328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B3B2D5-9AAA-4DEC-AA5F-B13D7D3FB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978EAA-1A0C-49B0-9214-4FA0A09C0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01E0-547E-4233-A13E-D24F03682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691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631551-72A4-4A5A-A99B-C9121EAF2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A7A19B-7CB3-4338-87EA-EA3FEA29A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DA7C28-5009-470D-A008-7A5FCB870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01E0-547E-4233-A13E-D24F03682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541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DE34C-B334-4D5B-A695-B5418C192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AF1046-C6F8-4BA0-9926-4864FF9F6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CC0A8C-875A-4521-9229-0C164410F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51863A-C980-411F-93FD-BAA8720AE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BC375E-261B-4118-9A4E-40AD2BF7F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1856CF-9AD6-42FD-B1E6-121759C97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01E0-547E-4233-A13E-D24F03682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711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605347-D779-455B-9C6F-C15F74909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28363A-D97A-46B1-A5A0-CCF913A5AD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066E2C-9FFE-4F87-9510-A188E4EAA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D60DC3-E068-497D-90EB-3DDD101B4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C1429C-44BD-40F1-BD41-FF9D0E684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BFB6AB-EDA6-4A15-8D2D-BDB1BCE35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01E0-547E-4233-A13E-D24F03682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91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6B43179-C73D-4DA6-81BE-8AA03975BD8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8" y="6382138"/>
            <a:ext cx="2743200" cy="457200"/>
          </a:xfrm>
          <a:prstGeom prst="rect">
            <a:avLst/>
          </a:prstGeom>
        </p:spPr>
      </p:pic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BF8D0C-AC3A-43F7-A17F-85DF3BFE2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93D6B1-401E-43F3-8CAC-14F78C653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7B7FC2-08B8-4A68-BC95-95B1A0A26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C7B2B3-33C1-43BB-A828-F9E102ACD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655694-012B-4308-B696-EB73DD0C48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C01E0-547E-4233-A13E-D24F03682BF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3254A6-3357-4860-9598-E2D14C0F184D}"/>
              </a:ext>
            </a:extLst>
          </p:cNvPr>
          <p:cNvSpPr/>
          <p:nvPr userDrawn="1"/>
        </p:nvSpPr>
        <p:spPr>
          <a:xfrm>
            <a:off x="1272009" y="6596450"/>
            <a:ext cx="161925" cy="101600"/>
          </a:xfrm>
          <a:prstGeom prst="rect">
            <a:avLst/>
          </a:prstGeom>
          <a:solidFill>
            <a:srgbClr val="53575F"/>
          </a:solidFill>
          <a:ln>
            <a:solidFill>
              <a:srgbClr val="5357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53575F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349564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C9EC53A-34CC-4FD9-B8C6-997D7161FDFC}"/>
              </a:ext>
            </a:extLst>
          </p:cNvPr>
          <p:cNvSpPr/>
          <p:nvPr/>
        </p:nvSpPr>
        <p:spPr>
          <a:xfrm>
            <a:off x="0" y="0"/>
            <a:ext cx="12192000" cy="28575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Python simple logoì ëí ì´ë¯¸ì§ ê²ìê²°ê³¼">
            <a:extLst>
              <a:ext uri="{FF2B5EF4-FFF2-40B4-BE49-F238E27FC236}">
                <a16:creationId xmlns:a16="http://schemas.microsoft.com/office/drawing/2014/main" id="{DEAC0F5D-9289-4A1F-AA70-B3520AE96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770422" y="1706399"/>
            <a:ext cx="2651155" cy="265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8CBF04-A6E0-4A32-9093-8BBEAF58EFD0}"/>
              </a:ext>
            </a:extLst>
          </p:cNvPr>
          <p:cNvSpPr txBox="1"/>
          <p:nvPr/>
        </p:nvSpPr>
        <p:spPr>
          <a:xfrm>
            <a:off x="1912774" y="1337905"/>
            <a:ext cx="8366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Title(“Django &amp; Data structure basic training with Python”)</a:t>
            </a:r>
            <a:endParaRPr lang="ko-KR" altLang="en-US" sz="24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019BB0-2F2B-40CB-BA84-9B65C3B6DBE2}"/>
              </a:ext>
            </a:extLst>
          </p:cNvPr>
          <p:cNvSpPr txBox="1"/>
          <p:nvPr/>
        </p:nvSpPr>
        <p:spPr>
          <a:xfrm>
            <a:off x="7421577" y="5168098"/>
            <a:ext cx="40750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학교 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순천향대학교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 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정보보호학과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동아리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사이버물리시스템보안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(CPSS)</a:t>
            </a:r>
          </a:p>
          <a:p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발표 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김준원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(github.com/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ruskonert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956E895-3537-4D77-BDB5-666502DEC91B}"/>
              </a:ext>
            </a:extLst>
          </p:cNvPr>
          <p:cNvCxnSpPr>
            <a:cxnSpLocks/>
          </p:cNvCxnSpPr>
          <p:nvPr/>
        </p:nvCxnSpPr>
        <p:spPr>
          <a:xfrm>
            <a:off x="6462713" y="2864643"/>
            <a:ext cx="128587" cy="0"/>
          </a:xfrm>
          <a:prstGeom prst="line">
            <a:avLst/>
          </a:prstGeom>
          <a:ln w="152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37BD751-5418-4F68-9DA1-7BC2EF7DFE3B}"/>
              </a:ext>
            </a:extLst>
          </p:cNvPr>
          <p:cNvSpPr txBox="1"/>
          <p:nvPr/>
        </p:nvSpPr>
        <p:spPr>
          <a:xfrm>
            <a:off x="5332418" y="1799570"/>
            <a:ext cx="1527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Week(0x02)</a:t>
            </a:r>
            <a:endParaRPr lang="ko-KR" altLang="en-US" sz="2000" dirty="0">
              <a:solidFill>
                <a:schemeClr val="bg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91DD96-666B-4DCF-B128-FAC4C6BED739}"/>
              </a:ext>
            </a:extLst>
          </p:cNvPr>
          <p:cNvSpPr txBox="1"/>
          <p:nvPr/>
        </p:nvSpPr>
        <p:spPr>
          <a:xfrm>
            <a:off x="5514390" y="4043153"/>
            <a:ext cx="12565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2018. 10. 1</a:t>
            </a:r>
            <a:endParaRPr lang="ko-KR" altLang="en-US" sz="15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565FA84-E011-4073-9AA0-8D0DE8BCD592}"/>
              </a:ext>
            </a:extLst>
          </p:cNvPr>
          <p:cNvSpPr/>
          <p:nvPr/>
        </p:nvSpPr>
        <p:spPr>
          <a:xfrm>
            <a:off x="6441282" y="2561248"/>
            <a:ext cx="388144" cy="3024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292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512E33-3568-4B64-907A-F55736485946}"/>
              </a:ext>
            </a:extLst>
          </p:cNvPr>
          <p:cNvSpPr txBox="1"/>
          <p:nvPr/>
        </p:nvSpPr>
        <p:spPr>
          <a:xfrm>
            <a:off x="199765" y="393614"/>
            <a:ext cx="8285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 &gt; Django(</a:t>
            </a:r>
            <a:r>
              <a:rPr lang="ko-KR" altLang="en-US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장고</a:t>
            </a:r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설치 방법 </a:t>
            </a:r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(with PyCharm)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1DD453-C29B-47B4-80BE-BE52776ACE36}"/>
              </a:ext>
            </a:extLst>
          </p:cNvPr>
          <p:cNvSpPr txBox="1"/>
          <p:nvPr/>
        </p:nvSpPr>
        <p:spPr>
          <a:xfrm>
            <a:off x="263610" y="1326292"/>
            <a:ext cx="11099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</a:t>
            </a:r>
          </a:p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Python Interpreter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모두 설정한 후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초기 화면에서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“Create New Project”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선택하여 새 프로젝트를 만듭니다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83122DD-4CB9-48CA-87FC-748F4E3158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066" y="2631765"/>
            <a:ext cx="5835867" cy="364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065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512E33-3568-4B64-907A-F55736485946}"/>
              </a:ext>
            </a:extLst>
          </p:cNvPr>
          <p:cNvSpPr txBox="1"/>
          <p:nvPr/>
        </p:nvSpPr>
        <p:spPr>
          <a:xfrm>
            <a:off x="199765" y="393614"/>
            <a:ext cx="8285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 &gt; Django(</a:t>
            </a:r>
            <a:r>
              <a:rPr lang="ko-KR" altLang="en-US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장고</a:t>
            </a:r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설치 방법 </a:t>
            </a:r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(with PyCharm)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1DD453-C29B-47B4-80BE-BE52776ACE36}"/>
              </a:ext>
            </a:extLst>
          </p:cNvPr>
          <p:cNvSpPr txBox="1"/>
          <p:nvPr/>
        </p:nvSpPr>
        <p:spPr>
          <a:xfrm>
            <a:off x="263610" y="1326292"/>
            <a:ext cx="110997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6)</a:t>
            </a:r>
          </a:p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Ctrl + Shift + a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누르면 빠른 찾기 박스가 뜨는데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Terminal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입력하여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하단에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Terminal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하나 만들어줍니다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장고 프로젝트를 만들어 주기 위해 다음과 같이 명령어를 입력합니다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930099-E8E1-44B9-882F-46915B96433D}"/>
              </a:ext>
            </a:extLst>
          </p:cNvPr>
          <p:cNvSpPr txBox="1"/>
          <p:nvPr/>
        </p:nvSpPr>
        <p:spPr>
          <a:xfrm>
            <a:off x="263610" y="2771776"/>
            <a:ext cx="9451890" cy="18158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&lt;</a:t>
            </a:r>
            <a:r>
              <a:rPr lang="ko-KR" altLang="en-US" sz="16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예시</a:t>
            </a:r>
            <a:r>
              <a:rPr lang="en-US" altLang="ko-KR" sz="16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&gt; </a:t>
            </a:r>
            <a:r>
              <a:rPr lang="ko-KR" altLang="en-US" sz="16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프로젝트 폴더에 장고 프로젝트를 만들어주는 명령어</a:t>
            </a:r>
            <a:r>
              <a:rPr lang="en-US" altLang="ko-KR" sz="16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</a:p>
          <a:p>
            <a:endParaRPr lang="en-US" altLang="ko-KR" sz="16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(PyCharm </a:t>
            </a:r>
            <a:r>
              <a:rPr lang="ko-KR" altLang="en-US" sz="16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내 </a:t>
            </a:r>
            <a:r>
              <a:rPr lang="en-US" altLang="ko-KR" sz="16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Terminal)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Microsoft Windows [Version 10.0.17134.285]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(c) 2018 Microsoft Corporation. All rights reserved.</a:t>
            </a:r>
          </a:p>
          <a:p>
            <a:endParaRPr lang="en-US" altLang="ko-KR" sz="16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en-US" altLang="ko-KR" sz="1600" dirty="0" err="1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venv</a:t>
            </a:r>
            <a:r>
              <a:rPr lang="en-US" altLang="ko-KR" sz="16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명</a:t>
            </a:r>
            <a:r>
              <a:rPr lang="en-US" altLang="ko-KR" sz="16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c:\Users\</a:t>
            </a:r>
            <a:r>
              <a:rPr lang="ko-KR" altLang="en-US" sz="16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컴퓨터명</a:t>
            </a:r>
            <a:r>
              <a:rPr lang="en-US" altLang="ko-KR" sz="16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\</a:t>
            </a:r>
            <a:r>
              <a:rPr lang="en-US" altLang="ko-KR" sz="1600" dirty="0" err="1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PycharmProjects</a:t>
            </a:r>
            <a:r>
              <a:rPr lang="en-US" altLang="ko-KR" sz="16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\</a:t>
            </a:r>
            <a:r>
              <a:rPr lang="ko-KR" altLang="en-US" sz="16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프로젝트명</a:t>
            </a:r>
            <a:r>
              <a:rPr lang="en-US" altLang="ko-KR" sz="16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&gt; django-admin.py </a:t>
            </a:r>
            <a:r>
              <a:rPr lang="en-US" altLang="ko-KR" sz="1600" dirty="0" err="1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startproject</a:t>
            </a:r>
            <a:r>
              <a:rPr lang="en-US" altLang="ko-KR" sz="16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&lt;</a:t>
            </a:r>
            <a:r>
              <a:rPr lang="ko-KR" altLang="en-US" sz="16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이름</a:t>
            </a:r>
            <a:r>
              <a:rPr lang="en-US" altLang="ko-KR" sz="16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&gt;</a:t>
            </a:r>
            <a:endParaRPr lang="ko-KR" altLang="en-US" sz="16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6892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512E33-3568-4B64-907A-F55736485946}"/>
              </a:ext>
            </a:extLst>
          </p:cNvPr>
          <p:cNvSpPr txBox="1"/>
          <p:nvPr/>
        </p:nvSpPr>
        <p:spPr>
          <a:xfrm>
            <a:off x="199765" y="393614"/>
            <a:ext cx="8285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 &gt; Django(</a:t>
            </a:r>
            <a:r>
              <a:rPr lang="ko-KR" altLang="en-US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장고</a:t>
            </a:r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설치 방법 </a:t>
            </a:r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(with PyCharm)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1DD453-C29B-47B4-80BE-BE52776ACE36}"/>
              </a:ext>
            </a:extLst>
          </p:cNvPr>
          <p:cNvSpPr txBox="1"/>
          <p:nvPr/>
        </p:nvSpPr>
        <p:spPr>
          <a:xfrm>
            <a:off x="263610" y="1326292"/>
            <a:ext cx="11099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6)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실행하고 있는 화면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539D7AB-0975-4A47-94DD-BE40CFBFF9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60" b="18385"/>
          <a:stretch/>
        </p:blipFill>
        <p:spPr>
          <a:xfrm>
            <a:off x="0" y="2280400"/>
            <a:ext cx="12192000" cy="325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538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512E33-3568-4B64-907A-F55736485946}"/>
              </a:ext>
            </a:extLst>
          </p:cNvPr>
          <p:cNvSpPr txBox="1"/>
          <p:nvPr/>
        </p:nvSpPr>
        <p:spPr>
          <a:xfrm>
            <a:off x="199765" y="393614"/>
            <a:ext cx="8285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 &gt; Django(</a:t>
            </a:r>
            <a:r>
              <a:rPr lang="ko-KR" altLang="en-US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장고</a:t>
            </a:r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설치 방법 </a:t>
            </a:r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(with PyCharm)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1DD453-C29B-47B4-80BE-BE52776ACE36}"/>
              </a:ext>
            </a:extLst>
          </p:cNvPr>
          <p:cNvSpPr txBox="1"/>
          <p:nvPr/>
        </p:nvSpPr>
        <p:spPr>
          <a:xfrm>
            <a:off x="263610" y="1326292"/>
            <a:ext cx="110997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7)</a:t>
            </a:r>
          </a:p>
          <a:p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명령어를 입력하면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프로젝트에 장고 프로젝트 디렉토리가 생성됩니다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 디렉토리 안에는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manage.py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파일과 하위 디렉토리가 하나 포함되어 있습니다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장고 프로젝트가 제대로 구축되었는지 확인하기 위해 아래와 같이 명령어를 입력해줍니다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930099-E8E1-44B9-882F-46915B96433D}"/>
              </a:ext>
            </a:extLst>
          </p:cNvPr>
          <p:cNvSpPr txBox="1"/>
          <p:nvPr/>
        </p:nvSpPr>
        <p:spPr>
          <a:xfrm>
            <a:off x="1940010" y="4617308"/>
            <a:ext cx="7988130" cy="169277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&lt;</a:t>
            </a:r>
            <a:r>
              <a:rPr lang="ko-KR" altLang="en-US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예시</a:t>
            </a:r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&gt; </a:t>
            </a:r>
            <a:r>
              <a:rPr lang="ko-KR" altLang="en-US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구축 확인을 위한 장고 서버 실행</a:t>
            </a:r>
            <a:endParaRPr lang="en-US" altLang="ko-KR" sz="13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endParaRPr lang="en-US" altLang="ko-KR" sz="13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en-US" altLang="ko-KR" sz="1300" dirty="0" err="1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Pycharm</a:t>
            </a:r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내 </a:t>
            </a:r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Terminal)</a:t>
            </a:r>
          </a:p>
          <a:p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Microsoft Windows [Version 10.0.17134.285]</a:t>
            </a:r>
          </a:p>
          <a:p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(c) 2018 Microsoft Corporation. All rights reserved.</a:t>
            </a:r>
          </a:p>
          <a:p>
            <a:endParaRPr lang="en-US" altLang="ko-KR" sz="13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en-US" altLang="ko-KR" sz="1300" dirty="0" err="1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venv</a:t>
            </a:r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명</a:t>
            </a:r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c:\Users\</a:t>
            </a:r>
            <a:r>
              <a:rPr lang="ko-KR" altLang="en-US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컴퓨터명</a:t>
            </a:r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\</a:t>
            </a:r>
            <a:r>
              <a:rPr lang="en-US" altLang="ko-KR" sz="1300" dirty="0" err="1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PycharmProjects</a:t>
            </a:r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\</a:t>
            </a:r>
            <a:r>
              <a:rPr lang="ko-KR" altLang="en-US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프로젝트명</a:t>
            </a:r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&gt; cd </a:t>
            </a:r>
            <a:r>
              <a:rPr lang="ko-KR" altLang="en-US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장고프로젝트명</a:t>
            </a:r>
            <a:endParaRPr lang="en-US" altLang="ko-KR" sz="13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en-US" altLang="ko-KR" sz="1300" dirty="0" err="1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venv</a:t>
            </a:r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명</a:t>
            </a:r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c:\Users\</a:t>
            </a:r>
            <a:r>
              <a:rPr lang="ko-KR" altLang="en-US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컴퓨터명</a:t>
            </a:r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\</a:t>
            </a:r>
            <a:r>
              <a:rPr lang="en-US" altLang="ko-KR" sz="1300" dirty="0" err="1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PycharmProjects</a:t>
            </a:r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\</a:t>
            </a:r>
            <a:r>
              <a:rPr lang="ko-KR" altLang="en-US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프로젝트명</a:t>
            </a:r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\</a:t>
            </a:r>
            <a:r>
              <a:rPr lang="ko-KR" altLang="en-US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장고프로젝트명</a:t>
            </a:r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&gt; manage.py </a:t>
            </a:r>
            <a:r>
              <a:rPr lang="en-US" altLang="ko-KR" sz="1300" dirty="0" err="1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runserver</a:t>
            </a:r>
            <a:endParaRPr lang="ko-KR" altLang="en-US" sz="13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DADF62E-E898-419E-BC7D-D425A785D7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781" b="69714"/>
          <a:stretch/>
        </p:blipFill>
        <p:spPr>
          <a:xfrm>
            <a:off x="1940010" y="2502758"/>
            <a:ext cx="3562350" cy="20193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365EA45-5E4A-4956-A098-B315F380D555}"/>
              </a:ext>
            </a:extLst>
          </p:cNvPr>
          <p:cNvSpPr/>
          <p:nvPr/>
        </p:nvSpPr>
        <p:spPr>
          <a:xfrm flipH="1" flipV="1">
            <a:off x="1940010" y="2911522"/>
            <a:ext cx="3090929" cy="10349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F1041E-215A-4D9F-9DCE-735EB6F2C74F}"/>
              </a:ext>
            </a:extLst>
          </p:cNvPr>
          <p:cNvSpPr txBox="1"/>
          <p:nvPr/>
        </p:nvSpPr>
        <p:spPr>
          <a:xfrm>
            <a:off x="5640472" y="3239626"/>
            <a:ext cx="4149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명령어를 입력한 후</a:t>
            </a:r>
            <a:r>
              <a:rPr lang="en-US" altLang="ko-KR" sz="12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manage.py</a:t>
            </a:r>
            <a:r>
              <a:rPr lang="ko-KR" altLang="en-US" sz="12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장고 프로젝트 이름 디렉토리가 하위 디렉토리로도 </a:t>
            </a:r>
            <a:r>
              <a:rPr lang="en-US" altLang="ko-KR" sz="12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</a:t>
            </a:r>
            <a:r>
              <a:rPr lang="ko-KR" altLang="en-US" sz="12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 더 있는 것을 확인</a:t>
            </a:r>
          </a:p>
        </p:txBody>
      </p:sp>
    </p:spTree>
    <p:extLst>
      <p:ext uri="{BB962C8B-B14F-4D97-AF65-F5344CB8AC3E}">
        <p14:creationId xmlns:p14="http://schemas.microsoft.com/office/powerpoint/2010/main" val="4157559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512E33-3568-4B64-907A-F55736485946}"/>
              </a:ext>
            </a:extLst>
          </p:cNvPr>
          <p:cNvSpPr txBox="1"/>
          <p:nvPr/>
        </p:nvSpPr>
        <p:spPr>
          <a:xfrm>
            <a:off x="199765" y="393614"/>
            <a:ext cx="8285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 &gt; Django(</a:t>
            </a:r>
            <a:r>
              <a:rPr lang="ko-KR" altLang="en-US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장고</a:t>
            </a:r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설치 방법 </a:t>
            </a:r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(with PyCharm)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6C2F7C2-4A16-4626-8B41-EF24CB813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5874"/>
            <a:ext cx="12192000" cy="23062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9A06C6-23C9-4098-A6B3-8AE9A9C618A7}"/>
              </a:ext>
            </a:extLst>
          </p:cNvPr>
          <p:cNvSpPr txBox="1"/>
          <p:nvPr/>
        </p:nvSpPr>
        <p:spPr>
          <a:xfrm>
            <a:off x="263610" y="1326292"/>
            <a:ext cx="11099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7)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실행하고 있는 화면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5FFB39-CAE6-4985-8CFB-4109A738025D}"/>
              </a:ext>
            </a:extLst>
          </p:cNvPr>
          <p:cNvSpPr txBox="1"/>
          <p:nvPr/>
        </p:nvSpPr>
        <p:spPr>
          <a:xfrm>
            <a:off x="263610" y="4788777"/>
            <a:ext cx="11099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후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  <a:hlinkClick r:id="rId3"/>
              </a:rPr>
              <a:t>http://127.0.0.1:8000/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접속하여 장고 서버가 제대로 실행이 되고 있는지 확인합니다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페이지가 잘 나온다면 기본적인 장고 서버 구축은 끝난 것입니다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00936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E3FD0D-EAEA-4714-9554-796CD0E529C7}"/>
              </a:ext>
            </a:extLst>
          </p:cNvPr>
          <p:cNvSpPr txBox="1"/>
          <p:nvPr/>
        </p:nvSpPr>
        <p:spPr>
          <a:xfrm>
            <a:off x="1927654" y="1540517"/>
            <a:ext cx="6944498" cy="3628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0x1 / Django(</a:t>
            </a:r>
            <a:r>
              <a:rPr lang="ko-KR" altLang="en-US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장고</a:t>
            </a:r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 방법 </a:t>
            </a:r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(with PyCharm)</a:t>
            </a:r>
          </a:p>
          <a:p>
            <a:pPr>
              <a:lnSpc>
                <a:spcPct val="250000"/>
              </a:lnSpc>
            </a:pPr>
            <a:r>
              <a:rPr lang="en-US" altLang="ko-KR" sz="2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0x2 / </a:t>
            </a:r>
            <a:r>
              <a:rPr lang="ko-KR" altLang="en-US" sz="2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장고</a:t>
            </a:r>
            <a:r>
              <a:rPr lang="en-US" altLang="ko-KR" sz="2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사용하기</a:t>
            </a:r>
            <a:endParaRPr lang="en-US" altLang="ko-KR" sz="2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250000"/>
              </a:lnSpc>
            </a:pPr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0x3 / Django basic structure</a:t>
            </a:r>
          </a:p>
          <a:p>
            <a:pPr>
              <a:lnSpc>
                <a:spcPct val="250000"/>
              </a:lnSpc>
            </a:pPr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0x4 / NULL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D1101C9-8DE4-4D64-B9B3-40195B632867}"/>
              </a:ext>
            </a:extLst>
          </p:cNvPr>
          <p:cNvCxnSpPr/>
          <p:nvPr/>
        </p:nvCxnSpPr>
        <p:spPr>
          <a:xfrm>
            <a:off x="1622854" y="1351005"/>
            <a:ext cx="0" cy="4637903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301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E3FD0D-EAEA-4714-9554-796CD0E529C7}"/>
              </a:ext>
            </a:extLst>
          </p:cNvPr>
          <p:cNvSpPr txBox="1"/>
          <p:nvPr/>
        </p:nvSpPr>
        <p:spPr>
          <a:xfrm>
            <a:off x="1927654" y="1540517"/>
            <a:ext cx="6944498" cy="3628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0x1 / Django(</a:t>
            </a:r>
            <a:r>
              <a:rPr lang="ko-KR" altLang="en-US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장고</a:t>
            </a:r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 방법 </a:t>
            </a:r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(with PyCharm)</a:t>
            </a:r>
          </a:p>
          <a:p>
            <a:pPr>
              <a:lnSpc>
                <a:spcPct val="250000"/>
              </a:lnSpc>
            </a:pPr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0x2 / </a:t>
            </a:r>
            <a:r>
              <a:rPr lang="ko-KR" altLang="en-US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장고</a:t>
            </a:r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사용하기</a:t>
            </a:r>
            <a:endParaRPr lang="en-US" altLang="ko-KR" sz="2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250000"/>
              </a:lnSpc>
            </a:pPr>
            <a:r>
              <a:rPr lang="en-US" altLang="ko-KR" sz="2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0x3 / Django basic structure</a:t>
            </a:r>
          </a:p>
          <a:p>
            <a:pPr>
              <a:lnSpc>
                <a:spcPct val="250000"/>
              </a:lnSpc>
            </a:pPr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0x4 / NULL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D1101C9-8DE4-4D64-B9B3-40195B632867}"/>
              </a:ext>
            </a:extLst>
          </p:cNvPr>
          <p:cNvCxnSpPr/>
          <p:nvPr/>
        </p:nvCxnSpPr>
        <p:spPr>
          <a:xfrm>
            <a:off x="1622854" y="1351005"/>
            <a:ext cx="0" cy="4637903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863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E3FD0D-EAEA-4714-9554-796CD0E529C7}"/>
              </a:ext>
            </a:extLst>
          </p:cNvPr>
          <p:cNvSpPr txBox="1"/>
          <p:nvPr/>
        </p:nvSpPr>
        <p:spPr>
          <a:xfrm>
            <a:off x="3273639" y="1923326"/>
            <a:ext cx="6051336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4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들어 주셔서 감사합니다</a:t>
            </a:r>
            <a:r>
              <a:rPr lang="en-US" altLang="ko-KR" sz="4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9D96B7-BC41-47F5-9D15-E1BC5680FACB}"/>
              </a:ext>
            </a:extLst>
          </p:cNvPr>
          <p:cNvSpPr txBox="1"/>
          <p:nvPr/>
        </p:nvSpPr>
        <p:spPr>
          <a:xfrm>
            <a:off x="1089131" y="5857553"/>
            <a:ext cx="1042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발표자료는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https://github.com/CPSSOpenSource/CPSS_Basic_PPT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에서도 보실 수 있습니다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964621-CDA3-44EC-A7E2-3EEB6D940E6F}"/>
              </a:ext>
            </a:extLst>
          </p:cNvPr>
          <p:cNvSpPr txBox="1"/>
          <p:nvPr/>
        </p:nvSpPr>
        <p:spPr>
          <a:xfrm>
            <a:off x="2659276" y="3292932"/>
            <a:ext cx="7280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궁금하신 내용은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ruskonert@gmail.com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이메일을 보내주시면 아는 한도 내에 성심껏 답변해드리겠습니다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A9846D-6EA5-4875-901A-0B68BB818837}"/>
              </a:ext>
            </a:extLst>
          </p:cNvPr>
          <p:cNvSpPr txBox="1"/>
          <p:nvPr/>
        </p:nvSpPr>
        <p:spPr>
          <a:xfrm>
            <a:off x="199765" y="393614"/>
            <a:ext cx="8285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 </a:t>
            </a:r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&gt;</a:t>
            </a:r>
            <a:r>
              <a:rPr lang="en-US" altLang="ko-KR" sz="280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3626561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E3FD0D-EAEA-4714-9554-796CD0E529C7}"/>
              </a:ext>
            </a:extLst>
          </p:cNvPr>
          <p:cNvSpPr txBox="1"/>
          <p:nvPr/>
        </p:nvSpPr>
        <p:spPr>
          <a:xfrm>
            <a:off x="1927654" y="1540517"/>
            <a:ext cx="6944498" cy="3628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0x1 / Django(</a:t>
            </a:r>
            <a:r>
              <a:rPr lang="ko-KR" altLang="en-US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장고</a:t>
            </a:r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 방법 </a:t>
            </a:r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(with PyCharm)</a:t>
            </a:r>
          </a:p>
          <a:p>
            <a:pPr>
              <a:lnSpc>
                <a:spcPct val="250000"/>
              </a:lnSpc>
            </a:pPr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0x2 / </a:t>
            </a:r>
            <a:r>
              <a:rPr lang="ko-KR" altLang="en-US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장고</a:t>
            </a:r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사용하기</a:t>
            </a:r>
            <a:endParaRPr lang="en-US" altLang="ko-KR" sz="2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250000"/>
              </a:lnSpc>
            </a:pPr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0x3 / Django basic structure</a:t>
            </a:r>
          </a:p>
          <a:p>
            <a:pPr>
              <a:lnSpc>
                <a:spcPct val="250000"/>
              </a:lnSpc>
            </a:pPr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0x4 / NULL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D1101C9-8DE4-4D64-B9B3-40195B632867}"/>
              </a:ext>
            </a:extLst>
          </p:cNvPr>
          <p:cNvCxnSpPr/>
          <p:nvPr/>
        </p:nvCxnSpPr>
        <p:spPr>
          <a:xfrm>
            <a:off x="1622854" y="1351005"/>
            <a:ext cx="0" cy="4637903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963C5F2-9173-4FA8-9E02-59A34251CD62}"/>
              </a:ext>
            </a:extLst>
          </p:cNvPr>
          <p:cNvSpPr txBox="1"/>
          <p:nvPr/>
        </p:nvSpPr>
        <p:spPr>
          <a:xfrm>
            <a:off x="199766" y="418328"/>
            <a:ext cx="5090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Agenda</a:t>
            </a:r>
            <a:endParaRPr lang="ko-KR" altLang="en-US" sz="2800" dirty="0">
              <a:solidFill>
                <a:schemeClr val="bg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9762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E3FD0D-EAEA-4714-9554-796CD0E529C7}"/>
              </a:ext>
            </a:extLst>
          </p:cNvPr>
          <p:cNvSpPr txBox="1"/>
          <p:nvPr/>
        </p:nvSpPr>
        <p:spPr>
          <a:xfrm>
            <a:off x="1927654" y="1540517"/>
            <a:ext cx="6944498" cy="3628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2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0x1 / Django(</a:t>
            </a:r>
            <a:r>
              <a:rPr lang="ko-KR" altLang="en-US" sz="2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장고</a:t>
            </a:r>
            <a:r>
              <a:rPr lang="en-US" altLang="ko-KR" sz="2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 방법 </a:t>
            </a:r>
            <a:r>
              <a:rPr lang="en-US" altLang="ko-KR" sz="2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(with PyCharm)</a:t>
            </a:r>
          </a:p>
          <a:p>
            <a:pPr>
              <a:lnSpc>
                <a:spcPct val="250000"/>
              </a:lnSpc>
            </a:pPr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0x2 / </a:t>
            </a:r>
            <a:r>
              <a:rPr lang="ko-KR" altLang="en-US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장고</a:t>
            </a:r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사용하기</a:t>
            </a:r>
            <a:endParaRPr lang="en-US" altLang="ko-KR" sz="2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250000"/>
              </a:lnSpc>
            </a:pPr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0x3 / Django basic structure</a:t>
            </a:r>
          </a:p>
          <a:p>
            <a:pPr>
              <a:lnSpc>
                <a:spcPct val="250000"/>
              </a:lnSpc>
            </a:pPr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0x4 / NULL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D1101C9-8DE4-4D64-B9B3-40195B632867}"/>
              </a:ext>
            </a:extLst>
          </p:cNvPr>
          <p:cNvCxnSpPr/>
          <p:nvPr/>
        </p:nvCxnSpPr>
        <p:spPr>
          <a:xfrm>
            <a:off x="1622854" y="1351005"/>
            <a:ext cx="0" cy="4637903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568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512E33-3568-4B64-907A-F55736485946}"/>
              </a:ext>
            </a:extLst>
          </p:cNvPr>
          <p:cNvSpPr txBox="1"/>
          <p:nvPr/>
        </p:nvSpPr>
        <p:spPr>
          <a:xfrm>
            <a:off x="199765" y="393614"/>
            <a:ext cx="8285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 &gt; Django(</a:t>
            </a:r>
            <a:r>
              <a:rPr lang="ko-KR" altLang="en-US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장고</a:t>
            </a:r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설치 방법 </a:t>
            </a:r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(with PyCharm)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1DD453-C29B-47B4-80BE-BE52776ACE36}"/>
              </a:ext>
            </a:extLst>
          </p:cNvPr>
          <p:cNvSpPr txBox="1"/>
          <p:nvPr/>
        </p:nvSpPr>
        <p:spPr>
          <a:xfrm>
            <a:off x="273135" y="1326292"/>
            <a:ext cx="11099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0)</a:t>
            </a:r>
          </a:p>
          <a:p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효율적인 패키지 관리를 위해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Python Virtual Environment(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venv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*)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만들어줍시다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 프롬프트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cmd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열어 다음과 같이 명령어를 입력합니다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E24F76-647B-4BB9-B461-6CD967129A44}"/>
              </a:ext>
            </a:extLst>
          </p:cNvPr>
          <p:cNvSpPr txBox="1"/>
          <p:nvPr/>
        </p:nvSpPr>
        <p:spPr>
          <a:xfrm>
            <a:off x="358860" y="2397948"/>
            <a:ext cx="7543800" cy="206210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&lt;</a:t>
            </a:r>
            <a:r>
              <a:rPr lang="ko-KR" altLang="en-US" sz="16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예시</a:t>
            </a:r>
            <a:r>
              <a:rPr lang="en-US" altLang="ko-KR" sz="16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&gt; </a:t>
            </a:r>
            <a:r>
              <a:rPr lang="ko-KR" altLang="en-US" sz="16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바탕화면에 </a:t>
            </a:r>
            <a:r>
              <a:rPr lang="en-US" altLang="ko-KR" sz="1600" dirty="0" err="1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venv</a:t>
            </a:r>
            <a:r>
              <a:rPr lang="ko-KR" altLang="en-US" sz="16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생성하는 명령어</a:t>
            </a:r>
            <a:endParaRPr lang="en-US" altLang="ko-KR" sz="16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Microsoft Windows [Version 10.0.17134.285]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(c) 2018 Microsoft Corporation. All rights reserved.</a:t>
            </a:r>
          </a:p>
          <a:p>
            <a:endParaRPr lang="en-US" altLang="ko-KR" sz="16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C:\Users\</a:t>
            </a:r>
            <a:r>
              <a:rPr lang="ko-KR" altLang="en-US" sz="16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컴퓨터명</a:t>
            </a:r>
            <a:r>
              <a:rPr lang="en-US" altLang="ko-KR" sz="16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&gt; cd Desktop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C:\Users\</a:t>
            </a:r>
            <a:r>
              <a:rPr lang="ko-KR" altLang="en-US" sz="16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컴퓨터명</a:t>
            </a:r>
            <a:r>
              <a:rPr lang="en-US" altLang="ko-KR" sz="16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\Desktop&gt; python -m </a:t>
            </a:r>
            <a:r>
              <a:rPr lang="en-US" altLang="ko-KR" sz="1600" dirty="0" err="1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venv</a:t>
            </a:r>
            <a:r>
              <a:rPr lang="en-US" altLang="ko-KR" sz="16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&lt;</a:t>
            </a:r>
            <a:r>
              <a:rPr lang="ko-KR" altLang="en-US" sz="16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원하는 </a:t>
            </a:r>
            <a:r>
              <a:rPr lang="ko-KR" altLang="en-US" sz="1600" dirty="0" err="1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폴더명</a:t>
            </a:r>
            <a:r>
              <a:rPr lang="en-US" altLang="ko-KR" sz="16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&gt;</a:t>
            </a:r>
          </a:p>
          <a:p>
            <a:endParaRPr lang="ko-KR" altLang="en-US" sz="16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85AB36-CC23-471F-914F-EC66DE9DD9E1}"/>
              </a:ext>
            </a:extLst>
          </p:cNvPr>
          <p:cNvSpPr txBox="1"/>
          <p:nvPr/>
        </p:nvSpPr>
        <p:spPr>
          <a:xfrm>
            <a:off x="273134" y="4589327"/>
            <a:ext cx="1109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후에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확인해보면 폴더와 하위 파일들이 생성된 것을 확인할 수 있습니다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704EC2-AEC2-40AB-A509-C4AA0E157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60" y="4977709"/>
            <a:ext cx="6978735" cy="12962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8638D5-89D6-44D3-AD3A-9B5DB1335176}"/>
              </a:ext>
            </a:extLst>
          </p:cNvPr>
          <p:cNvSpPr txBox="1"/>
          <p:nvPr/>
        </p:nvSpPr>
        <p:spPr>
          <a:xfrm>
            <a:off x="7404269" y="5818055"/>
            <a:ext cx="4149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VENV(Virtual </a:t>
            </a:r>
            <a:r>
              <a:rPr lang="en-US" altLang="ko-KR" sz="120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ENVironment</a:t>
            </a:r>
            <a:r>
              <a:rPr lang="en-US" altLang="ko-KR" sz="12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): </a:t>
            </a:r>
            <a:r>
              <a:rPr lang="ko-KR" altLang="en-US" sz="12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가상의 </a:t>
            </a:r>
            <a:r>
              <a:rPr lang="ko-KR" altLang="en-US" sz="120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파이썬</a:t>
            </a:r>
            <a:r>
              <a:rPr lang="ko-KR" altLang="en-US" sz="12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환경으로</a:t>
            </a:r>
            <a:r>
              <a:rPr lang="en-US" altLang="ko-KR" sz="12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  <a:r>
              <a:rPr lang="ko-KR" altLang="en-US" sz="12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패키지 환경이 충돌하거나 관리가 별도로 필요할 때 효율적으로 사용할 수 있음</a:t>
            </a:r>
          </a:p>
        </p:txBody>
      </p:sp>
    </p:spTree>
    <p:extLst>
      <p:ext uri="{BB962C8B-B14F-4D97-AF65-F5344CB8AC3E}">
        <p14:creationId xmlns:p14="http://schemas.microsoft.com/office/powerpoint/2010/main" val="1138299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512E33-3568-4B64-907A-F55736485946}"/>
              </a:ext>
            </a:extLst>
          </p:cNvPr>
          <p:cNvSpPr txBox="1"/>
          <p:nvPr/>
        </p:nvSpPr>
        <p:spPr>
          <a:xfrm>
            <a:off x="199765" y="393614"/>
            <a:ext cx="8285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 &gt; Django(</a:t>
            </a:r>
            <a:r>
              <a:rPr lang="ko-KR" altLang="en-US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장고</a:t>
            </a:r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설치 방법 </a:t>
            </a:r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(with PyCharm)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1DD453-C29B-47B4-80BE-BE52776ACE36}"/>
              </a:ext>
            </a:extLst>
          </p:cNvPr>
          <p:cNvSpPr txBox="1"/>
          <p:nvPr/>
        </p:nvSpPr>
        <p:spPr>
          <a:xfrm>
            <a:off x="263610" y="1326292"/>
            <a:ext cx="11099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</a:t>
            </a:r>
          </a:p>
          <a:p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초기 화면에 오른쪽 하단에서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Configure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선택합니다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후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Settings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선택하여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PyCharm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설정 메뉴로 들어갑니다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D4A06E1-024C-45B9-B719-5AE30926B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63" y="2326965"/>
            <a:ext cx="5835867" cy="364835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42D75F3-B1DE-445E-A841-F25736C3AC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917" y="3369982"/>
            <a:ext cx="1552792" cy="156231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DE3D40B-5DEE-4DDE-B092-AA0617763831}"/>
              </a:ext>
            </a:extLst>
          </p:cNvPr>
          <p:cNvSpPr/>
          <p:nvPr/>
        </p:nvSpPr>
        <p:spPr>
          <a:xfrm flipH="1" flipV="1">
            <a:off x="4584999" y="5605849"/>
            <a:ext cx="1775897" cy="5255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274A67A5-1859-4FFB-975C-F87B67B53BA3}"/>
              </a:ext>
            </a:extLst>
          </p:cNvPr>
          <p:cNvSpPr/>
          <p:nvPr/>
        </p:nvSpPr>
        <p:spPr>
          <a:xfrm>
            <a:off x="6600588" y="4028548"/>
            <a:ext cx="2323070" cy="1647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E2344AF-9E87-4295-9F74-37A07C200883}"/>
              </a:ext>
            </a:extLst>
          </p:cNvPr>
          <p:cNvSpPr/>
          <p:nvPr/>
        </p:nvSpPr>
        <p:spPr>
          <a:xfrm flipH="1" flipV="1">
            <a:off x="9201364" y="3166212"/>
            <a:ext cx="1775897" cy="5255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52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512E33-3568-4B64-907A-F55736485946}"/>
              </a:ext>
            </a:extLst>
          </p:cNvPr>
          <p:cNvSpPr txBox="1"/>
          <p:nvPr/>
        </p:nvSpPr>
        <p:spPr>
          <a:xfrm>
            <a:off x="199765" y="393614"/>
            <a:ext cx="8285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 &gt; Django(</a:t>
            </a:r>
            <a:r>
              <a:rPr lang="ko-KR" altLang="en-US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장고</a:t>
            </a:r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설치 방법 </a:t>
            </a:r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(with PyCharm)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1DD453-C29B-47B4-80BE-BE52776ACE36}"/>
              </a:ext>
            </a:extLst>
          </p:cNvPr>
          <p:cNvSpPr txBox="1"/>
          <p:nvPr/>
        </p:nvSpPr>
        <p:spPr>
          <a:xfrm>
            <a:off x="263610" y="1326292"/>
            <a:ext cx="110997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</a:t>
            </a:r>
          </a:p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PyCharm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동작할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Python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인터프리터를 설정해야 합니다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Project Interpreter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항목에 보면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오른쪽 화살표를 선택하면 나오는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Add…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클릭합니다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Existing Interpreter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선택 후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0)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만들어준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venv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디렉토리로 선택해줍니다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30DDD26-CC1A-4D48-8A5A-4679C726C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14" y="2526621"/>
            <a:ext cx="5458952" cy="391386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055360F-3EB7-4086-825D-05A16127AD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982" y="2526621"/>
            <a:ext cx="5368504" cy="3913864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AE872EB5-8AD0-4946-8183-2FEC5B30C893}"/>
              </a:ext>
            </a:extLst>
          </p:cNvPr>
          <p:cNvSpPr/>
          <p:nvPr/>
        </p:nvSpPr>
        <p:spPr>
          <a:xfrm>
            <a:off x="5919669" y="4054381"/>
            <a:ext cx="447912" cy="1624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4363661-6578-4037-A2C8-F04E197DE76D}"/>
              </a:ext>
            </a:extLst>
          </p:cNvPr>
          <p:cNvSpPr/>
          <p:nvPr/>
        </p:nvSpPr>
        <p:spPr>
          <a:xfrm flipH="1" flipV="1">
            <a:off x="354514" y="3519873"/>
            <a:ext cx="1217111" cy="2044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EBF86A0-F8C1-40BB-BFA1-BE10BC721A72}"/>
              </a:ext>
            </a:extLst>
          </p:cNvPr>
          <p:cNvSpPr/>
          <p:nvPr/>
        </p:nvSpPr>
        <p:spPr>
          <a:xfrm flipH="1" flipV="1">
            <a:off x="5288719" y="2803620"/>
            <a:ext cx="615651" cy="5307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DD72AB9-FA0C-4097-BA8C-E6E9E68D98C1}"/>
              </a:ext>
            </a:extLst>
          </p:cNvPr>
          <p:cNvSpPr/>
          <p:nvPr/>
        </p:nvSpPr>
        <p:spPr>
          <a:xfrm flipH="1" flipV="1">
            <a:off x="6600823" y="4853243"/>
            <a:ext cx="5181601" cy="1356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861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512E33-3568-4B64-907A-F55736485946}"/>
              </a:ext>
            </a:extLst>
          </p:cNvPr>
          <p:cNvSpPr txBox="1"/>
          <p:nvPr/>
        </p:nvSpPr>
        <p:spPr>
          <a:xfrm>
            <a:off x="199765" y="393614"/>
            <a:ext cx="8285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 &gt; Django(</a:t>
            </a:r>
            <a:r>
              <a:rPr lang="ko-KR" altLang="en-US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장고</a:t>
            </a:r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설치 방법 </a:t>
            </a:r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(with PyCharm)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1DD453-C29B-47B4-80BE-BE52776ACE36}"/>
              </a:ext>
            </a:extLst>
          </p:cNvPr>
          <p:cNvSpPr txBox="1"/>
          <p:nvPr/>
        </p:nvSpPr>
        <p:spPr>
          <a:xfrm>
            <a:off x="263610" y="1326292"/>
            <a:ext cx="11099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</a:t>
            </a:r>
          </a:p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Project Interpreter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0)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만들어준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venv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경로가 일치하는 지 확인합니다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다음으로 오른쪽에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버튼을 클릭합니다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205EBC-75BA-4DCE-A5C7-3DDF9CE75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309" y="2580797"/>
            <a:ext cx="5039381" cy="366965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0E21E7-FBCB-4D89-9760-DF4E4B930BD0}"/>
              </a:ext>
            </a:extLst>
          </p:cNvPr>
          <p:cNvSpPr/>
          <p:nvPr/>
        </p:nvSpPr>
        <p:spPr>
          <a:xfrm flipH="1" flipV="1">
            <a:off x="8177146" y="3070320"/>
            <a:ext cx="615651" cy="5307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133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512E33-3568-4B64-907A-F55736485946}"/>
              </a:ext>
            </a:extLst>
          </p:cNvPr>
          <p:cNvSpPr txBox="1"/>
          <p:nvPr/>
        </p:nvSpPr>
        <p:spPr>
          <a:xfrm>
            <a:off x="199765" y="393614"/>
            <a:ext cx="8285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 &gt; Django(</a:t>
            </a:r>
            <a:r>
              <a:rPr lang="ko-KR" altLang="en-US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장고</a:t>
            </a:r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설치 방법 </a:t>
            </a:r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(with PyCharm)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1DD453-C29B-47B4-80BE-BE52776ACE36}"/>
              </a:ext>
            </a:extLst>
          </p:cNvPr>
          <p:cNvSpPr txBox="1"/>
          <p:nvPr/>
        </p:nvSpPr>
        <p:spPr>
          <a:xfrm>
            <a:off x="263610" y="1326292"/>
            <a:ext cx="11099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</a:t>
            </a:r>
          </a:p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Project Interpreter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0)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만들어준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venv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경로가 일치하는 지 확인합니다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다음으로 오른쪽에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버튼을 클릭합니다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205EBC-75BA-4DCE-A5C7-3DDF9CE75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309" y="2580797"/>
            <a:ext cx="5039381" cy="366965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0E21E7-FBCB-4D89-9760-DF4E4B930BD0}"/>
              </a:ext>
            </a:extLst>
          </p:cNvPr>
          <p:cNvSpPr/>
          <p:nvPr/>
        </p:nvSpPr>
        <p:spPr>
          <a:xfrm flipH="1" flipV="1">
            <a:off x="8177146" y="3070320"/>
            <a:ext cx="615651" cy="5307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08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512E33-3568-4B64-907A-F55736485946}"/>
              </a:ext>
            </a:extLst>
          </p:cNvPr>
          <p:cNvSpPr txBox="1"/>
          <p:nvPr/>
        </p:nvSpPr>
        <p:spPr>
          <a:xfrm>
            <a:off x="199765" y="393614"/>
            <a:ext cx="8285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 &gt; Django(</a:t>
            </a:r>
            <a:r>
              <a:rPr lang="ko-KR" altLang="en-US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장고</a:t>
            </a:r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설치 방법 </a:t>
            </a:r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(with PyCharm)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1DD453-C29B-47B4-80BE-BE52776ACE36}"/>
              </a:ext>
            </a:extLst>
          </p:cNvPr>
          <p:cNvSpPr txBox="1"/>
          <p:nvPr/>
        </p:nvSpPr>
        <p:spPr>
          <a:xfrm>
            <a:off x="263610" y="1326292"/>
            <a:ext cx="110997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</a:t>
            </a:r>
          </a:p>
          <a:p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Avilable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Packages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카테고리에서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“Django”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입력하여 패키지를 검색하여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Django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라는 이름을 가진 패키지를 설치해줍니다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후에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Django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패키지가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venv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설치가 잘 되어있는지 확인합니다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5CE3BB-B576-4A27-8591-EFE189EEF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10" y="2662121"/>
            <a:ext cx="4657271" cy="380226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0AD4A2B-553D-44C8-9411-84FF87DE4947}"/>
              </a:ext>
            </a:extLst>
          </p:cNvPr>
          <p:cNvSpPr/>
          <p:nvPr/>
        </p:nvSpPr>
        <p:spPr>
          <a:xfrm flipH="1" flipV="1">
            <a:off x="263610" y="2841719"/>
            <a:ext cx="3090929" cy="1396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70474A-C5D8-4351-A1CE-DE03E545023A}"/>
              </a:ext>
            </a:extLst>
          </p:cNvPr>
          <p:cNvSpPr/>
          <p:nvPr/>
        </p:nvSpPr>
        <p:spPr>
          <a:xfrm flipH="1" flipV="1">
            <a:off x="272841" y="3777383"/>
            <a:ext cx="1517859" cy="1754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0A81565-0201-4833-B4B9-298244B33D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925" y="2662121"/>
            <a:ext cx="5453978" cy="3802265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3875719F-A9C9-4596-B8AC-04AE6381605F}"/>
              </a:ext>
            </a:extLst>
          </p:cNvPr>
          <p:cNvSpPr/>
          <p:nvPr/>
        </p:nvSpPr>
        <p:spPr>
          <a:xfrm>
            <a:off x="5098747" y="4248928"/>
            <a:ext cx="997253" cy="31432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653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815</Words>
  <Application>Microsoft Office PowerPoint</Application>
  <PresentationFormat>와이드스크린</PresentationFormat>
  <Paragraphs>102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맑은 고딕</vt:lpstr>
      <vt:lpstr>나눔고딕 Light</vt:lpstr>
      <vt:lpstr>나눔스퀘어라운드 Light</vt:lpstr>
      <vt:lpstr>Arial</vt:lpstr>
      <vt:lpstr>나눔고딕코딩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HOME</cp:lastModifiedBy>
  <cp:revision>56</cp:revision>
  <dcterms:created xsi:type="dcterms:W3CDTF">2018-09-30T14:10:14Z</dcterms:created>
  <dcterms:modified xsi:type="dcterms:W3CDTF">2018-09-30T16:37:36Z</dcterms:modified>
</cp:coreProperties>
</file>