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0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6" r:id="rId18"/>
    <p:sldId id="278" r:id="rId19"/>
    <p:sldId id="280" r:id="rId20"/>
    <p:sldId id="281" r:id="rId21"/>
    <p:sldId id="272" r:id="rId22"/>
    <p:sldId id="283" r:id="rId23"/>
    <p:sldId id="284" r:id="rId24"/>
    <p:sldId id="285" r:id="rId25"/>
    <p:sldId id="286" r:id="rId26"/>
    <p:sldId id="287" r:id="rId27"/>
    <p:sldId id="282" r:id="rId28"/>
    <p:sldId id="273" r:id="rId29"/>
  </p:sldIdLst>
  <p:sldSz cx="12192000" cy="6858000"/>
  <p:notesSz cx="6858000" cy="9144000"/>
  <p:embeddedFontLst>
    <p:embeddedFont>
      <p:font typeface="나눔고딕 Light" panose="020D0904000000000000" pitchFamily="50" charset="-127"/>
      <p:regular r:id="rId32"/>
    </p:embeddedFont>
    <p:embeddedFont>
      <p:font typeface="나눔스퀘어라운드 Light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나눔고딕코딩" panose="020D0009000000000000" pitchFamily="49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28DB0C8-68E8-4777-A1DA-7A291A5C98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1432A2-C6C0-4033-A956-75C8DD2F5E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E526-2355-4364-A45D-A4B4DFB52FDD}" type="datetimeFigureOut">
              <a:rPr lang="ko-KR" altLang="en-US" smtClean="0"/>
              <a:t>2018-10-01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3818B7-11EF-43CE-98AB-1033F13BA2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1375B8-9757-447D-AB77-995D53019A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33D2-2D41-495D-BFF3-E41738CADA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463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16B8-937C-4238-8678-54E1661E2C47}" type="datetimeFigureOut">
              <a:rPr lang="ko-KR" altLang="en-US" smtClean="0"/>
              <a:t>2018-10-01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4F50D-119A-47D8-A60B-A3C706850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207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18B4-22B9-417F-A5A9-D37A0FFE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5A800-7F2B-48F2-BEC6-48F26D236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C428-8AB4-4ACB-A6E6-4EE32467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E4A50-6469-4DDF-8C51-1B50D265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BED82-5961-43C2-8508-046DAF59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99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1772-8A88-4587-AA83-9A53D48E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DE175-35A3-40D4-8C50-6281D75FE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6DD6-4ABC-4424-958E-2284059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F7D74-D8A0-41EA-A6F1-03D53D14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33691-FBB2-4AA8-8EA6-96C3377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29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14A5BF-4D98-4071-8007-AB94FC97B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50CF-A581-4E5D-890F-B05356E4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02B2-A217-41BB-9876-27084536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620BB-E88D-4185-9327-0C1FF87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F79DB-61E2-4918-AAC5-B3FE77E7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50F0F2-5577-4127-892C-27E642567E2C}"/>
              </a:ext>
            </a:extLst>
          </p:cNvPr>
          <p:cNvSpPr/>
          <p:nvPr userDrawn="1"/>
        </p:nvSpPr>
        <p:spPr>
          <a:xfrm>
            <a:off x="1281111" y="6613525"/>
            <a:ext cx="161925" cy="101600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53575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7043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4EA5E-FA60-4951-BF29-09C832C7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9C96-4551-4234-A057-721CEC7F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6F201-4BD0-4C9E-ABE0-F3D591AB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7AA12-F575-4647-8530-376B1C6D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FA6AC-3DB4-48F3-8AC6-6E7C1B5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80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88737B-AE6B-41A9-A49D-739F43BE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748" y="6405777"/>
            <a:ext cx="2743200" cy="365125"/>
          </a:xfrm>
        </p:spPr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D0D938-CDB1-4112-8082-B0F2E8DC3850}"/>
              </a:ext>
            </a:extLst>
          </p:cNvPr>
          <p:cNvSpPr/>
          <p:nvPr userDrawn="1"/>
        </p:nvSpPr>
        <p:spPr>
          <a:xfrm>
            <a:off x="0" y="205949"/>
            <a:ext cx="12192000" cy="840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2A8CD-5DC3-4D3D-BCA2-9D30C28B6F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8" t="24212" r="33766" b="45247"/>
          <a:stretch/>
        </p:blipFill>
        <p:spPr>
          <a:xfrm>
            <a:off x="11404602" y="346823"/>
            <a:ext cx="612346" cy="5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C72B-503D-4E14-8270-F39D99A1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ECAD7-5900-44E9-8131-3A1FBC03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9960-44E3-4A87-AABF-6AA81197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58A95-753E-4A08-BB64-0DB562E7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785-3D0C-4BD5-9F5F-AF9538E7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65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3FBB0-9679-4534-80D9-29B01DCF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F6F9C-22DF-4451-A437-ACB547BF6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6C8C5-6F76-4252-AD04-A3060F500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F1C5AC-5B14-4187-8004-9640134D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096B3-AC66-4485-9299-3AEB568D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7B1BB3-6DC4-4DB5-8E43-652ACB39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5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4E03B-8735-436C-93BB-27E957C9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7D486-841D-46E6-B98F-1840AF84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482B1-B927-48F4-967C-44E5C2A0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C3021-BCEE-4550-A8A6-8896D4AA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EDF9C-9908-4921-800C-D0A9A8D01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FF3BD9-C1B6-4B6B-9D8A-FB9F1332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B3B2D5-9AAA-4DEC-AA5F-B13D7D3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978EAA-1A0C-49B0-9214-4FA0A09C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6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631551-72A4-4A5A-A99B-C9121EAF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A7A19B-7CB3-4338-87EA-EA3FEA29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A7C28-5009-470D-A008-7A5FCB87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54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DE34C-B334-4D5B-A695-B5418C19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F1046-C6F8-4BA0-9926-4864FF9F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C0A8C-875A-4521-9229-0C164410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863A-C980-411F-93FD-BAA8720A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375E-261B-4118-9A4E-40AD2BF7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856CF-9AD6-42FD-B1E6-121759C9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7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05347-D779-455B-9C6F-C15F7490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28363A-D97A-46B1-A5A0-CCF913A5A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66E2C-9FFE-4F87-9510-A188E4EA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60DC3-E068-497D-90EB-3DDD101B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1429C-44BD-40F1-BD41-FF9D0E68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FB6AB-EDA6-4A15-8D2D-BDB1BCE3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91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B43179-C73D-4DA6-81BE-8AA03975BD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" y="6382138"/>
            <a:ext cx="2743200" cy="4572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F8D0C-AC3A-43F7-A17F-85DF3BFE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3D6B1-401E-43F3-8CAC-14F78C65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B7FC2-08B8-4A68-BC95-95B1A0A2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7B2B3-33C1-43BB-A828-F9E102ACD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5694-012B-4308-B696-EB73DD0C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01E0-547E-4233-A13E-D24F03682BF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3254A6-3357-4860-9598-E2D14C0F184D}"/>
              </a:ext>
            </a:extLst>
          </p:cNvPr>
          <p:cNvSpPr/>
          <p:nvPr userDrawn="1"/>
        </p:nvSpPr>
        <p:spPr>
          <a:xfrm>
            <a:off x="1272009" y="6596450"/>
            <a:ext cx="161925" cy="101600"/>
          </a:xfrm>
          <a:prstGeom prst="rect">
            <a:avLst/>
          </a:prstGeom>
          <a:solidFill>
            <a:srgbClr val="53575F"/>
          </a:solidFill>
          <a:ln>
            <a:solidFill>
              <a:srgbClr val="535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53575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495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1.8/ref/contrib/admin/" TargetMode="External"/><Relationship Id="rId2" Type="http://schemas.openxmlformats.org/officeDocument/2006/relationships/hyperlink" Target="mailto:admin@admin.com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9EC53A-34CC-4FD9-B8C6-997D7161FDFC}"/>
              </a:ext>
            </a:extLst>
          </p:cNvPr>
          <p:cNvSpPr/>
          <p:nvPr/>
        </p:nvSpPr>
        <p:spPr>
          <a:xfrm>
            <a:off x="0" y="0"/>
            <a:ext cx="12192000" cy="2857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Python simple logoì ëí ì´ë¯¸ì§ ê²ìê²°ê³¼">
            <a:extLst>
              <a:ext uri="{FF2B5EF4-FFF2-40B4-BE49-F238E27FC236}">
                <a16:creationId xmlns:a16="http://schemas.microsoft.com/office/drawing/2014/main" id="{DEAC0F5D-9289-4A1F-AA70-B3520AE9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70422" y="1706399"/>
            <a:ext cx="2651155" cy="2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8CBF04-A6E0-4A32-9093-8BBEAF58EFD0}"/>
              </a:ext>
            </a:extLst>
          </p:cNvPr>
          <p:cNvSpPr txBox="1"/>
          <p:nvPr/>
        </p:nvSpPr>
        <p:spPr>
          <a:xfrm>
            <a:off x="1912774" y="1337905"/>
            <a:ext cx="836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Title(“Django &amp; Data structure basic training with Python”)</a:t>
            </a:r>
            <a:endParaRPr lang="ko-KR" altLang="en-US" sz="2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9BB0-2F2B-40CB-BA84-9B65C3B6DBE2}"/>
              </a:ext>
            </a:extLst>
          </p:cNvPr>
          <p:cNvSpPr txBox="1"/>
          <p:nvPr/>
        </p:nvSpPr>
        <p:spPr>
          <a:xfrm>
            <a:off x="7421577" y="5168098"/>
            <a:ext cx="407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학교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순천향대학교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학과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정보보호학과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동아리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사이버물리시스템보안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(CPSS)</a:t>
            </a:r>
          </a:p>
          <a:p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  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김준원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(github.com/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ruskonert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56E895-3537-4D77-BDB5-666502DEC91B}"/>
              </a:ext>
            </a:extLst>
          </p:cNvPr>
          <p:cNvCxnSpPr>
            <a:cxnSpLocks/>
          </p:cNvCxnSpPr>
          <p:nvPr/>
        </p:nvCxnSpPr>
        <p:spPr>
          <a:xfrm>
            <a:off x="6462713" y="2864643"/>
            <a:ext cx="128587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7BD751-5418-4F68-9DA1-7BC2EF7DFE3B}"/>
              </a:ext>
            </a:extLst>
          </p:cNvPr>
          <p:cNvSpPr txBox="1"/>
          <p:nvPr/>
        </p:nvSpPr>
        <p:spPr>
          <a:xfrm>
            <a:off x="5332418" y="1799570"/>
            <a:ext cx="152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Week(0x02)</a:t>
            </a:r>
            <a:endParaRPr lang="ko-KR" altLang="en-US" sz="20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1DD96-666B-4DCF-B128-FAC4C6BED739}"/>
              </a:ext>
            </a:extLst>
          </p:cNvPr>
          <p:cNvSpPr txBox="1"/>
          <p:nvPr/>
        </p:nvSpPr>
        <p:spPr>
          <a:xfrm>
            <a:off x="5514390" y="4043153"/>
            <a:ext cx="1256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2018. 10. 1</a:t>
            </a:r>
            <a:endParaRPr lang="ko-KR" altLang="en-US" sz="15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65FA84-E011-4073-9AA0-8D0DE8BCD592}"/>
              </a:ext>
            </a:extLst>
          </p:cNvPr>
          <p:cNvSpPr/>
          <p:nvPr/>
        </p:nvSpPr>
        <p:spPr>
          <a:xfrm>
            <a:off x="6441282" y="2561248"/>
            <a:ext cx="388144" cy="3024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9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Interpreter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모두 설정한 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화면에서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“Create New Project”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 새 프로젝트를 만듭니다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3122DD-4CB9-48CA-87FC-748F4E31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66" y="2631765"/>
            <a:ext cx="5835867" cy="3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Ctrl + Shift + a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누르면 빠른 찾기 박스가 뜨는데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Terminal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입력하여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하단에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Terminal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하나 만들어줍니다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프로젝트를 만들어 주기 위해 다음과 같이 명령어를 입력합니다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0099-E8E1-44B9-882F-46915B96433D}"/>
              </a:ext>
            </a:extLst>
          </p:cNvPr>
          <p:cNvSpPr txBox="1"/>
          <p:nvPr/>
        </p:nvSpPr>
        <p:spPr>
          <a:xfrm>
            <a:off x="263610" y="2771776"/>
            <a:ext cx="945189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폴더에 장고 프로젝트를 만들어주는 명령어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  <a:p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(PyCharm 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Terminal)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Microsoft Windows [Version 10.0.17134.285]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(c) 2018 Microsoft Corporation. All rights reserved.</a:t>
            </a:r>
          </a:p>
          <a:p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django-admin.py 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startproject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&lt;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89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실행하고 있는 화면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39D7AB-0975-4A47-94DD-BE40CFBFF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60" b="18385"/>
          <a:stretch/>
        </p:blipFill>
        <p:spPr>
          <a:xfrm>
            <a:off x="0" y="2280400"/>
            <a:ext cx="12192000" cy="32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3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9827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입력하면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프로젝트에 장고 프로젝트 디렉토리가 생성됩니다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디렉토리 안에는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manage.py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파일과 하위 디렉토리가 하나 포함되어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이제 사이트 내 데이터를 저장하기 위한 데이터베이스 구축 및 프로젝트 구축이 잘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됬는지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0099-E8E1-44B9-882F-46915B96433D}"/>
              </a:ext>
            </a:extLst>
          </p:cNvPr>
          <p:cNvSpPr txBox="1"/>
          <p:nvPr/>
        </p:nvSpPr>
        <p:spPr>
          <a:xfrm>
            <a:off x="1940010" y="4559642"/>
            <a:ext cx="7988130" cy="18928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구축 확인을 위한 장고 서버 실행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 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Terminal)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Microsoft Windows [Version 10.0.17134.285]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(c) 2018 Microsoft Corporation. All rights reserved.</a:t>
            </a: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cd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장고프로젝트명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…&gt; python manage.py migrate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…&gt; manage.py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runserver</a:t>
            </a:r>
            <a:endParaRPr lang="ko-KR" altLang="en-US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ADF62E-E898-419E-BC7D-D425A785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1" b="69714"/>
          <a:stretch/>
        </p:blipFill>
        <p:spPr>
          <a:xfrm>
            <a:off x="1940010" y="2502758"/>
            <a:ext cx="3562350" cy="2019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65EA45-5E4A-4956-A098-B315F380D555}"/>
              </a:ext>
            </a:extLst>
          </p:cNvPr>
          <p:cNvSpPr/>
          <p:nvPr/>
        </p:nvSpPr>
        <p:spPr>
          <a:xfrm flipH="1" flipV="1">
            <a:off x="1940010" y="2911522"/>
            <a:ext cx="3090929" cy="1034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1041E-215A-4D9F-9DCE-735EB6F2C74F}"/>
              </a:ext>
            </a:extLst>
          </p:cNvPr>
          <p:cNvSpPr txBox="1"/>
          <p:nvPr/>
        </p:nvSpPr>
        <p:spPr>
          <a:xfrm>
            <a:off x="5640472" y="3239626"/>
            <a:ext cx="414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명령어를 입력한 후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manage.py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장고 프로젝트 이름 디렉토리가 하위 디렉토리로도 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 더 있는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415755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2F7C2-4A16-4626-8B41-EF24CB81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874"/>
            <a:ext cx="12192000" cy="2306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1109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실행하고 있는 화면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FFB39-CAE6-4985-8CFB-4109A738025D}"/>
              </a:ext>
            </a:extLst>
          </p:cNvPr>
          <p:cNvSpPr txBox="1"/>
          <p:nvPr/>
        </p:nvSpPr>
        <p:spPr>
          <a:xfrm>
            <a:off x="263610" y="4788777"/>
            <a:ext cx="1109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http://127.0.0.1:8000/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접속하여 장고 서버가 제대로 실행이 되고 있는지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페이지가 잘 나온다면 기본적인 장고 서버 구축은 끝난 것입니다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0093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110997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실행하고 있는 화면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127.0.0.1:8000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접속했을 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 그림같이 설치에 성공했다는 화면을 보실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버전별로 약간씩 차이는 있음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8DE48D-6A1D-4F6D-85F5-45E1E125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9920"/>
            <a:ext cx="5378874" cy="49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9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 올리기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0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사용하기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11099715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(Application)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생성하기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(ex]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블로그 글 만들어 보기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장고에서의 어플리케이션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object = ‘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settings.py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dirty="0">
                <a:highlight>
                  <a:srgbClr val="C0C0C0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INSTALLED_APPS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변수에 어플리케이션 이름을 추가하여 사용이 가능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73875-8206-4EE1-8414-5601CAC0477D}"/>
              </a:ext>
            </a:extLst>
          </p:cNvPr>
          <p:cNvSpPr txBox="1"/>
          <p:nvPr/>
        </p:nvSpPr>
        <p:spPr>
          <a:xfrm>
            <a:off x="828675" y="2639442"/>
            <a:ext cx="9872276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잘 정돈된 어플리케이션 만들기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python manage.py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startapp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어플리케이션명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E2C13D-496F-4ED5-8AE4-E9A4A735F833}"/>
              </a:ext>
            </a:extLst>
          </p:cNvPr>
          <p:cNvSpPr/>
          <p:nvPr/>
        </p:nvSpPr>
        <p:spPr>
          <a:xfrm>
            <a:off x="840259" y="3210852"/>
            <a:ext cx="6096000" cy="323165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(Application) </a:t>
            </a:r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후 프로젝트 디렉토리 구조</a:t>
            </a:r>
            <a:endParaRPr lang="en-US" altLang="ko-KR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PyCharm</a:t>
            </a:r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프로젝트명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├── 장고프로젝트명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|       __init__.py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|       settings.py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|       urls.py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|       wsgi.py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├── manage.py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└── </a:t>
            </a:r>
            <a:r>
              <a:rPr lang="ko-KR" altLang="en-US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어플리케이션명</a:t>
            </a:r>
            <a:endParaRPr lang="ko-KR" altLang="en-US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├── </a:t>
            </a:r>
            <a:r>
              <a:rPr lang="ko-KR" altLang="en-US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migrations</a:t>
            </a:r>
            <a:endParaRPr lang="ko-KR" altLang="en-US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|       __init__.py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├── __init__.py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├── admin.py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├── models.py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├── tests.py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└── views.py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33911A-9D16-428C-8658-61F30D7D4FC2}"/>
              </a:ext>
            </a:extLst>
          </p:cNvPr>
          <p:cNvSpPr/>
          <p:nvPr/>
        </p:nvSpPr>
        <p:spPr>
          <a:xfrm>
            <a:off x="7016066" y="3210852"/>
            <a:ext cx="368488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어플리케이션명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/settings.py </a:t>
            </a:r>
            <a:r>
              <a:rPr lang="ko-KR" altLang="en-US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 코드 추가</a:t>
            </a:r>
            <a:endParaRPr lang="en-US" altLang="ko-KR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INSTALLED_APPS = [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'</a:t>
            </a:r>
            <a:r>
              <a:rPr lang="en-US" altLang="ko-KR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django.contrib.admin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'</a:t>
            </a:r>
            <a:r>
              <a:rPr lang="en-US" altLang="ko-KR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django.contrib.auth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'</a:t>
            </a:r>
            <a:r>
              <a:rPr lang="en-US" altLang="ko-KR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django.contrib.contenttypes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'</a:t>
            </a:r>
            <a:r>
              <a:rPr lang="en-US" altLang="ko-KR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django.contrib.sessions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'</a:t>
            </a:r>
            <a:r>
              <a:rPr lang="en-US" altLang="ko-KR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django.contrib.messages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'</a:t>
            </a:r>
            <a:r>
              <a:rPr lang="en-US" altLang="ko-KR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django.contrib.staticfiles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‘</a:t>
            </a:r>
            <a:r>
              <a:rPr lang="ko-KR" altLang="en-US" sz="12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어플리케이션명</a:t>
            </a:r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…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ko-KR" altLang="en-US" sz="12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85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사용하기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11099715" cy="205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만들기 위한 객체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블로그 글을 작성하기 위한 모델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블로그 글 작성을 위해 모델에서 필요한 것은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author(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title(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제목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text(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created_date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날짜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pulished_date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게시 날짜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publsh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글을 게시하기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필요로 하는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Properties(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 값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method(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73875-8206-4EE1-8414-5601CAC0477D}"/>
              </a:ext>
            </a:extLst>
          </p:cNvPr>
          <p:cNvSpPr txBox="1"/>
          <p:nvPr/>
        </p:nvSpPr>
        <p:spPr>
          <a:xfrm>
            <a:off x="263610" y="3108999"/>
            <a:ext cx="5086092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블로그 글을 만들기 위한 모델 설계 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(path: </a:t>
            </a:r>
            <a:r>
              <a:rPr lang="ko-KR" altLang="en-US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어플리케이션명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/models.py)</a:t>
            </a:r>
          </a:p>
          <a:p>
            <a:endParaRPr lang="en-US" altLang="ko-KR" sz="11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from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django.db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import models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from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django.utils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import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timezone</a:t>
            </a:r>
            <a:endParaRPr lang="en-US" altLang="ko-KR" sz="11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1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class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PostModel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models.Model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):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author =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models.ForeignKey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('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auth.User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',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on_delete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models.CASCADE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title =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models.CharField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max_length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=200)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text =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models.TextField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created_date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=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models.DateTimeField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(default=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timezone.now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published_date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=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models.DateTimeField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(blank=True, null=True)</a:t>
            </a:r>
          </a:p>
          <a:p>
            <a:endParaRPr lang="en-US" altLang="ko-KR" sz="11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def publish(self):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self.published_date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=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timezone.now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self.save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</a:t>
            </a:r>
          </a:p>
          <a:p>
            <a:endParaRPr lang="en-US" altLang="ko-KR" sz="11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def __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</a:t>
            </a:r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__(self):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return </a:t>
            </a:r>
            <a:r>
              <a:rPr lang="en-US" altLang="ko-KR" sz="11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self.title</a:t>
            </a:r>
            <a:endParaRPr lang="en-US" altLang="ko-KR" sz="11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989E6-860A-4D40-A78B-CE3D889961AB}"/>
              </a:ext>
            </a:extLst>
          </p:cNvPr>
          <p:cNvSpPr txBox="1"/>
          <p:nvPr/>
        </p:nvSpPr>
        <p:spPr>
          <a:xfrm>
            <a:off x="5527590" y="3108999"/>
            <a:ext cx="55440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models.ForeignKey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모델에 대한 링크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/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/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models.CharField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길이가 짧은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제한이 있는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저장하기 위한 속성을 정의해주는 메소드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/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/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models.TextField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텍스트 길이가 제한이 없는 값을 저장하기 위한 속성을 정의해주는 메소드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/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/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models.DateTimeField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날짜와 시간 값을 저장하기 위한 속성을 정의해주는 메소드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/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just"/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모델에서 사용하는 필드를 정의하는 방법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algn="just"/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https://docs.djangoproject.com/en/1.11/ref/models/fields/#field-types</a:t>
            </a:r>
          </a:p>
        </p:txBody>
      </p:sp>
    </p:spTree>
    <p:extLst>
      <p:ext uri="{BB962C8B-B14F-4D97-AF65-F5344CB8AC3E}">
        <p14:creationId xmlns:p14="http://schemas.microsoft.com/office/powerpoint/2010/main" val="355759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사용하기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11099715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위한 데이터베이스 테이블 만들기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모델을 추가해줘야 사용이 가능함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C0C0C0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makemigrations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명령어 인자를 활용하여 어플리케이션에 대한 모델을 데이터베이스에 추가해줄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마이그레이션 된 파일을 데이터베이스에 실제로 반영하기 위해 </a:t>
            </a:r>
            <a:r>
              <a:rPr lang="en-US" altLang="ko-KR" dirty="0">
                <a:highlight>
                  <a:srgbClr val="C0C0C0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migrate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 인자를 활용함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E11F5-2B25-4436-A1F0-ADF152BD2E85}"/>
              </a:ext>
            </a:extLst>
          </p:cNvPr>
          <p:cNvSpPr txBox="1"/>
          <p:nvPr/>
        </p:nvSpPr>
        <p:spPr>
          <a:xfrm>
            <a:off x="459258" y="2772031"/>
            <a:ext cx="10708418" cy="14927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데이터베이스에 모델 추가하기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…&gt; python manage.py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makemigrations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장고프로젝트명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Migrations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for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‘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어플리케이션명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＇: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어플리케이션명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migrations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/0001_initial.py:</a:t>
            </a:r>
          </a:p>
          <a:p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-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Create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tModel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정의 해준 클래스명에 따라 다름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76687-8F60-4EB8-B526-FE2F530F0A48}"/>
              </a:ext>
            </a:extLst>
          </p:cNvPr>
          <p:cNvSpPr txBox="1"/>
          <p:nvPr/>
        </p:nvSpPr>
        <p:spPr>
          <a:xfrm>
            <a:off x="459258" y="4733464"/>
            <a:ext cx="10708418" cy="16927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마이그레이션 파일을 데이터베이스에 실제로 추가하기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…&gt; python manage.py migrate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어플리케이션이름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Operations to perform: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Apply all migrations: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어플리케이션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Running migrations: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Rendering model states… DONE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Applying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어플리케이션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.0001_initial... OK</a:t>
            </a:r>
          </a:p>
        </p:txBody>
      </p:sp>
    </p:spTree>
    <p:extLst>
      <p:ext uri="{BB962C8B-B14F-4D97-AF65-F5344CB8AC3E}">
        <p14:creationId xmlns:p14="http://schemas.microsoft.com/office/powerpoint/2010/main" val="27148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 올리기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3C5F2-9173-4FA8-9E02-59A34251CD62}"/>
              </a:ext>
            </a:extLst>
          </p:cNvPr>
          <p:cNvSpPr txBox="1"/>
          <p:nvPr/>
        </p:nvSpPr>
        <p:spPr>
          <a:xfrm>
            <a:off x="199766" y="418328"/>
            <a:ext cx="509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Agenda</a:t>
            </a:r>
            <a:endParaRPr lang="ko-KR" altLang="en-US" sz="2800" dirty="0">
              <a:solidFill>
                <a:schemeClr val="bg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7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사용하기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11099715" cy="305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 페이지와 모델 추가하기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모델링한 글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수정하거나 삭제할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admin.py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모델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(Class)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추가하며 관리할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 페이지 접근을 위해 슈퍼 계정을 생성해줘야 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852F1-6178-4535-A1C6-C2607BE09FC5}"/>
              </a:ext>
            </a:extLst>
          </p:cNvPr>
          <p:cNvSpPr/>
          <p:nvPr/>
        </p:nvSpPr>
        <p:spPr>
          <a:xfrm>
            <a:off x="263610" y="2461579"/>
            <a:ext cx="6096000" cy="149271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관리자 페이지에 모델 추가하는 방법 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(path: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어플리케이션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/admin.py)</a:t>
            </a: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from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django.contrib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import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admin</a:t>
            </a:r>
            <a:endParaRPr lang="ko-KR" altLang="en-US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from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.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models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import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Post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</a:t>
            </a:r>
            <a:endParaRPr lang="ko-KR" altLang="en-US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//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PostModel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만들어준 클래스 이름에 따라 다름</a:t>
            </a:r>
          </a:p>
          <a:p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admin.site.register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(Post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Model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FB5436-637F-48C3-A59B-472EAE4057B6}"/>
              </a:ext>
            </a:extLst>
          </p:cNvPr>
          <p:cNvSpPr/>
          <p:nvPr/>
        </p:nvSpPr>
        <p:spPr>
          <a:xfrm>
            <a:off x="263609" y="4391844"/>
            <a:ext cx="8889721" cy="14927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c:\Users\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PycharmProjects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…&gt; python manage.py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createsuperuser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Username: admin (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거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Email address: 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hlinkClick r:id="rId2"/>
              </a:rPr>
              <a:t>admin@admin.com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이메일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Password: (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사용할 비번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Password (again): (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한번 더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Superuser created successfully.</a:t>
            </a:r>
            <a:endParaRPr lang="ko-KR" altLang="en-US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CABDFB-E841-4E59-B7C6-8FF7756D9E45}"/>
              </a:ext>
            </a:extLst>
          </p:cNvPr>
          <p:cNvSpPr/>
          <p:nvPr/>
        </p:nvSpPr>
        <p:spPr>
          <a:xfrm>
            <a:off x="6621244" y="2930938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solidFill>
                  <a:srgbClr val="4183C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관리자 페이지에 대한 자세한 내용은</a:t>
            </a:r>
            <a:r>
              <a:rPr lang="en-US" altLang="ko-KR" sz="1300" dirty="0">
                <a:solidFill>
                  <a:srgbClr val="4183C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?</a:t>
            </a:r>
          </a:p>
          <a:p>
            <a:r>
              <a:rPr lang="en-US" altLang="ko-KR" sz="1300" dirty="0">
                <a:solidFill>
                  <a:srgbClr val="4183C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https://docs.djangoproject.com/en/1.8/ref/contrib/admin/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 올리기</a:t>
            </a:r>
            <a:endParaRPr lang="en-US" altLang="ko-KR" sz="2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6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올리기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7891345" cy="47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Git(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관리 시스템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 프로젝트 올리기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나는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니가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지금까지 뭘 했는지 다 알고 있다＂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시간 경과에 따른 변경 사항들을 쉽게 추적할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for windows: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2"/>
              </a:rPr>
              <a:t>http://git-scm.com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Github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website: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hlinkClick r:id="rId3"/>
              </a:rPr>
              <a:t>https://github.com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저장소를 온라인 상에서도 관리해줄 수 있도록 하는 서비스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오픈소스에 초점을 두어 다양한 사람들이 프로젝트에 참가할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이용료는 무료이며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저장소 서비스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이용시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7$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요금 부과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(Educational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 부분 무료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194" name="Picture 2" descr="https://git-scm.com/images/branching-illustration@2x.png">
            <a:extLst>
              <a:ext uri="{FF2B5EF4-FFF2-40B4-BE49-F238E27FC236}">
                <a16:creationId xmlns:a16="http://schemas.microsoft.com/office/drawing/2014/main" id="{0471D4B3-4FD7-4EF1-BE1C-DA340D24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51" y="1166663"/>
            <a:ext cx="3506172" cy="22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ithubì ëí ì´ë¯¸ì§ ê²ìê²°ê³¼">
            <a:extLst>
              <a:ext uri="{FF2B5EF4-FFF2-40B4-BE49-F238E27FC236}">
                <a16:creationId xmlns:a16="http://schemas.microsoft.com/office/drawing/2014/main" id="{536B1665-751A-4AF6-A22E-AF5A0A46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55" y="3685399"/>
            <a:ext cx="3041101" cy="252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07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올리기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7891345" cy="13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 만들기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(git-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scm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필요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사용하여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저장소로 만들어 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config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이용해 유저와 이메일을 설정함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C3F31-8BCC-456C-AB38-5E118D80B77D}"/>
              </a:ext>
            </a:extLst>
          </p:cNvPr>
          <p:cNvSpPr/>
          <p:nvPr/>
        </p:nvSpPr>
        <p:spPr>
          <a:xfrm>
            <a:off x="263610" y="2492515"/>
            <a:ext cx="8889721" cy="8925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$ git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init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Initialized empty Git repository …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$ git config –-global user.name “username”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$ git config –-global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user.email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“email@youremail.com”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A1FC4-B0E3-454B-B084-BFF22A9DDB00}"/>
              </a:ext>
            </a:extLst>
          </p:cNvPr>
          <p:cNvSpPr txBox="1"/>
          <p:nvPr/>
        </p:nvSpPr>
        <p:spPr>
          <a:xfrm>
            <a:off x="229398" y="3417229"/>
            <a:ext cx="78913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저장소에서 추적 무시하기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추적을 원하지 않은 파일에 대한 리스트를 만들어 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gitignore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생성하여 파일 형식을 적어주면 추적에서 제외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D44C0B-E04E-4381-AB73-8B35A1E4B614}"/>
              </a:ext>
            </a:extLst>
          </p:cNvPr>
          <p:cNvSpPr/>
          <p:nvPr/>
        </p:nvSpPr>
        <p:spPr>
          <a:xfrm>
            <a:off x="263610" y="4479058"/>
            <a:ext cx="8889721" cy="18928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gitignore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*.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*~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__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pycache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__</a:t>
            </a:r>
          </a:p>
          <a:p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myvenv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db.sqlite3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/static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DS_Store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14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올리기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7891345" cy="13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저장소의 상태 확인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 작업하고 있는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브렌치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상태를 보여줌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파일의 수정 사항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추적되지 않은 파일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삭제된 파일들이 있는지 확인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C3F31-8BCC-456C-AB38-5E118D80B77D}"/>
              </a:ext>
            </a:extLst>
          </p:cNvPr>
          <p:cNvSpPr/>
          <p:nvPr/>
        </p:nvSpPr>
        <p:spPr>
          <a:xfrm>
            <a:off x="263610" y="2492515"/>
            <a:ext cx="888972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$ git status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On branch master</a:t>
            </a: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Initial commit</a:t>
            </a: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Untracked files: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(use "git add &lt;file&gt;..." to include in what will be committed)</a:t>
            </a: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.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gitignore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blog/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manage.py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mysite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</a:p>
          <a:p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nothing added to commit but untracked files present (use "git add" to track)</a:t>
            </a:r>
          </a:p>
        </p:txBody>
      </p:sp>
    </p:spTree>
    <p:extLst>
      <p:ext uri="{BB962C8B-B14F-4D97-AF65-F5344CB8AC3E}">
        <p14:creationId xmlns:p14="http://schemas.microsoft.com/office/powerpoint/2010/main" val="2018932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올리기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9832112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저장소에 파일 올리기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이용하여 저장소에 추적하고 있는 파일 중 상태가 변경된 파일을 추가함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이용하여 해당 파일에 관한 추가적인 내용들을 첨부해서 최종 적용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Github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코드 배포하기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명령어로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github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저장소의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github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repository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추가해줌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push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remote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추가한 저장소로 배포함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C3F31-8BCC-456C-AB38-5E118D80B77D}"/>
              </a:ext>
            </a:extLst>
          </p:cNvPr>
          <p:cNvSpPr/>
          <p:nvPr/>
        </p:nvSpPr>
        <p:spPr>
          <a:xfrm>
            <a:off x="263610" y="2436010"/>
            <a:ext cx="8889721" cy="14927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$ git add --all 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$ git commit -m "My Django Girls app, first commit"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[...]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13 files changed, 200 insertions(+)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create mode 100644 .</a:t>
            </a:r>
            <a:r>
              <a:rPr lang="en-US" altLang="ko-KR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gitignore</a:t>
            </a:r>
            <a:endParaRPr lang="en-US" altLang="ko-KR" sz="13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[...]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create mode 100644 mysite/wsgi.py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C9AC8F-5B33-4662-8F57-67E43BFD6E2F}"/>
              </a:ext>
            </a:extLst>
          </p:cNvPr>
          <p:cNvSpPr/>
          <p:nvPr/>
        </p:nvSpPr>
        <p:spPr>
          <a:xfrm>
            <a:off x="338255" y="5038444"/>
            <a:ext cx="8889721" cy="4924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$ git remote add origin https://github.com/&lt;</a:t>
            </a:r>
            <a:r>
              <a:rPr lang="ko-KR" altLang="en-US" sz="13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계정명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&gt;/&lt;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저장소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이름</a:t>
            </a:r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&gt;.git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$ 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79059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프로젝트 올리기</a:t>
            </a:r>
            <a:endParaRPr lang="en-US" altLang="ko-KR" sz="28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A06C6-23C9-4098-A6B3-8AE9A9C618A7}"/>
              </a:ext>
            </a:extLst>
          </p:cNvPr>
          <p:cNvSpPr txBox="1"/>
          <p:nvPr/>
        </p:nvSpPr>
        <p:spPr>
          <a:xfrm>
            <a:off x="263610" y="1326292"/>
            <a:ext cx="9832112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Github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 </a:t>
            </a:r>
            <a:r>
              <a:rPr lang="ko-KR" altLang="en-US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엑세스를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위한 계정 요구</a:t>
            </a:r>
            <a:endParaRPr lang="en-US" altLang="ko-KR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github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이메일과 유저명을 입력해 최종 승인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BFE4A-F285-44D7-BD60-729885BF150B}"/>
              </a:ext>
            </a:extLst>
          </p:cNvPr>
          <p:cNvSpPr txBox="1"/>
          <p:nvPr/>
        </p:nvSpPr>
        <p:spPr>
          <a:xfrm>
            <a:off x="419878" y="2146041"/>
            <a:ext cx="9832112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 for 'https://github.com’: </a:t>
            </a:r>
            <a:r>
              <a:rPr lang="en-US" altLang="ko-KR" sz="14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github</a:t>
            </a:r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계정명</a:t>
            </a:r>
            <a:endParaRPr lang="en-US" altLang="ko-KR" sz="14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Password for 'https://hjwp@github.com’: </a:t>
            </a:r>
            <a:r>
              <a:rPr lang="en-US" altLang="ko-KR" sz="1400" dirty="0" err="1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github</a:t>
            </a:r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이메일</a:t>
            </a:r>
            <a:endParaRPr lang="en-US" altLang="ko-KR" sz="14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Counting objects: 6, done.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Writing objects: 100% (6/6), 200 bytes | 0 bytes/s, done.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Total 3 (delta 0), reused 0 (delta 0)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 https://github.com/&lt;</a:t>
            </a:r>
            <a:r>
              <a:rPr lang="ko-KR" altLang="en-US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유저</a:t>
            </a:r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&gt;/&lt;</a:t>
            </a:r>
            <a:r>
              <a:rPr lang="ko-KR" altLang="en-US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</a:t>
            </a:r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&gt;.git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[new branch]      master -&gt; master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Branch master set up to track remote branch master from origin.</a:t>
            </a:r>
            <a:endParaRPr lang="ko-KR" altLang="en-US" sz="1400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677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 올리기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75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3273639" y="1923326"/>
            <a:ext cx="605133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주셔서 감사합니다</a:t>
            </a:r>
            <a:r>
              <a:rPr lang="en-US" altLang="ko-KR" sz="4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D96B7-BC41-47F5-9D15-E1BC5680FACB}"/>
              </a:ext>
            </a:extLst>
          </p:cNvPr>
          <p:cNvSpPr txBox="1"/>
          <p:nvPr/>
        </p:nvSpPr>
        <p:spPr>
          <a:xfrm>
            <a:off x="1089131" y="5857553"/>
            <a:ext cx="1042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발표자료는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https://github.com/CPSSOpenSource/CPSS_Basic_PPT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에서도 보실 수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64621-CDA3-44EC-A7E2-3EEB6D940E6F}"/>
              </a:ext>
            </a:extLst>
          </p:cNvPr>
          <p:cNvSpPr txBox="1"/>
          <p:nvPr/>
        </p:nvSpPr>
        <p:spPr>
          <a:xfrm>
            <a:off x="2659276" y="3292932"/>
            <a:ext cx="728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궁금하신 내용은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ruskonert@gmail.com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이메일을 보내주시면 아는 한도 내에 성심껏 답변해드리겠습니다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9846D-6EA5-4875-901A-0B68BB818837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 &gt; NULL</a:t>
            </a:r>
          </a:p>
        </p:txBody>
      </p:sp>
    </p:spTree>
    <p:extLst>
      <p:ext uri="{BB962C8B-B14F-4D97-AF65-F5344CB8AC3E}">
        <p14:creationId xmlns:p14="http://schemas.microsoft.com/office/powerpoint/2010/main" val="362656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E3FD0D-EAEA-4714-9554-796CD0E529C7}"/>
              </a:ext>
            </a:extLst>
          </p:cNvPr>
          <p:cNvSpPr txBox="1"/>
          <p:nvPr/>
        </p:nvSpPr>
        <p:spPr>
          <a:xfrm>
            <a:off x="1927654" y="1540517"/>
            <a:ext cx="6944498" cy="362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0x1 / Django(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방법 </a:t>
            </a:r>
            <a:r>
              <a:rPr lang="en-US" altLang="ko-KR" sz="2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(with PyCharm)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0x2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 / 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장고 프로젝트 올리기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0x4 / NULL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1101C9-8DE4-4D64-B9B3-40195B632867}"/>
              </a:ext>
            </a:extLst>
          </p:cNvPr>
          <p:cNvCxnSpPr/>
          <p:nvPr/>
        </p:nvCxnSpPr>
        <p:spPr>
          <a:xfrm>
            <a:off x="1622854" y="1351005"/>
            <a:ext cx="0" cy="4637903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6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73135" y="1326292"/>
            <a:ext cx="1109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0)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패키지 관리를 위해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Python Virtual Environment(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만들어줍시다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 프롬프트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cmd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열어 다음과 같이 명령어를 입력합니다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24F76-647B-4BB9-B461-6CD967129A44}"/>
              </a:ext>
            </a:extLst>
          </p:cNvPr>
          <p:cNvSpPr txBox="1"/>
          <p:nvPr/>
        </p:nvSpPr>
        <p:spPr>
          <a:xfrm>
            <a:off x="358860" y="2397948"/>
            <a:ext cx="75438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바탕화면에 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생성하는 명령어</a:t>
            </a:r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Microsoft Windows [Version 10.0.17134.285]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(c) 2018 Microsoft Corporation. All rights reserved.</a:t>
            </a:r>
          </a:p>
          <a:p>
            <a:endParaRPr lang="en-US" altLang="ko-KR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C:\Users\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 cd Desktop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C:\Users\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컴퓨터명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\Desktop&gt; python -m </a:t>
            </a:r>
            <a:r>
              <a:rPr lang="en-US" altLang="ko-KR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&lt;</a:t>
            </a:r>
            <a:r>
              <a:rPr lang="ko-KR" altLang="en-US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</a:t>
            </a:r>
            <a:r>
              <a:rPr lang="ko-KR" altLang="en-US" sz="16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폴더명</a:t>
            </a:r>
            <a:r>
              <a: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</a:p>
          <a:p>
            <a:endParaRPr lang="ko-KR" altLang="en-US" sz="16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5AB36-CC23-471F-914F-EC66DE9DD9E1}"/>
              </a:ext>
            </a:extLst>
          </p:cNvPr>
          <p:cNvSpPr txBox="1"/>
          <p:nvPr/>
        </p:nvSpPr>
        <p:spPr>
          <a:xfrm>
            <a:off x="273134" y="4589327"/>
            <a:ext cx="1109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후에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확인해보면 폴더와 하위 파일들이 생성된 것을 확인할 수 있습니다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704EC2-AEC2-40AB-A509-C4AA0E15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0" y="4977709"/>
            <a:ext cx="6978735" cy="1296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638D5-89D6-44D3-AD3A-9B5DB1335176}"/>
              </a:ext>
            </a:extLst>
          </p:cNvPr>
          <p:cNvSpPr txBox="1"/>
          <p:nvPr/>
        </p:nvSpPr>
        <p:spPr>
          <a:xfrm>
            <a:off x="7404269" y="5818055"/>
            <a:ext cx="414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VENV(Virtual </a:t>
            </a:r>
            <a:r>
              <a:rPr lang="en-US" altLang="ko-KR" sz="12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ENVironment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): 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가상의 </a:t>
            </a:r>
            <a:r>
              <a:rPr lang="ko-KR" altLang="en-US" sz="12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파이썬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환경으로</a:t>
            </a:r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패키지 환경이 충돌하거나 관리가 별도로 필요할 때 효율적으로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3829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화면에 오른쪽 하단에서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Configure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선택합니다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Settings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선택하여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PyCharm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설정 메뉴로 들어갑니다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A06E1-024C-45B9-B719-5AE30926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63" y="2326965"/>
            <a:ext cx="5835867" cy="3648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2D75F3-B1DE-445E-A841-F25736C3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17" y="3369982"/>
            <a:ext cx="1552792" cy="1562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E3D40B-5DEE-4DDE-B092-AA0617763831}"/>
              </a:ext>
            </a:extLst>
          </p:cNvPr>
          <p:cNvSpPr/>
          <p:nvPr/>
        </p:nvSpPr>
        <p:spPr>
          <a:xfrm flipH="1" flipV="1">
            <a:off x="4584999" y="5605849"/>
            <a:ext cx="1775897" cy="52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74A67A5-1859-4FFB-975C-F87B67B53BA3}"/>
              </a:ext>
            </a:extLst>
          </p:cNvPr>
          <p:cNvSpPr/>
          <p:nvPr/>
        </p:nvSpPr>
        <p:spPr>
          <a:xfrm>
            <a:off x="6600588" y="4028548"/>
            <a:ext cx="2323070" cy="1647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2344AF-9E87-4295-9F74-37A07C200883}"/>
              </a:ext>
            </a:extLst>
          </p:cNvPr>
          <p:cNvSpPr/>
          <p:nvPr/>
        </p:nvSpPr>
        <p:spPr>
          <a:xfrm flipH="1" flipV="1">
            <a:off x="9201364" y="3166212"/>
            <a:ext cx="1775897" cy="52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PyCharm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동작할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인터프리터를 설정해야 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 Interpreter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항목에 보면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오른쪽 화살표를 선택하면 나오는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Add…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클릭합니다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Existing Interpreter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선택 후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만들어준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디렉토리로 선택해줍니다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0DDD26-CC1A-4D48-8A5A-4679C726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4" y="2526621"/>
            <a:ext cx="5458952" cy="39138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55360F-3EB7-4086-825D-05A16127A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82" y="2526621"/>
            <a:ext cx="5368504" cy="391386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872EB5-8AD0-4946-8183-2FEC5B30C893}"/>
              </a:ext>
            </a:extLst>
          </p:cNvPr>
          <p:cNvSpPr/>
          <p:nvPr/>
        </p:nvSpPr>
        <p:spPr>
          <a:xfrm>
            <a:off x="5919669" y="4054381"/>
            <a:ext cx="447912" cy="1624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363661-6578-4037-A2C8-F04E197DE76D}"/>
              </a:ext>
            </a:extLst>
          </p:cNvPr>
          <p:cNvSpPr/>
          <p:nvPr/>
        </p:nvSpPr>
        <p:spPr>
          <a:xfrm flipH="1" flipV="1">
            <a:off x="354514" y="3519873"/>
            <a:ext cx="1217111" cy="204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BF86A0-F8C1-40BB-BFA1-BE10BC721A72}"/>
              </a:ext>
            </a:extLst>
          </p:cNvPr>
          <p:cNvSpPr/>
          <p:nvPr/>
        </p:nvSpPr>
        <p:spPr>
          <a:xfrm flipH="1" flipV="1">
            <a:off x="5288719" y="2803620"/>
            <a:ext cx="615651" cy="53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72AB9-FA0C-4097-BA8C-E6E9E68D98C1}"/>
              </a:ext>
            </a:extLst>
          </p:cNvPr>
          <p:cNvSpPr/>
          <p:nvPr/>
        </p:nvSpPr>
        <p:spPr>
          <a:xfrm flipH="1" flipV="1">
            <a:off x="6600823" y="4853243"/>
            <a:ext cx="5181601" cy="1356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6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 Interpreter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만들어준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경로가 일치하는 지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다음으로 오른쪽에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버튼을 클릭합니다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05EBC-75BA-4DCE-A5C7-3DDF9CE7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09" y="2580797"/>
            <a:ext cx="5039381" cy="36696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E21E7-FBCB-4D89-9760-DF4E4B930BD0}"/>
              </a:ext>
            </a:extLst>
          </p:cNvPr>
          <p:cNvSpPr/>
          <p:nvPr/>
        </p:nvSpPr>
        <p:spPr>
          <a:xfrm flipH="1" flipV="1">
            <a:off x="8177146" y="3070320"/>
            <a:ext cx="615651" cy="53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3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 Interpreter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만들어준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경로가 일치하는 지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다음으로 오른쪽에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버튼을 클릭합니다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205EBC-75BA-4DCE-A5C7-3DDF9CE7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09" y="2580797"/>
            <a:ext cx="5039381" cy="36696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0E21E7-FBCB-4D89-9760-DF4E4B930BD0}"/>
              </a:ext>
            </a:extLst>
          </p:cNvPr>
          <p:cNvSpPr/>
          <p:nvPr/>
        </p:nvSpPr>
        <p:spPr>
          <a:xfrm flipH="1" flipV="1">
            <a:off x="8177146" y="3070320"/>
            <a:ext cx="615651" cy="530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512E33-3568-4B64-907A-F55736485946}"/>
              </a:ext>
            </a:extLst>
          </p:cNvPr>
          <p:cNvSpPr txBox="1"/>
          <p:nvPr/>
        </p:nvSpPr>
        <p:spPr>
          <a:xfrm>
            <a:off x="199765" y="393614"/>
            <a:ext cx="828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 &gt; Django(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장고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설치 방법 </a:t>
            </a:r>
            <a:r>
              <a:rPr lang="en-US" altLang="ko-KR" sz="28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(with PyCharm)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DD453-C29B-47B4-80BE-BE52776ACE36}"/>
              </a:ext>
            </a:extLst>
          </p:cNvPr>
          <p:cNvSpPr txBox="1"/>
          <p:nvPr/>
        </p:nvSpPr>
        <p:spPr>
          <a:xfrm>
            <a:off x="263610" y="1326292"/>
            <a:ext cx="11099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</a:t>
            </a:r>
          </a:p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Avilable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Packages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카테고리에서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“Django”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입력하여 패키지를 검색하여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이름을 가진 패키지를 설치해줍니다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후에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Django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venv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설치가 잘 되어있는지 확인합니다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5CE3BB-B576-4A27-8591-EFE189EE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0" y="2662121"/>
            <a:ext cx="4657271" cy="38022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0AD4A2B-553D-44C8-9411-84FF87DE4947}"/>
              </a:ext>
            </a:extLst>
          </p:cNvPr>
          <p:cNvSpPr/>
          <p:nvPr/>
        </p:nvSpPr>
        <p:spPr>
          <a:xfrm flipH="1" flipV="1">
            <a:off x="263610" y="2841719"/>
            <a:ext cx="3090929" cy="139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70474A-C5D8-4351-A1CE-DE03E545023A}"/>
              </a:ext>
            </a:extLst>
          </p:cNvPr>
          <p:cNvSpPr/>
          <p:nvPr/>
        </p:nvSpPr>
        <p:spPr>
          <a:xfrm flipH="1" flipV="1">
            <a:off x="272841" y="3777383"/>
            <a:ext cx="1517859" cy="17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A81565-0201-4833-B4B9-298244B3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2662121"/>
            <a:ext cx="5453978" cy="380226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875719F-A9C9-4596-B8AC-04AE6381605F}"/>
              </a:ext>
            </a:extLst>
          </p:cNvPr>
          <p:cNvSpPr/>
          <p:nvPr/>
        </p:nvSpPr>
        <p:spPr>
          <a:xfrm>
            <a:off x="5098747" y="4248928"/>
            <a:ext cx="997253" cy="3143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5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2226</Words>
  <Application>Microsoft Office PowerPoint</Application>
  <PresentationFormat>와이드스크린</PresentationFormat>
  <Paragraphs>313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Arial</vt:lpstr>
      <vt:lpstr>나눔고딕 Light</vt:lpstr>
      <vt:lpstr>나눔스퀘어라운드 Light</vt:lpstr>
      <vt:lpstr>맑은 고딕</vt:lpstr>
      <vt:lpstr>나눔고딕코딩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JUNWON KIM</cp:lastModifiedBy>
  <cp:revision>119</cp:revision>
  <dcterms:created xsi:type="dcterms:W3CDTF">2018-09-30T14:10:14Z</dcterms:created>
  <dcterms:modified xsi:type="dcterms:W3CDTF">2018-10-01T08:51:44Z</dcterms:modified>
</cp:coreProperties>
</file>