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8" r:id="rId10"/>
    <p:sldId id="339" r:id="rId11"/>
    <p:sldId id="331" r:id="rId12"/>
    <p:sldId id="332" r:id="rId13"/>
    <p:sldId id="334" r:id="rId14"/>
    <p:sldId id="337" r:id="rId15"/>
    <p:sldId id="333" r:id="rId16"/>
    <p:sldId id="335" r:id="rId17"/>
    <p:sldId id="336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61" r:id="rId36"/>
    <p:sldId id="357" r:id="rId37"/>
    <p:sldId id="358" r:id="rId38"/>
    <p:sldId id="359" r:id="rId39"/>
    <p:sldId id="360" r:id="rId40"/>
    <p:sldId id="362" r:id="rId41"/>
    <p:sldId id="363" r:id="rId42"/>
    <p:sldId id="364" r:id="rId43"/>
    <p:sldId id="365" r:id="rId44"/>
    <p:sldId id="366" r:id="rId45"/>
    <p:sldId id="29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1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A57DF-99C7-498B-8E0D-5D7AA70F9B4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8458E-E05B-44E4-86E9-114B922E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8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9C8-69AC-424A-A4D6-95321F412B9F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7407-45C4-41C1-8609-841A3A0BFAD4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770D-548C-4926-9AB5-DC348E6FDE36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5567-A587-4717-A192-8D5BE60A8079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242-2674-4C88-AE48-4D561684D4BF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0A24-86B0-410F-9FAE-49CB85BA9066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gowns0719@gmail.com&#51004;&#47196;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2019. 04. 08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- 4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652D-7C9B-42C3-959C-13467B04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만드는 법 </a:t>
            </a:r>
            <a:r>
              <a:rPr lang="en-US" altLang="ko-KR" dirty="0"/>
              <a:t>– </a:t>
            </a:r>
            <a:r>
              <a:rPr lang="ko-KR" altLang="en-US" dirty="0"/>
              <a:t>들여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A5CDB-DC49-4BEA-A619-85BBD556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/>
          <a:p>
            <a:r>
              <a:rPr lang="ko-KR" altLang="en-US" dirty="0"/>
              <a:t>인과관계이거나 부가 설명 혹은 덜 중요한 내용이라서</a:t>
            </a:r>
            <a:r>
              <a:rPr lang="en-US" altLang="ko-KR" dirty="0"/>
              <a:t>,</a:t>
            </a:r>
            <a:r>
              <a:rPr lang="ko-KR" altLang="en-US" dirty="0"/>
              <a:t> 다음 문장에 쓰기 애매한 문장은 </a:t>
            </a:r>
            <a:r>
              <a:rPr lang="en-US" altLang="ko-KR" dirty="0"/>
              <a:t>TAB</a:t>
            </a:r>
            <a:r>
              <a:rPr lang="ko-KR" altLang="en-US" dirty="0"/>
              <a:t>을 눌러서 들여쓰기를 활용함</a:t>
            </a:r>
            <a:endParaRPr lang="en-US" altLang="ko-KR" dirty="0"/>
          </a:p>
          <a:p>
            <a:pPr lvl="1"/>
            <a:r>
              <a:rPr lang="ko-KR" altLang="en-US" dirty="0"/>
              <a:t>들여쓰기는 위의 문장보다 크기가 조금 더 작아야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5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FD052-7691-4696-B2C4-612AA8ED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0D0DD-65A9-4719-9689-147FF42F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배경이 투명한 </a:t>
            </a:r>
            <a:r>
              <a:rPr lang="en-US" altLang="ko-KR" dirty="0"/>
              <a:t>PNG</a:t>
            </a:r>
            <a:r>
              <a:rPr lang="ko-KR" altLang="en-US" dirty="0"/>
              <a:t> 파일을 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911CFF-DCEA-4D8E-974C-305E995D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72" y="2033587"/>
            <a:ext cx="7486650" cy="27908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A4F1-F985-45FD-9F29-F31CA11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A55F9-D4BA-4FF3-9F0C-866CDEB9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배경이 투명한 </a:t>
            </a:r>
            <a:r>
              <a:rPr lang="en-US" altLang="ko-KR" dirty="0"/>
              <a:t>PNG </a:t>
            </a:r>
            <a:r>
              <a:rPr lang="ko-KR" altLang="en-US" dirty="0"/>
              <a:t>파일은 이렇게 체크무늬로 되어있음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7FCD3-67F4-4F96-A370-54FBB25E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2" y="3067836"/>
            <a:ext cx="3399175" cy="310912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8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A4F1-F985-45FD-9F29-F31CA11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그림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A55F9-D4BA-4FF3-9F0C-866CDEB9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endParaRPr lang="en-US" altLang="ko-KR" dirty="0"/>
          </a:p>
          <a:p>
            <a:r>
              <a:rPr lang="ko-KR" altLang="en-US" dirty="0"/>
              <a:t>만약에</a:t>
            </a:r>
            <a:endParaRPr lang="en-US" altLang="ko-KR" dirty="0"/>
          </a:p>
          <a:p>
            <a:r>
              <a:rPr lang="ko-KR" altLang="en-US" dirty="0"/>
              <a:t>이렇게</a:t>
            </a:r>
            <a:endParaRPr lang="en-US" altLang="ko-KR" dirty="0"/>
          </a:p>
          <a:p>
            <a:r>
              <a:rPr lang="ko-KR" altLang="en-US" strike="sngStrike" dirty="0" err="1"/>
              <a:t>ㅏㅏㅏㅏㅏㅏㅏㅏㅏㅏㅏㅏㅏㅏㅏㅏㅏㅏㅏㅏㅏ</a:t>
            </a:r>
            <a:endParaRPr lang="en-US" altLang="ko-KR" strike="sngStrike" dirty="0"/>
          </a:p>
          <a:p>
            <a:r>
              <a:rPr lang="ko-KR" altLang="en-US" strike="sngStrike" dirty="0" err="1"/>
              <a:t>ㅏㅏㅏㅏㅏㅏㅏㅏㅏㅏㅏㅏㅏㅏㅏㅏㅏㅏㅏㅏㅏ</a:t>
            </a:r>
            <a:endParaRPr lang="en-US" altLang="ko-KR" strike="sngStrike" dirty="0"/>
          </a:p>
          <a:p>
            <a:r>
              <a:rPr lang="ko-KR" altLang="en-US" strike="sngStrike" dirty="0" err="1"/>
              <a:t>ㅏㅏㅏㅏㅏㅏㅏㅏㅏㅏㅏㅏㅏㅏㅏㅏㅏㅏㅏㅏㅏ</a:t>
            </a:r>
            <a:endParaRPr lang="en-US" altLang="ko-KR" strike="sngStrike" dirty="0"/>
          </a:p>
          <a:p>
            <a:r>
              <a:rPr lang="ko-KR" altLang="en-US" strike="sngStrike" dirty="0" err="1"/>
              <a:t>ㅏㅏㅏㅏㅏㅏㅏㅏㅏㅏㅏㅏㅏㅏㅏㅏㅏㅏㅏㅏㅏ</a:t>
            </a:r>
            <a:endParaRPr lang="en-US" altLang="ko-KR" strike="sngStrike" dirty="0"/>
          </a:p>
          <a:p>
            <a:r>
              <a:rPr lang="ko-KR" altLang="en-US" strike="sngStrike" dirty="0" err="1"/>
              <a:t>ㅏㅏㅏㅏㅏㅏㅏㅏㅏㅏㅏㅏㅏㅏㅏㅏㅏㅏㅏㅏㅏ</a:t>
            </a:r>
            <a:endParaRPr lang="en-US" altLang="ko-KR" strike="sngStrike" dirty="0"/>
          </a:p>
          <a:p>
            <a:r>
              <a:rPr lang="ko-KR" altLang="en-US" dirty="0">
                <a:solidFill>
                  <a:srgbClr val="FF0000"/>
                </a:solidFill>
              </a:rPr>
              <a:t>밑에 공간이 없다면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옆에 넣음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7FCD3-67F4-4F96-A370-54FBB25E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25" y="2271036"/>
            <a:ext cx="3399175" cy="310912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ACC2-C443-460A-9E8D-15FD1D05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그림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68D02-C314-4C92-AE12-319BBB4A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/>
          <a:p>
            <a:r>
              <a:rPr lang="ko-KR" altLang="en-US" dirty="0"/>
              <a:t>간단한 그림은 복사하지</a:t>
            </a:r>
            <a:r>
              <a:rPr lang="en-US" altLang="ko-KR" dirty="0"/>
              <a:t> </a:t>
            </a:r>
            <a:r>
              <a:rPr lang="ko-KR" altLang="en-US" dirty="0"/>
              <a:t>말고 다음과 같이 직접 제작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삽입</a:t>
            </a:r>
            <a:r>
              <a:rPr lang="en-US" altLang="ko-KR" dirty="0"/>
              <a:t>] – [</a:t>
            </a:r>
            <a:r>
              <a:rPr lang="ko-KR" altLang="en-US" dirty="0"/>
              <a:t>아이콘</a:t>
            </a:r>
            <a:r>
              <a:rPr lang="en-US" altLang="ko-KR" dirty="0"/>
              <a:t>] </a:t>
            </a:r>
            <a:r>
              <a:rPr lang="ko-KR" altLang="en-US" dirty="0"/>
              <a:t>혹은 </a:t>
            </a:r>
            <a:r>
              <a:rPr lang="en-US" altLang="ko-KR" dirty="0"/>
              <a:t>[</a:t>
            </a:r>
            <a:r>
              <a:rPr lang="ko-KR" altLang="en-US" dirty="0"/>
              <a:t>삽입</a:t>
            </a:r>
            <a:r>
              <a:rPr lang="en-US" altLang="ko-KR" dirty="0"/>
              <a:t>] – [</a:t>
            </a:r>
            <a:r>
              <a:rPr lang="ko-KR" altLang="en-US" dirty="0"/>
              <a:t>도형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아래 예시는 중간자공격</a:t>
            </a:r>
            <a:r>
              <a:rPr lang="en-US" altLang="ko-KR" dirty="0"/>
              <a:t>(MITM, Man-in-the-Middle-Attack)</a:t>
            </a:r>
            <a:r>
              <a:rPr lang="ko-KR" altLang="en-US" dirty="0"/>
              <a:t>에 대한 그림</a:t>
            </a: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564E8C56-91E4-4887-8E83-1A6E1EB7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09075" y="2716635"/>
            <a:ext cx="1424730" cy="1424730"/>
          </a:xfrm>
          <a:prstGeom prst="rect">
            <a:avLst/>
          </a:prstGeom>
        </p:spPr>
      </p:pic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id="{F3FE1573-0148-4ECB-A443-9BA0D33CD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25865" y="2607938"/>
            <a:ext cx="1642123" cy="1642123"/>
          </a:xfrm>
          <a:prstGeom prst="rect">
            <a:avLst/>
          </a:prstGeom>
        </p:spPr>
      </p:pic>
      <p:pic>
        <p:nvPicPr>
          <p:cNvPr id="9" name="그래픽 8" descr="프로그래머">
            <a:extLst>
              <a:ext uri="{FF2B5EF4-FFF2-40B4-BE49-F238E27FC236}">
                <a16:creationId xmlns:a16="http://schemas.microsoft.com/office/drawing/2014/main" id="{96279B6B-8066-414C-B940-ABCDF108C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88463" y="4125436"/>
            <a:ext cx="1895868" cy="1895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7243D-0746-4BE6-A6C6-C3731AEB57F7}"/>
              </a:ext>
            </a:extLst>
          </p:cNvPr>
          <p:cNvSpPr txBox="1"/>
          <p:nvPr/>
        </p:nvSpPr>
        <p:spPr>
          <a:xfrm>
            <a:off x="838200" y="4041488"/>
            <a:ext cx="235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Victim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3946-5619-409D-A4FF-51F53DECAC88}"/>
              </a:ext>
            </a:extLst>
          </p:cNvPr>
          <p:cNvSpPr txBox="1"/>
          <p:nvPr/>
        </p:nvSpPr>
        <p:spPr>
          <a:xfrm>
            <a:off x="8567923" y="4019228"/>
            <a:ext cx="235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F9C63-AC4B-4318-9730-248537AF256C}"/>
              </a:ext>
            </a:extLst>
          </p:cNvPr>
          <p:cNvSpPr txBox="1"/>
          <p:nvPr/>
        </p:nvSpPr>
        <p:spPr>
          <a:xfrm>
            <a:off x="4657394" y="6021304"/>
            <a:ext cx="235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Attacker</a:t>
            </a:r>
            <a:endParaRPr lang="ko-KR" altLang="en-US" sz="24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AA0F1C-EC7C-4AAD-BB74-91A1082917E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33805" y="3429000"/>
            <a:ext cx="61920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F542F831-99C4-4438-8B19-57D3B15D72F1}"/>
              </a:ext>
            </a:extLst>
          </p:cNvPr>
          <p:cNvSpPr/>
          <p:nvPr/>
        </p:nvSpPr>
        <p:spPr>
          <a:xfrm>
            <a:off x="5221443" y="2765109"/>
            <a:ext cx="1327779" cy="132777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C7D8953-2359-466B-9119-58D128E9A82B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2462806" y="4057549"/>
            <a:ext cx="1748984" cy="2640191"/>
          </a:xfrm>
          <a:prstGeom prst="curvedConnector2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CD2FF4D0-3F49-4EAC-9E6A-7F060C35BA94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7015400" y="4480893"/>
            <a:ext cx="2731526" cy="1771244"/>
          </a:xfrm>
          <a:prstGeom prst="curvedConnector2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A4F1-F985-45FD-9F29-F31CA11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A55F9-D4BA-4FF3-9F0C-866CDEB9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형이 왜 거기서 나와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꼭 필요한 경우가 아니라면 하지 말자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2052" name="Picture 4" descr="ì íì´ ê±°ê¸°ì ëìì ëí ì´ë¯¸ì§ ê²ìê²°ê³¼">
            <a:extLst>
              <a:ext uri="{FF2B5EF4-FFF2-40B4-BE49-F238E27FC236}">
                <a16:creationId xmlns:a16="http://schemas.microsoft.com/office/drawing/2014/main" id="{AF4C549E-5DCA-475C-91BF-63223DF9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016" y="2833390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92 0.14861 L -0.06992 0.14861 C -0.07122 0.15324 -0.07188 0.15833 -0.07357 0.1625 C -0.07552 0.16736 -0.07826 0.17083 -0.0806 0.175 C -0.08438 0.18171 -0.0849 0.1831 -0.08906 0.18888 C -0.09076 0.19097 -0.09245 0.19282 -0.09401 0.19513 C -0.09675 0.19884 -0.09909 0.203 -0.10182 0.20648 C -0.10456 0.20972 -0.10755 0.21226 -0.11029 0.21527 C -0.11367 0.21898 -0.1168 0.22291 -0.12018 0.22662 C -0.12513 0.23171 -0.12995 0.23726 -0.13503 0.24166 C -0.14922 0.2537 -0.16849 0.2618 -0.18242 0.26944 C -0.18698 0.27175 -0.19141 0.2743 -0.19596 0.27685 C -0.20117 0.27986 -0.20625 0.28333 -0.21146 0.28564 C -0.25104 0.30324 -0.1931 0.27731 -0.2349 0.29699 C -0.23789 0.29861 -0.24102 0.29907 -0.24401 0.30092 C -0.24792 0.303 -0.25143 0.30648 -0.25534 0.30833 C -0.2556 0.30856 -0.27253 0.31458 -0.27734 0.31713 C -0.28724 0.32245 -0.27995 0.3199 -0.28854 0.32222 C -0.28984 0.32338 -0.29089 0.325 -0.29219 0.32592 C -0.29479 0.32824 -0.29792 0.32963 -0.30065 0.33101 C -0.30339 0.3324 -0.30404 0.3324 -0.30703 0.33356 C -0.3082 0.33449 -0.30938 0.33541 -0.31055 0.33611 C -0.31445 0.33842 -0.31537 0.33842 -0.31901 0.33981 C -0.32044 0.3412 -0.32175 0.34259 -0.32331 0.34351 C -0.32695 0.34583 -0.33008 0.34652 -0.33386 0.34745 C -0.33529 0.34814 -0.34323 0.353 -0.34518 0.3537 C -0.36524 0.35972 -0.35547 0.35578 -0.36927 0.35879 C -0.3707 0.35902 -0.37214 0.35949 -0.37344 0.35995 L -0.38346 0.3625 C -0.38464 0.36273 -0.38581 0.36365 -0.38698 0.36365 C -0.39089 0.36435 -0.39492 0.36458 -0.39896 0.36504 C -0.40404 0.36643 -0.40781 0.36713 -0.41237 0.37013 C -0.41341 0.3706 -0.41419 0.37222 -0.41524 0.37245 C -0.42201 0.3743 -0.42891 0.37476 -0.43581 0.37638 C -0.43932 0.37708 -0.44284 0.3787 -0.44636 0.37893 C -0.47604 0.38009 -0.50586 0.37963 -0.53555 0.38009 C -0.54219 0.38495 -0.5362 0.38125 -0.54688 0.38379 C -0.56654 0.38865 -0.54219 0.38449 -0.56315 0.38773 C -0.57774 0.39259 -0.57057 0.39097 -0.58438 0.39259 C -0.59792 0.39745 -0.59141 0.39606 -0.60417 0.39768 C -0.60872 0.3993 -0.61263 0.4 -0.61693 0.40277 C -0.6237 0.40717 -0.61471 0.40555 -0.62747 0.40787 C -0.6319 0.40856 -0.63646 0.40856 -0.64089 0.40902 C -0.64401 0.40949 -0.64701 0.40995 -0.65013 0.41041 C -0.65274 0.41064 -0.65534 0.41157 -0.65794 0.41157 L -0.80716 0.41412 C -0.81068 0.41458 -0.81419 0.4155 -0.81784 0.41527 C -0.86745 0.41412 -0.89649 0.42245 -0.93737 0.40532 C -0.93932 0.40439 -0.94115 0.40254 -0.94297 0.40138 C -0.94466 0.40046 -0.94649 0.40023 -0.94792 0.39907 C -0.953 0.3949 -0.95807 0.39027 -0.96289 0.38518 C -0.97057 0.37708 -0.97318 0.37685 -0.97774 0.36759 C -0.97852 0.36597 -0.97904 0.36412 -0.97982 0.3625 C -0.98047 0.36111 -0.98138 0.36018 -0.9819 0.35879 C -0.98281 0.35671 -0.98333 0.35439 -0.98412 0.35231 C -0.98477 0.35069 -0.98555 0.3493 -0.9862 0.34745 C -0.98737 0.34351 -0.98802 0.3375 -0.98906 0.33356 C -0.9957 0.30509 -0.98594 0.35 -0.99401 0.31713 C -1.00261 0.28217 -0.99219 0.31967 -0.99753 0.30092 C -0.99909 0.28657 -0.99701 0.3037 -1.00104 0.28078 C -1.00443 0.26134 -0.9987 0.28796 -1.00313 0.26805 C -1.00339 0.26481 -1.00352 0.26134 -1.00391 0.2581 C -1.00404 0.25671 -1.00443 0.25555 -1.00456 0.25439 C -1.00586 0.24629 -1.00456 0.25208 -1.00664 0.24421 C -1.00794 0.23287 -1.00703 0.24259 -1.00807 0.22662 C -1.00833 0.22361 -1.00859 0.22083 -1.00886 0.21782 C -1.00977 0.20231 -1.01068 0.1868 -1.01159 0.17129 C -1.01159 0.17106 -1.01146 0.13912 -1.01029 0.12963 C -1.00951 0.12384 -1.0082 0.11805 -1.00742 0.11203 C -1.00508 0.0956 -1.0069 0.10138 -1.00391 0.09328 C -1.00365 0.09166 -1.00352 0.08981 -1.00313 0.08819 C -1.00287 0.0868 -0.99987 0.07986 -0.99961 0.07939 C -0.99831 0.07013 -0.99974 0.078 -0.99609 0.06689 C -0.99154 0.05277 -0.99622 0.05856 -0.98477 0.04027 C -0.98242 0.03657 -0.98047 0.03194 -0.97774 0.02916 C -0.96458 0.01504 -0.94609 -0.00116 -0.93099 -0.01112 C -0.92396 -0.01598 -0.91693 -0.01991 -0.90977 -0.02385 C -0.90326 -0.02732 -0.89649 -0.03033 -0.88997 -0.0338 L -0.85742 -0.05139 C -0.85221 -0.05417 -0.84701 -0.05602 -0.8418 -0.05903 C -0.83672 -0.06204 -0.83164 -0.06598 -0.8263 -0.06783 C -0.81628 -0.0713 -0.80599 -0.07246 -0.79583 -0.07547 C -0.78945 -0.07709 -0.7832 -0.07987 -0.77682 -0.08172 C -0.76953 -0.08357 -0.76211 -0.08496 -0.75482 -0.08681 C -0.74727 -0.08866 -0.73971 -0.09121 -0.73216 -0.09306 C -0.7237 -0.09491 -0.71524 -0.09607 -0.70677 -0.09792 C -0.69935 -0.09977 -0.69219 -0.10301 -0.68477 -0.1044 C -0.6763 -0.10579 -0.66784 -0.10602 -0.65938 -0.10672 L -0.55247 -0.10556 C -0.54362 -0.1051 -0.52344 -0.08473 -0.51992 -0.08033 C -0.50039 -0.05602 -0.49818 -0.05579 -0.48099 -0.02246 C -0.4763 -0.01343 -0.46211 0.01203 -0.45768 0.02662 C -0.45508 0.03541 -0.45378 0.04537 -0.4513 0.05416 L -0.44844 0.06435 C -0.44662 0.08472 -0.44636 0.08449 -0.44922 0.11828 C -0.44961 0.12268 -0.45156 0.12592 -0.45274 0.12963 C -0.45925 0.15138 -0.45326 0.13541 -0.46471 0.1625 C -0.47643 0.18981 -0.46432 0.16296 -0.47331 0.1787 C -0.47995 0.1905 -0.47604 0.18703 -0.4832 0.19629 C -0.48841 0.20347 -0.49818 0.21296 -0.503 0.21782 C -0.51068 0.22546 -0.51094 0.22569 -0.51927 0.23171 C -0.52305 0.23425 -0.52669 0.2375 -0.5306 0.23912 C -0.53359 0.2405 -0.53672 0.24004 -0.53971 0.2405 C -0.54349 0.24213 -0.54727 0.24421 -0.55104 0.24537 C -0.56094 0.24884 -0.56146 0.24745 -0.57083 0.2493 L -0.59076 0.253 C -0.59401 0.25463 -0.59727 0.25671 -0.60065 0.2581 C -0.60365 0.25925 -0.60677 0.25972 -0.60977 0.26064 C -0.61862 0.26273 -0.63229 0.26458 -0.6388 0.2655 L -0.65365 0.26805 C -0.68008 0.26736 -0.70651 0.26759 -0.73294 0.2655 C -0.73555 0.2655 -0.73815 0.26342 -0.74063 0.2618 C -0.74766 0.25763 -0.75365 0.25185 -0.75977 0.24421 C -0.76211 0.2412 -0.76445 0.23819 -0.76693 0.23541 C -0.79063 0.20787 -0.76953 0.23518 -0.78307 0.21412 C -0.78516 0.21088 -0.7875 0.20833 -0.78945 0.20532 C -0.79102 0.20277 -0.80052 0.18634 -0.803 0.18009 C -0.8043 0.17638 -0.80521 0.17245 -0.80651 0.16875 C -0.80755 0.16574 -0.80912 0.16319 -0.81003 0.15995 C -0.81328 0.14814 -0.81524 0.13819 -0.81706 0.12592 C -0.81758 0.12268 -0.8181 0.11921 -0.81849 0.11597 C -0.81888 0.1125 -0.81901 0.10925 -0.81927 0.10578 C -0.81901 0.09166 -0.81953 0.07708 -0.81849 0.06296 C -0.81823 0.05972 -0.8168 0.05694 -0.81563 0.05416 C -0.81354 0.04884 -0.8112 0.04375 -0.80859 0.03912 C -0.80495 0.03263 -0.803 0.02847 -0.79805 0.02407 C -0.79583 0.02199 -0.79323 0.02175 -0.79089 0.02013 C -0.78568 0.01713 -0.78073 0.0125 -0.77539 0.01018 C -0.77122 0.00833 -0.76419 0.00486 -0.75977 0.00393 C -0.75703 0.00324 -0.75417 0.003 -0.7513 0.00254 C -0.73529 0.00416 -0.71862 0.00069 -0.70313 0.01018 C -0.68919 0.01898 -0.70508 0.01203 -0.68906 0.01898 C -0.68477 0.02083 -0.6763 0.02407 -0.6763 0.02407 C -0.67201 0.02824 -0.6668 0.03379 -0.66211 0.03657 C -0.65964 0.03819 -0.65703 0.03912 -0.65443 0.04027 C -0.65195 0.04282 -0.64987 0.04606 -0.64727 0.04791 C -0.64271 0.05138 -0.63737 0.05208 -0.6332 0.05671 C -0.63203 0.0581 -0.63086 0.05949 -0.62956 0.06041 C -0.62761 0.06203 -0.62539 0.06296 -0.62331 0.06435 C -0.62136 0.0655 -0.6194 0.06666 -0.61758 0.06805 C -0.61615 0.06921 -0.61471 0.0706 -0.61328 0.07175 C -0.6112 0.07361 -0.60912 0.07523 -0.60703 0.07685 C -0.60508 0.07824 -0.60326 0.07963 -0.6013 0.08055 C -0.59622 0.08333 -0.58581 0.08819 -0.58581 0.08819 C -0.57279 0.10069 -0.58307 0.09166 -0.57227 0.09953 C -0.57018 0.10115 -0.5681 0.10324 -0.56589 0.10463 C -0.56367 0.10601 -0.5612 0.10671 -0.55886 0.10833 C -0.55755 0.10925 -0.55651 0.11088 -0.55534 0.11203 C -0.55391 0.11342 -0.55247 0.11458 -0.55104 0.11597 C -0.54987 0.11713 -0.54883 0.11851 -0.54753 0.11967 C -0.54427 0.12245 -0.54063 0.12361 -0.53763 0.12731 C -0.52982 0.13634 -0.53386 0.13402 -0.5263 0.13611 C -0.52344 0.13842 -0.52083 0.14213 -0.51784 0.14351 C -0.5155 0.14467 -0.51302 0.1456 -0.51081 0.14722 C -0.50651 0.15069 -0.51094 0.15 -0.50508 0.15231 C -0.50326 0.15324 -0.5013 0.15324 -0.49948 0.1537 C -0.49544 0.15463 -0.49583 0.15463 -0.49232 0.15625 C -0.48789 0.16134 -0.49297 0.15625 -0.48594 0.15995 C -0.48503 0.16041 -0.48412 0.1618 -0.4832 0.1625 C -0.48177 0.16319 -0.48034 0.16319 -0.47891 0.16365 C -0.47318 0.16713 -0.4806 0.16296 -0.46758 0.1662 C -0.45052 0.17037 -0.47279 0.16666 -0.45417 0.17384 C -0.45117 0.175 -0.44805 0.17453 -0.44492 0.175 C -0.44336 0.17523 -0.44167 0.17592 -0.43997 0.17638 C -0.43763 0.17685 -0.43529 0.17708 -0.43294 0.17754 C -0.42162 0.17662 -0.42149 0.18009 -0.41524 0.17384 C -0.41445 0.17291 -0.4138 0.17199 -0.41315 0.17129 C -0.41237 0.16967 -0.41172 0.16782 -0.41094 0.1662 C -0.41029 0.16481 -0.40951 0.16388 -0.40886 0.1625 C -0.40781 0.15995 -0.4069 0.1574 -0.40599 0.15486 C -0.40521 0.15254 -0.40456 0.15 -0.40391 0.14722 C -0.40365 0.14606 -0.40352 0.14467 -0.40326 0.14351 C -0.40234 0.1405 -0.4013 0.13773 -0.40039 0.13472 C -0.39766 0.1037 -0.4 0.13379 -0.39831 0.09583 C -0.39766 0.08356 -0.39701 0.07338 -0.39609 0.0618 C -0.39636 0.0449 -0.39649 0.02824 -0.39688 0.01134 C -0.39714 0.00092 -0.39766 0.00162 -0.39831 -0.00741 C -0.39935 -0.02223 -0.39753 -0.01621 -0.40039 -0.02385 C -0.40195 -0.03797 -0.40052 -0.03287 -0.40326 -0.04005 C -0.40339 -0.04352 -0.40352 -0.047 -0.40391 -0.05024 C -0.40417 -0.05209 -0.40508 -0.05348 -0.40534 -0.05533 C -0.40573 -0.05811 -0.40573 -0.06112 -0.40599 -0.06412 C -0.40625 -0.06621 -0.40651 -0.06829 -0.40677 -0.07037 C -0.40768 -0.0801 -0.40625 -0.07709 -0.4082 -0.08033 " pathEditMode="relative" ptsTypes="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D54FD-8B5A-4663-85B9-BEBB4D9B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43" y="2718944"/>
            <a:ext cx="8753313" cy="106349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잠시만요</a:t>
            </a:r>
            <a:r>
              <a:rPr lang="en-US" altLang="ko-KR" dirty="0"/>
              <a:t>! </a:t>
            </a:r>
            <a:r>
              <a:rPr lang="ko-KR" altLang="en-US" dirty="0"/>
              <a:t>교수님은 방금 하지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말라는 거 다 하셨는데요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31F24-1538-4317-86B8-382EA7D4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만드는 법 </a:t>
            </a:r>
            <a:r>
              <a:rPr lang="en-US" altLang="ko-KR" dirty="0"/>
              <a:t>– </a:t>
            </a:r>
            <a:r>
              <a:rPr lang="ko-KR" altLang="en-US" dirty="0"/>
              <a:t>교수님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0CAED-FA46-4400-A9E6-3962305F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92"/>
            <a:ext cx="10515600" cy="4702725"/>
          </a:xfrm>
        </p:spPr>
        <p:txBody>
          <a:bodyPr/>
          <a:lstStyle/>
          <a:p>
            <a:r>
              <a:rPr lang="ko-KR" altLang="en-US" dirty="0"/>
              <a:t>솔직히 교수님 </a:t>
            </a:r>
            <a:r>
              <a:rPr lang="en-US" altLang="ko-KR" dirty="0"/>
              <a:t>PPT</a:t>
            </a:r>
            <a:r>
              <a:rPr lang="ko-KR" altLang="en-US" dirty="0"/>
              <a:t>도 형편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 템플릿 제작에 대한 미적 감각이 제로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예를 들면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AD63AC-1842-4414-9E7C-9700D3A6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500" y="2981275"/>
            <a:ext cx="2091000" cy="371733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223081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2.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반복문</a:t>
            </a:r>
            <a:r>
              <a:rPr lang="ko-KR" altLang="en-US" dirty="0">
                <a:solidFill>
                  <a:schemeClr val="tx1"/>
                </a:solidFill>
              </a:rPr>
              <a:t> 전에 알려줄 것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873A-C666-461E-855F-FFCE0408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전에 알려줄 것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28EB7-5B00-4AF4-A453-50A77FC9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는 </a:t>
            </a:r>
            <a:r>
              <a:rPr lang="en-US" altLang="ko-KR" dirty="0"/>
              <a:t>+1</a:t>
            </a:r>
            <a:r>
              <a:rPr lang="ko-KR" altLang="en-US" dirty="0"/>
              <a:t>이라는 뜻</a:t>
            </a:r>
            <a:endParaRPr lang="en-US" altLang="ko-KR" dirty="0"/>
          </a:p>
          <a:p>
            <a:pPr lvl="1"/>
            <a:r>
              <a:rPr lang="en-US" altLang="ko-KR" dirty="0"/>
              <a:t>a++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을 더하라는 뜻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FDC4D-0618-45DF-8E30-FB861CD4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48" y="2437032"/>
            <a:ext cx="3359697" cy="1119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82CB5A-A7C1-4BEA-A161-69FCEF71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22" y="4979212"/>
            <a:ext cx="6153150" cy="9525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4328885" y="1918583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반복문</a:t>
            </a:r>
            <a:r>
              <a:rPr lang="ko-KR" altLang="en-US" sz="3200" b="1" dirty="0">
                <a:solidFill>
                  <a:schemeClr val="tx1"/>
                </a:solidFill>
              </a:rPr>
              <a:t> 전에 알려줄 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328885" y="375315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반복문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2230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2932922" y="448673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PPT </a:t>
            </a:r>
            <a:r>
              <a:rPr lang="ko-KR" altLang="en-US" sz="3200" b="1" dirty="0">
                <a:solidFill>
                  <a:schemeClr val="tx1"/>
                </a:solidFill>
              </a:rPr>
              <a:t>만드는 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216B-F0AE-4155-A3F1-009B2600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전에 알려줄 것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3364C-7209-4EB1-933B-1CD7867E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는 </a:t>
            </a:r>
            <a:r>
              <a:rPr lang="en-US" altLang="ko-KR" dirty="0"/>
              <a:t>-1</a:t>
            </a:r>
            <a:r>
              <a:rPr lang="ko-KR" altLang="en-US" dirty="0"/>
              <a:t>이라는 뜻</a:t>
            </a:r>
            <a:endParaRPr lang="en-US" altLang="ko-KR" dirty="0"/>
          </a:p>
          <a:p>
            <a:pPr lvl="1"/>
            <a:r>
              <a:rPr lang="en-US" altLang="ko-KR" dirty="0"/>
              <a:t>a--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을 더하라는 뜻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87F22-89A6-4492-B1E0-D3389221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09" y="2516931"/>
            <a:ext cx="3907581" cy="1233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CB3586-CA35-437B-BAD4-E60847AE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9" y="4974188"/>
            <a:ext cx="6210300" cy="8191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7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ADA5-F52A-4850-95D6-2D1C969B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전에 알려줄 것 </a:t>
            </a:r>
            <a:r>
              <a:rPr lang="en-US" altLang="ko-KR" dirty="0"/>
              <a:t>– </a:t>
            </a:r>
            <a:r>
              <a:rPr lang="ko-KR" altLang="en-US" dirty="0"/>
              <a:t>전위 연산</a:t>
            </a:r>
            <a:r>
              <a:rPr lang="en-US" altLang="ko-KR" dirty="0"/>
              <a:t>, </a:t>
            </a:r>
            <a:r>
              <a:rPr lang="ko-KR" altLang="en-US" dirty="0"/>
              <a:t>후위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35EBC-E712-4969-8715-31BAF77C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num++</a:t>
            </a:r>
            <a:r>
              <a:rPr lang="ko-KR" altLang="en-US" dirty="0"/>
              <a:t>는 후위 연산자로</a:t>
            </a:r>
            <a:r>
              <a:rPr lang="en-US" altLang="ko-KR" dirty="0"/>
              <a:t>, </a:t>
            </a:r>
            <a:r>
              <a:rPr lang="ko-KR" altLang="en-US" dirty="0"/>
              <a:t>연산 후에 </a:t>
            </a:r>
            <a:r>
              <a:rPr lang="en-US" altLang="ko-KR" dirty="0"/>
              <a:t>+1</a:t>
            </a:r>
            <a:r>
              <a:rPr lang="ko-KR" altLang="en-US" dirty="0"/>
              <a:t>을 함</a:t>
            </a:r>
            <a:endParaRPr lang="en-US" altLang="ko-KR" dirty="0"/>
          </a:p>
          <a:p>
            <a:pPr lvl="1"/>
            <a:r>
              <a:rPr lang="en-US" altLang="ko-KR" dirty="0"/>
              <a:t>num++*3</a:t>
            </a:r>
            <a:r>
              <a:rPr lang="ko-KR" altLang="en-US" dirty="0"/>
              <a:t>은 </a:t>
            </a:r>
            <a:r>
              <a:rPr lang="en-US" altLang="ko-KR" dirty="0"/>
              <a:t>*</a:t>
            </a:r>
            <a:r>
              <a:rPr lang="ko-KR" altLang="en-US" dirty="0"/>
              <a:t>을 하고 </a:t>
            </a:r>
            <a:r>
              <a:rPr lang="en-US" altLang="ko-KR" dirty="0"/>
              <a:t>+1</a:t>
            </a:r>
            <a:r>
              <a:rPr lang="ko-KR" altLang="en-US" dirty="0"/>
              <a:t>을 함</a:t>
            </a:r>
            <a:endParaRPr lang="en-US" altLang="ko-KR" dirty="0"/>
          </a:p>
          <a:p>
            <a:r>
              <a:rPr lang="en-US" altLang="ko-KR" dirty="0"/>
              <a:t>++num</a:t>
            </a:r>
            <a:r>
              <a:rPr lang="ko-KR" altLang="en-US" dirty="0"/>
              <a:t>은 전위 연산자로</a:t>
            </a:r>
            <a:r>
              <a:rPr lang="en-US" altLang="ko-KR" dirty="0"/>
              <a:t>, +1 </a:t>
            </a:r>
            <a:r>
              <a:rPr lang="ko-KR" altLang="en-US" dirty="0"/>
              <a:t>후에 연산을 함</a:t>
            </a:r>
            <a:endParaRPr lang="en-US" altLang="ko-KR" dirty="0"/>
          </a:p>
          <a:p>
            <a:pPr lvl="1"/>
            <a:r>
              <a:rPr lang="en-US" altLang="ko-KR" dirty="0"/>
              <a:t>++num*3</a:t>
            </a:r>
            <a:r>
              <a:rPr lang="ko-KR" altLang="en-US" dirty="0"/>
              <a:t>은 </a:t>
            </a:r>
            <a:r>
              <a:rPr lang="en-US" altLang="ko-KR" dirty="0"/>
              <a:t>+1</a:t>
            </a:r>
            <a:r>
              <a:rPr lang="ko-KR" altLang="en-US" dirty="0"/>
              <a:t>을 하고 </a:t>
            </a:r>
            <a:r>
              <a:rPr lang="en-US" altLang="ko-KR" dirty="0"/>
              <a:t>*3</a:t>
            </a:r>
            <a:r>
              <a:rPr lang="ko-KR" altLang="en-US" dirty="0"/>
              <a:t>을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A9B686-90AF-456E-AB0A-A3E1F43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3429000"/>
            <a:ext cx="2814305" cy="9465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B0D38B-B66C-44DD-ACBD-5BB58F7C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84" y="4988475"/>
            <a:ext cx="2400300" cy="790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840C73-EEA6-4A90-888F-71AB510C3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07" y="3381964"/>
            <a:ext cx="2814305" cy="8872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2E8B26-6D32-4A26-AE4B-B676A2D86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184" y="4819814"/>
            <a:ext cx="2495550" cy="8191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1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89BDC-61AC-4F88-8AE9-8DB69594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전에</a:t>
            </a:r>
            <a:r>
              <a:rPr lang="en-US" altLang="ko-KR" dirty="0"/>
              <a:t> </a:t>
            </a:r>
            <a:r>
              <a:rPr lang="ko-KR" altLang="en-US" dirty="0"/>
              <a:t>알려줄 것 </a:t>
            </a:r>
            <a:r>
              <a:rPr lang="en-US" altLang="ko-KR" dirty="0"/>
              <a:t>– </a:t>
            </a:r>
            <a:r>
              <a:rPr lang="ko-KR" altLang="en-US" dirty="0"/>
              <a:t>대입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70B5D-D291-41C5-9A0E-8AC6F6DA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+=</a:t>
            </a:r>
            <a:r>
              <a:rPr lang="ko-KR" altLang="en-US" dirty="0"/>
              <a:t>는 왼쪽 값에 오른쪽 값을 더한 후</a:t>
            </a:r>
            <a:r>
              <a:rPr lang="en-US" altLang="ko-KR" dirty="0"/>
              <a:t>, </a:t>
            </a:r>
            <a:r>
              <a:rPr lang="ko-KR" altLang="en-US" dirty="0"/>
              <a:t>결과 값을 대입함</a:t>
            </a:r>
            <a:endParaRPr lang="en-US" altLang="ko-KR" dirty="0"/>
          </a:p>
          <a:p>
            <a:pPr lvl="1"/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+=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num = num+1</a:t>
            </a:r>
            <a:r>
              <a:rPr lang="ko-KR" altLang="en-US" dirty="0"/>
              <a:t>과 같음</a:t>
            </a:r>
            <a:endParaRPr lang="en-US" altLang="ko-KR" dirty="0"/>
          </a:p>
          <a:p>
            <a:r>
              <a:rPr lang="en-US" altLang="ko-KR" dirty="0"/>
              <a:t> -=</a:t>
            </a:r>
            <a:r>
              <a:rPr lang="ko-KR" altLang="en-US" dirty="0"/>
              <a:t>는 왼쪽 값에 오른쪽 값을 뺀 후</a:t>
            </a:r>
            <a:r>
              <a:rPr lang="en-US" altLang="ko-KR" dirty="0"/>
              <a:t>, </a:t>
            </a:r>
            <a:r>
              <a:rPr lang="ko-KR" altLang="en-US" dirty="0"/>
              <a:t>결과 값을 대입함</a:t>
            </a:r>
            <a:endParaRPr lang="en-US" altLang="ko-KR" dirty="0"/>
          </a:p>
          <a:p>
            <a:pPr lvl="1"/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-=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num = num-1</a:t>
            </a:r>
            <a:r>
              <a:rPr lang="ko-KR" altLang="en-US" dirty="0"/>
              <a:t>과 같음</a:t>
            </a:r>
          </a:p>
          <a:p>
            <a:r>
              <a:rPr lang="en-US" altLang="ko-KR" dirty="0"/>
              <a:t> *=</a:t>
            </a:r>
            <a:r>
              <a:rPr lang="ko-KR" altLang="en-US" dirty="0"/>
              <a:t>는 왼쪽 값에 오른쪽 값을 곱한 후</a:t>
            </a:r>
            <a:r>
              <a:rPr lang="en-US" altLang="ko-KR" dirty="0"/>
              <a:t>, </a:t>
            </a:r>
            <a:r>
              <a:rPr lang="ko-KR" altLang="en-US" dirty="0"/>
              <a:t>결과 값을 대입함</a:t>
            </a:r>
            <a:endParaRPr lang="en-US" altLang="ko-KR" dirty="0"/>
          </a:p>
          <a:p>
            <a:pPr lvl="1"/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*=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num = num*1</a:t>
            </a:r>
            <a:r>
              <a:rPr lang="ko-KR" altLang="en-US" dirty="0"/>
              <a:t>과 같음</a:t>
            </a:r>
          </a:p>
          <a:p>
            <a:r>
              <a:rPr lang="en-US" altLang="ko-KR" dirty="0"/>
              <a:t> /=</a:t>
            </a:r>
            <a:r>
              <a:rPr lang="ko-KR" altLang="en-US" dirty="0"/>
              <a:t>는 왼쪽 값에 오른쪽 값을 나눈 후</a:t>
            </a:r>
            <a:r>
              <a:rPr lang="en-US" altLang="ko-KR" dirty="0"/>
              <a:t>, </a:t>
            </a:r>
            <a:r>
              <a:rPr lang="ko-KR" altLang="en-US" dirty="0"/>
              <a:t>결과 값을 대입함</a:t>
            </a:r>
            <a:endParaRPr lang="en-US" altLang="ko-KR" dirty="0"/>
          </a:p>
          <a:p>
            <a:pPr lvl="1"/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/=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num = num/1</a:t>
            </a:r>
            <a:r>
              <a:rPr lang="ko-KR" altLang="en-US" dirty="0"/>
              <a:t>과 같음</a:t>
            </a:r>
          </a:p>
          <a:p>
            <a:r>
              <a:rPr lang="en-US" altLang="ko-KR" dirty="0"/>
              <a:t> %=</a:t>
            </a:r>
            <a:r>
              <a:rPr lang="ko-KR" altLang="en-US" dirty="0"/>
              <a:t>는 왼쪽 값에 오른쪽 값을 나눈 후</a:t>
            </a:r>
            <a:r>
              <a:rPr lang="en-US" altLang="ko-KR" dirty="0"/>
              <a:t>, </a:t>
            </a:r>
            <a:r>
              <a:rPr lang="ko-KR" altLang="en-US" dirty="0"/>
              <a:t>나머지 값을 대입함</a:t>
            </a:r>
            <a:endParaRPr lang="en-US" altLang="ko-KR" dirty="0"/>
          </a:p>
          <a:p>
            <a:pPr lvl="1"/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%=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num = num%1</a:t>
            </a:r>
            <a:r>
              <a:rPr lang="ko-KR" altLang="en-US" dirty="0"/>
              <a:t>과 같음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8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0D3FF-3105-4B2C-B6A5-2DB1B1AE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전에</a:t>
            </a:r>
            <a:r>
              <a:rPr lang="en-US" altLang="ko-KR" dirty="0"/>
              <a:t> </a:t>
            </a:r>
            <a:r>
              <a:rPr lang="ko-KR" altLang="en-US" dirty="0"/>
              <a:t>알려줄 것 </a:t>
            </a:r>
            <a:r>
              <a:rPr lang="en-US" altLang="ko-KR" dirty="0"/>
              <a:t>– </a:t>
            </a:r>
            <a:r>
              <a:rPr lang="ko-KR" altLang="en-US" dirty="0"/>
              <a:t>대입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596F4-BEF9-400B-8497-091A06B1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22" y="1447172"/>
            <a:ext cx="2763910" cy="30789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701100-E864-42DF-B4AC-E6059DCD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27" y="4934300"/>
            <a:ext cx="5905500" cy="14859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5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0C56-5BF5-4EEE-BB25-A0012F93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600587"/>
            <a:ext cx="8273143" cy="1374796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3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반복문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8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F9DF8-BC58-4F5C-A3A7-639FCC7D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A4B81-085E-460A-8078-6BB6491F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명령을 정해진 횟수 만큼 반복해서 실행하는 문법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6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AE84-4622-4810-8A11-9C6892EE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반복문이</a:t>
            </a:r>
            <a:r>
              <a:rPr lang="ko-KR" altLang="en-US" dirty="0"/>
              <a:t> </a:t>
            </a:r>
            <a:r>
              <a:rPr lang="ko-KR" altLang="en-US" dirty="0" smtClean="0"/>
              <a:t>필요한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6D650-6706-43B8-A4EF-786B6467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반복은 </a:t>
            </a:r>
            <a:r>
              <a:rPr lang="en-US" altLang="ko-KR" dirty="0" err="1"/>
              <a:t>Ctrl+C</a:t>
            </a:r>
            <a:r>
              <a:rPr lang="en-US" altLang="ko-KR" dirty="0"/>
              <a:t>, </a:t>
            </a:r>
            <a:r>
              <a:rPr lang="en-US" altLang="ko-KR" dirty="0" err="1"/>
              <a:t>Ctrl+V</a:t>
            </a:r>
            <a:r>
              <a:rPr lang="ko-KR" altLang="en-US" dirty="0"/>
              <a:t>를 하면 되므로 쉬움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그러나 특정 조건이 있으면 힘듦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718AD-733E-46E8-9CCC-03860316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97" y="2238375"/>
            <a:ext cx="2743200" cy="1190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0EC85B-6E2C-4224-A3F2-4C77AF0E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4" y="4597647"/>
            <a:ext cx="3286125" cy="11525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038E-4BC2-4C63-A01E-6C530A8C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2D74A-3F57-4BB0-A567-11CA2CEB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자체적으로 </a:t>
            </a:r>
            <a:r>
              <a:rPr lang="ko-KR" altLang="en-US" dirty="0" err="1"/>
              <a:t>초기식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증감식을 포함함</a:t>
            </a:r>
            <a:endParaRPr lang="en-US" altLang="ko-KR" dirty="0"/>
          </a:p>
          <a:p>
            <a:pPr lvl="1"/>
            <a:r>
              <a:rPr lang="ko-KR" altLang="en-US" dirty="0"/>
              <a:t>각 식은 </a:t>
            </a:r>
            <a:r>
              <a:rPr lang="en-US" altLang="ko-KR" dirty="0"/>
              <a:t>;</a:t>
            </a:r>
            <a:r>
              <a:rPr lang="ko-KR" altLang="en-US" dirty="0"/>
              <a:t>로 구분함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for(</a:t>
            </a:r>
            <a:r>
              <a:rPr lang="ko-KR" altLang="en-US" dirty="0" err="1">
                <a:solidFill>
                  <a:srgbClr val="FF0000"/>
                </a:solidFill>
              </a:rPr>
              <a:t>초기식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ko-KR" altLang="en-US" dirty="0" err="1">
                <a:solidFill>
                  <a:srgbClr val="FF0000"/>
                </a:solidFill>
              </a:rPr>
              <a:t>증감식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3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6DB50-AD61-4071-B9C3-4C13DC3D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8C6F-0611-4FDF-9631-6B88AC13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안의 코드가 한 줄일 경우</a:t>
            </a:r>
            <a:r>
              <a:rPr lang="en-US" altLang="ko-KR" dirty="0"/>
              <a:t>, </a:t>
            </a:r>
            <a:r>
              <a:rPr lang="ko-KR" altLang="en-US" dirty="0"/>
              <a:t>중괄호 </a:t>
            </a:r>
            <a:r>
              <a:rPr lang="en-US" altLang="ko-KR" dirty="0"/>
              <a:t>{}</a:t>
            </a:r>
            <a:r>
              <a:rPr lang="ko-KR" altLang="en-US" dirty="0"/>
              <a:t>를 안 적어도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r>
              <a:rPr lang="ko-KR" altLang="en-US" dirty="0" smtClean="0"/>
              <a:t>해석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을 대입하고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보다 작을 동안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씩 증가시킨다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2E250-8E81-410D-8C49-CD13275B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78" y="2517836"/>
            <a:ext cx="3939444" cy="911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3AF4B8-3E1B-4198-B1ED-5C58F720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4096449"/>
            <a:ext cx="2152650" cy="21717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8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6DB50-AD61-4071-B9C3-4C13DC3D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</a:t>
            </a:r>
            <a:r>
              <a:rPr lang="ko-KR" altLang="en-US" dirty="0"/>
              <a:t>의 진행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8C6F-0611-4FDF-9631-6B88AC13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초기식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조건식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코드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증감식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조건식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초기식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조건식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위의 빨간 글씨로 인해</a:t>
            </a:r>
            <a:r>
              <a:rPr lang="en-US" altLang="ko-KR" dirty="0">
                <a:sym typeface="Wingdings" panose="05000000000000000000" pitchFamily="2" charset="2"/>
              </a:rPr>
              <a:t>, 9</a:t>
            </a:r>
            <a:r>
              <a:rPr lang="ko-KR" altLang="en-US" dirty="0">
                <a:sym typeface="Wingdings" panose="05000000000000000000" pitchFamily="2" charset="2"/>
              </a:rPr>
              <a:t>까지 출력하지만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까지 증가됨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9557E-8AC3-4AC5-BD96-EEF566BA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682" y="2373905"/>
            <a:ext cx="4244636" cy="1055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3DDE7-F288-474A-955E-FB84FFB0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3688556"/>
            <a:ext cx="2276475" cy="2228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C2892-23FB-4280-822A-F4E3FAB39EBA}"/>
              </a:ext>
            </a:extLst>
          </p:cNvPr>
          <p:cNvSpPr txBox="1"/>
          <p:nvPr/>
        </p:nvSpPr>
        <p:spPr>
          <a:xfrm>
            <a:off x="2144784" y="5974333"/>
            <a:ext cx="7902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반복문</a:t>
            </a:r>
            <a:r>
              <a:rPr lang="ko-KR" altLang="en-US" sz="2400" b="1" dirty="0"/>
              <a:t> 밖이지만 </a:t>
            </a:r>
            <a:r>
              <a:rPr lang="en-US" altLang="ko-KR" sz="2400" b="1" dirty="0"/>
              <a:t>var</a:t>
            </a:r>
            <a:r>
              <a:rPr lang="ko-KR" altLang="en-US" sz="2400" b="1" dirty="0"/>
              <a:t>는 전역변수이기 때문에 출력 가능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웬만하면 지역변수 </a:t>
            </a:r>
            <a:r>
              <a:rPr lang="en-US" altLang="ko-KR" sz="2400" b="1" dirty="0"/>
              <a:t>let</a:t>
            </a:r>
            <a:r>
              <a:rPr lang="ko-KR" altLang="en-US" sz="2400" b="1" dirty="0"/>
              <a:t>을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155969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PPT </a:t>
            </a:r>
            <a:r>
              <a:rPr lang="ko-KR" altLang="en-US" dirty="0">
                <a:solidFill>
                  <a:schemeClr val="tx1"/>
                </a:solidFill>
              </a:rPr>
              <a:t>만드는 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3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47942-BC5D-4C81-809C-23D66489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4BFC-4007-45AF-9F15-540399FD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초기식을</a:t>
            </a:r>
            <a:r>
              <a:rPr lang="ko-KR" altLang="en-US" dirty="0" smtClean="0"/>
              <a:t> 미리 설정 가능함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0247"/>
            <a:ext cx="2691991" cy="893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32" y="4148137"/>
            <a:ext cx="771525" cy="2028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809" y="2999886"/>
            <a:ext cx="2691991" cy="9237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516" y="4148137"/>
            <a:ext cx="790575" cy="20288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2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47942-BC5D-4C81-809C-23D66489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4BFC-4007-45AF-9F15-540399FD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초기식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증감식</a:t>
            </a:r>
            <a:r>
              <a:rPr lang="ko-KR" altLang="en-US" dirty="0" smtClean="0"/>
              <a:t> 모두 생략 가능함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2283762"/>
            <a:ext cx="2586132" cy="100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48" y="3542259"/>
            <a:ext cx="762000" cy="3000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671" y="2283762"/>
            <a:ext cx="2871441" cy="9786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116" y="3427959"/>
            <a:ext cx="590550" cy="31146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49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47942-BC5D-4C81-809C-23D66489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4BFC-4007-45AF-9F15-540399FD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전부 다 생략 가능 함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for(;;)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붙여야 함</a:t>
            </a:r>
            <a:endParaRPr lang="en-US" altLang="ko-KR" dirty="0" smtClean="0"/>
          </a:p>
          <a:p>
            <a:r>
              <a:rPr lang="en-US" altLang="ko-KR" dirty="0" smtClean="0"/>
              <a:t>2 Line</a:t>
            </a:r>
            <a:r>
              <a:rPr lang="ko-KR" altLang="en-US" dirty="0" smtClean="0"/>
              <a:t>에서 프로그램이 </a:t>
            </a:r>
            <a:r>
              <a:rPr lang="ko-KR" altLang="en-US" dirty="0" err="1" smtClean="0">
                <a:solidFill>
                  <a:srgbClr val="FF0000"/>
                </a:solidFill>
              </a:rPr>
              <a:t>무한반복</a:t>
            </a:r>
            <a:r>
              <a:rPr lang="ko-KR" altLang="en-US" dirty="0" err="1" smtClean="0"/>
              <a:t>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되어 </a:t>
            </a:r>
            <a:r>
              <a:rPr lang="en-US" altLang="ko-KR" dirty="0" smtClean="0"/>
              <a:t>3 Line</a:t>
            </a:r>
            <a:r>
              <a:rPr lang="ko-KR" altLang="en-US" dirty="0" smtClean="0"/>
              <a:t>이 실행되지 않음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73" y="3375814"/>
            <a:ext cx="4026217" cy="965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45" y="4776787"/>
            <a:ext cx="4943475" cy="14001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7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식에서 다양한 연산이 가능함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02" y="2986520"/>
            <a:ext cx="4966573" cy="729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50" y="4370822"/>
            <a:ext cx="4962525" cy="17145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46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로 특정 조건에서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탈출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97" y="2708737"/>
            <a:ext cx="3886200" cy="1390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47" y="4604774"/>
            <a:ext cx="1866900" cy="10668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55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continue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로 특정 조건에서 하위 코드를 실행하지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     </a:t>
            </a:r>
            <a:r>
              <a:rPr lang="ko-KR" altLang="en-US" dirty="0" err="1" smtClean="0"/>
              <a:t>증감식으로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넘길 수 있음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03" y="2725166"/>
            <a:ext cx="4127099" cy="11581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59" y="4676775"/>
            <a:ext cx="1666875" cy="1162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08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hile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문에서 조건식만 있는 상태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en-US" altLang="ko-KR" dirty="0" smtClean="0">
                <a:solidFill>
                  <a:srgbClr val="FF0000"/>
                </a:solidFill>
              </a:rPr>
              <a:t>hile(</a:t>
            </a:r>
            <a:r>
              <a:rPr lang="ko-KR" altLang="en-US" dirty="0" smtClean="0">
                <a:solidFill>
                  <a:srgbClr val="FF0000"/>
                </a:solidFill>
              </a:rPr>
              <a:t>조건식</a:t>
            </a:r>
            <a:r>
              <a:rPr lang="en-US" altLang="ko-KR" dirty="0" smtClean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r>
              <a:rPr lang="ko-KR" altLang="en-US" dirty="0" smtClean="0">
                <a:solidFill>
                  <a:srgbClr val="FF0000"/>
                </a:solidFill>
              </a:rPr>
              <a:t>코드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24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852" y="1944957"/>
            <a:ext cx="3161088" cy="16100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83" y="4186670"/>
            <a:ext cx="504825" cy="18097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do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 while</a:t>
            </a:r>
            <a:r>
              <a:rPr lang="ko-KR" altLang="en-US" dirty="0" smtClean="0"/>
              <a:t>은 조건이 맞지 않더라도 코드를 무조건 한 번은 실행함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29" y="2537476"/>
            <a:ext cx="2755755" cy="1550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4" y="4814887"/>
            <a:ext cx="5010150" cy="13620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59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조건문을</a:t>
            </a:r>
            <a:r>
              <a:rPr lang="ko-KR" altLang="en-US" dirty="0" smtClean="0"/>
              <a:t> 중첩했던 것처럼 </a:t>
            </a:r>
            <a:r>
              <a:rPr lang="ko-KR" altLang="en-US" dirty="0" err="1" smtClean="0"/>
              <a:t>반복문도</a:t>
            </a:r>
            <a:r>
              <a:rPr lang="ko-KR" altLang="en-US" dirty="0" smtClean="0"/>
              <a:t> 중첩 가능</a:t>
            </a:r>
            <a:endParaRPr lang="en-US" altLang="ko-KR" dirty="0" smtClean="0"/>
          </a:p>
          <a:p>
            <a:r>
              <a:rPr lang="en-US" altLang="ko-KR" dirty="0"/>
              <a:t>i</a:t>
            </a:r>
            <a:r>
              <a:rPr lang="ko-KR" altLang="en-US" dirty="0" smtClean="0"/>
              <a:t>의 값이 바뀐 후</a:t>
            </a:r>
            <a:r>
              <a:rPr lang="en-US" altLang="ko-KR" dirty="0" smtClean="0"/>
              <a:t>, j</a:t>
            </a:r>
            <a:r>
              <a:rPr lang="ko-KR" altLang="en-US" dirty="0" smtClean="0"/>
              <a:t>는 다시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초기화됨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83" y="2509168"/>
            <a:ext cx="2943225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21" y="4201693"/>
            <a:ext cx="742950" cy="21812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5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1624C-5B45-42FC-AC29-ADB2B7EA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만드는 법 </a:t>
            </a:r>
            <a:r>
              <a:rPr lang="en-US" altLang="ko-KR" dirty="0"/>
              <a:t>– PPT</a:t>
            </a:r>
            <a:r>
              <a:rPr lang="ko-KR" altLang="en-US" dirty="0"/>
              <a:t>를 만들기 전 알아야 할 것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AA1D4-BBC4-43ED-B4B0-B133AFCF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사람들은 내가 앞에서 내가 발표하든 말든 신경 쓰지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사람들은 </a:t>
            </a:r>
            <a:r>
              <a:rPr lang="en-US" altLang="ko-KR" dirty="0"/>
              <a:t>PTT</a:t>
            </a:r>
            <a:r>
              <a:rPr lang="ko-KR" altLang="en-US" dirty="0"/>
              <a:t>를 보는 것을 귀찮아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사람들은 </a:t>
            </a:r>
            <a:r>
              <a:rPr lang="en-US" altLang="ko-KR" dirty="0"/>
              <a:t>Watching</a:t>
            </a:r>
            <a:r>
              <a:rPr lang="ko-KR" altLang="en-US" dirty="0"/>
              <a:t>이 아닌 </a:t>
            </a:r>
            <a:r>
              <a:rPr lang="en-US" altLang="ko-KR" dirty="0"/>
              <a:t>Seeing, Listening</a:t>
            </a:r>
            <a:r>
              <a:rPr lang="ko-KR" altLang="en-US" dirty="0"/>
              <a:t>이 아닌 </a:t>
            </a:r>
            <a:r>
              <a:rPr lang="en-US" altLang="ko-KR" dirty="0"/>
              <a:t>hearing</a:t>
            </a:r>
            <a:r>
              <a:rPr lang="ko-KR" altLang="en-US" dirty="0"/>
              <a:t>을 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자신의 의지가 아닌</a:t>
            </a:r>
            <a:r>
              <a:rPr lang="en-US" altLang="ko-KR" dirty="0"/>
              <a:t>,</a:t>
            </a:r>
            <a:r>
              <a:rPr lang="ko-KR" altLang="en-US" dirty="0"/>
              <a:t> 그냥 보이는 것</a:t>
            </a:r>
            <a:r>
              <a:rPr lang="en-US" altLang="ko-KR" dirty="0"/>
              <a:t>!</a:t>
            </a:r>
            <a:r>
              <a:rPr lang="ko-KR" altLang="en-US" dirty="0"/>
              <a:t> 그냥 들리는 것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분명 이것도 귀찮아서 제대로 안 볼 것임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1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0C56-5BF5-4EEE-BB25-A0012F93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600587"/>
            <a:ext cx="8273143" cy="1374796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4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과제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구구단을 </a:t>
            </a:r>
            <a:r>
              <a:rPr lang="en-US" altLang="ko-KR" dirty="0" smtClean="0"/>
              <a:t>2*2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9*9</a:t>
            </a:r>
            <a:r>
              <a:rPr lang="ko-KR" altLang="en-US" dirty="0" smtClean="0"/>
              <a:t>까지 출력</a:t>
            </a:r>
            <a:endParaRPr lang="en-US" altLang="ko-KR" dirty="0" smtClean="0"/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중첩해서 작성</a:t>
            </a:r>
            <a:endParaRPr lang="en-US" altLang="ko-KR" dirty="0" smtClean="0"/>
          </a:p>
          <a:p>
            <a:r>
              <a:rPr lang="ko-KR" altLang="en-US" dirty="0" smtClean="0"/>
              <a:t>주석을 반드시 추가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버전과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버전을 제작</a:t>
            </a:r>
            <a:endParaRPr lang="en-US" altLang="ko-KR" dirty="0" smtClean="0"/>
          </a:p>
          <a:p>
            <a:r>
              <a:rPr lang="ko-KR" altLang="en-US" dirty="0" smtClean="0"/>
              <a:t>각 파일의 이름은 </a:t>
            </a:r>
            <a:r>
              <a:rPr lang="en-US" altLang="ko-KR" dirty="0" smtClean="0"/>
              <a:t>gugu_for.txt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gugu_while.txt</a:t>
            </a:r>
            <a:r>
              <a:rPr lang="ko-KR" altLang="en-US" dirty="0" smtClean="0"/>
              <a:t>로 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09" y="3825599"/>
            <a:ext cx="1781175" cy="2743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(prime number)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188" y="1449299"/>
            <a:ext cx="11182005" cy="4702725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과 자기 자신만으로 나누어지는 자연수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제외한 자연수를 소수라고 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까지의 수 중에서 소수를 구함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활용</a:t>
            </a:r>
            <a:endParaRPr lang="en-US" altLang="ko-KR" dirty="0" smtClean="0"/>
          </a:p>
          <a:p>
            <a:r>
              <a:rPr lang="ko-KR" altLang="en-US" dirty="0" smtClean="0"/>
              <a:t>주석을 반드시 추가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버전과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버전을 제작</a:t>
            </a:r>
            <a:endParaRPr lang="en-US" altLang="ko-KR" dirty="0" smtClean="0"/>
          </a:p>
          <a:p>
            <a:r>
              <a:rPr lang="ko-KR" altLang="en-US" dirty="0" smtClean="0"/>
              <a:t>각 파일의 이름은 </a:t>
            </a:r>
            <a:r>
              <a:rPr lang="en-US" altLang="ko-KR" dirty="0" smtClean="0"/>
              <a:t>prime_for.txt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prime_while.txt</a:t>
            </a:r>
            <a:r>
              <a:rPr lang="ko-KR" altLang="en-US" dirty="0" smtClean="0"/>
              <a:t>로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59" y="4241655"/>
            <a:ext cx="1590675" cy="15335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– 369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까지의 수를 순서대로 출력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가 들어가는 수에는 짝</a:t>
            </a:r>
            <a:r>
              <a:rPr lang="en-US" altLang="ko-KR" dirty="0" smtClean="0"/>
              <a:t>!</a:t>
            </a:r>
            <a:r>
              <a:rPr lang="ko-KR" altLang="en-US" dirty="0" smtClean="0"/>
              <a:t>을 출력함</a:t>
            </a:r>
            <a:endParaRPr lang="en-US" altLang="ko-KR" dirty="0" smtClean="0"/>
          </a:p>
          <a:p>
            <a:r>
              <a:rPr lang="en-US" altLang="ko-KR" dirty="0" smtClean="0"/>
              <a:t>33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36</a:t>
            </a:r>
            <a:r>
              <a:rPr lang="ko-KR" altLang="en-US" dirty="0" smtClean="0"/>
              <a:t>처럼 두개 들어가는 수는 짝짝</a:t>
            </a:r>
            <a:r>
              <a:rPr lang="en-US" altLang="ko-KR" dirty="0" smtClean="0"/>
              <a:t>!</a:t>
            </a:r>
            <a:r>
              <a:rPr lang="ko-KR" altLang="en-US" dirty="0" smtClean="0"/>
              <a:t>을 출력함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힌트</a:t>
            </a:r>
            <a:r>
              <a:rPr lang="en-US" altLang="ko-KR" dirty="0" smtClean="0">
                <a:solidFill>
                  <a:srgbClr val="FF0000"/>
                </a:solidFill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</a:rPr>
              <a:t>수를 하나의 숫자가 아닌 숫자 두개의 조합으로 생각해야 함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dirty="0" smtClean="0"/>
              <a:t>주석을 반드시 추가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문으로만 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파일의 이름은 </a:t>
            </a:r>
            <a:r>
              <a:rPr lang="en-US" altLang="ko-KR" dirty="0" smtClean="0"/>
              <a:t>369game.txt</a:t>
            </a:r>
            <a:r>
              <a:rPr lang="ko-KR" altLang="en-US" dirty="0" smtClean="0"/>
              <a:t>로 함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26" y="4283133"/>
            <a:ext cx="561975" cy="25146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gowns0719@gmail.com</a:t>
            </a:r>
            <a:r>
              <a:rPr lang="ko-KR" altLang="en-US" dirty="0" smtClean="0">
                <a:hlinkClick r:id="rId2"/>
              </a:rPr>
              <a:t>으로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r>
              <a:rPr lang="ko-KR" altLang="en-US" dirty="0" smtClean="0"/>
              <a:t>메일 제목은 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err="1" smtClean="0">
                <a:solidFill>
                  <a:srgbClr val="FF0000"/>
                </a:solidFill>
              </a:rPr>
              <a:t>과제제출</a:t>
            </a:r>
            <a:r>
              <a:rPr lang="ko-KR" altLang="en-US" dirty="0" err="1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일요일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자정까지 제출</a:t>
            </a:r>
            <a:endParaRPr lang="en-US" altLang="ko-KR" dirty="0" smtClean="0"/>
          </a:p>
          <a:p>
            <a:r>
              <a:rPr lang="ko-KR" altLang="en-US" dirty="0" smtClean="0"/>
              <a:t>다음주는 기초교육은 할 것이지만 과제는 없고 간단한 내용으로 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922F4-5DEA-4E60-8531-7502491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가독성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4E32D-390A-4079-9D6E-8BC7C523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적으면 분명 지금 </a:t>
            </a:r>
            <a:r>
              <a:rPr lang="en-US" altLang="ko-KR" dirty="0"/>
              <a:t>PPT</a:t>
            </a:r>
            <a:r>
              <a:rPr lang="ko-KR" altLang="en-US" dirty="0"/>
              <a:t>를 보고 있는 사람들은 귀찮아서 안 보게 될 것이고</a:t>
            </a:r>
            <a:r>
              <a:rPr lang="en-US" altLang="ko-KR" dirty="0"/>
              <a:t>, </a:t>
            </a:r>
            <a:r>
              <a:rPr lang="ko-KR" altLang="en-US" dirty="0"/>
              <a:t>길어도 </a:t>
            </a:r>
            <a:r>
              <a:rPr lang="en-US" altLang="ko-KR" dirty="0"/>
              <a:t>3</a:t>
            </a:r>
            <a:r>
              <a:rPr lang="ko-KR" altLang="en-US" dirty="0"/>
              <a:t>초 정도 쭉 훑다가 마는 정도일 텐데 굳이 이렇게까지 길게 적을 필요는 없지만 예시를 위해서 일단은 이렇게 적고 있는데</a:t>
            </a:r>
            <a:r>
              <a:rPr lang="en-US" altLang="ko-KR" dirty="0"/>
              <a:t>, </a:t>
            </a:r>
            <a:r>
              <a:rPr lang="ko-KR" altLang="en-US" dirty="0"/>
              <a:t>이렇게 적고 있으면 지금 </a:t>
            </a:r>
            <a:r>
              <a:rPr lang="en-US" altLang="ko-KR" dirty="0"/>
              <a:t>‘</a:t>
            </a:r>
            <a:r>
              <a:rPr lang="ko-KR" altLang="en-US" dirty="0"/>
              <a:t>이렇게</a:t>
            </a:r>
            <a:r>
              <a:rPr lang="en-US" altLang="ko-KR" dirty="0"/>
              <a:t>’</a:t>
            </a:r>
            <a:r>
              <a:rPr lang="ko-KR" altLang="en-US" dirty="0"/>
              <a:t>라는 단어가 </a:t>
            </a:r>
            <a:r>
              <a:rPr lang="en-US" altLang="ko-KR" dirty="0"/>
              <a:t>3</a:t>
            </a:r>
            <a:r>
              <a:rPr lang="ko-KR" altLang="en-US" dirty="0"/>
              <a:t>번이나 들어가 있으니 웬만하면 자제하는게 </a:t>
            </a:r>
            <a:r>
              <a:rPr lang="ko-KR" altLang="en-US" dirty="0" err="1"/>
              <a:t>좋습니다라고</a:t>
            </a:r>
            <a:r>
              <a:rPr lang="ko-KR" altLang="en-US" dirty="0"/>
              <a:t> 말씀드리고 싶은데</a:t>
            </a:r>
            <a:r>
              <a:rPr lang="en-US" altLang="ko-KR" dirty="0"/>
              <a:t>, </a:t>
            </a:r>
            <a:r>
              <a:rPr lang="ko-KR" altLang="en-US" dirty="0"/>
              <a:t>앞에서는 왜 </a:t>
            </a:r>
            <a:r>
              <a:rPr lang="en-US" altLang="ko-KR" dirty="0"/>
              <a:t>‘</a:t>
            </a:r>
            <a:r>
              <a:rPr lang="ko-KR" altLang="en-US" dirty="0"/>
              <a:t>사람들은</a:t>
            </a:r>
            <a:r>
              <a:rPr lang="en-US" altLang="ko-KR" dirty="0"/>
              <a:t>’</a:t>
            </a:r>
            <a:r>
              <a:rPr lang="ko-KR" altLang="en-US" dirty="0"/>
              <a:t> 이라는 말이 </a:t>
            </a:r>
            <a:r>
              <a:rPr lang="en-US" altLang="ko-KR" dirty="0"/>
              <a:t>3</a:t>
            </a:r>
            <a:r>
              <a:rPr lang="ko-KR" altLang="en-US" dirty="0"/>
              <a:t>번 들어갔냐고 물으신다면</a:t>
            </a:r>
            <a:r>
              <a:rPr lang="en-US" altLang="ko-KR" dirty="0"/>
              <a:t>, </a:t>
            </a:r>
            <a:r>
              <a:rPr lang="ko-KR" altLang="en-US" dirty="0"/>
              <a:t>만약 변수가 무엇인지에 대해 설명을 한다면 주어는 분명히 </a:t>
            </a:r>
            <a:r>
              <a:rPr lang="ko-KR" altLang="en-US" dirty="0" err="1"/>
              <a:t>변수겠지만</a:t>
            </a:r>
            <a:r>
              <a:rPr lang="en-US" altLang="ko-KR" dirty="0"/>
              <a:t>,</a:t>
            </a:r>
            <a:r>
              <a:rPr lang="ko-KR" altLang="en-US" dirty="0"/>
              <a:t> 앞 페이지에서는 주어가 분명하지 않기 때문에</a:t>
            </a:r>
            <a:r>
              <a:rPr lang="en-US" altLang="ko-KR" dirty="0"/>
              <a:t> </a:t>
            </a:r>
            <a:r>
              <a:rPr lang="ko-KR" altLang="en-US" dirty="0"/>
              <a:t>자제하는 게 좋고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아 맞다 지금 즈음이면 눈치 채셨겠지만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지금 이 문장은 한 문장입니다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그리고 이 빨간 문장만 보고 있겠지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8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3818-822D-4AF5-B818-5584FD7C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가독성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E13F2-55B6-4CDD-A2D1-8592233A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인과</a:t>
            </a:r>
            <a:r>
              <a:rPr lang="en-US" altLang="ko-KR" dirty="0"/>
              <a:t>(</a:t>
            </a:r>
            <a:r>
              <a:rPr lang="ko-KR" altLang="en-US" dirty="0"/>
              <a:t>원인과 결과</a:t>
            </a:r>
            <a:r>
              <a:rPr lang="en-US" altLang="ko-KR" dirty="0"/>
              <a:t>) </a:t>
            </a:r>
            <a:r>
              <a:rPr lang="ko-KR" altLang="en-US" dirty="0"/>
              <a:t>관계 아닌</a:t>
            </a:r>
            <a:r>
              <a:rPr lang="en-US" altLang="ko-KR" dirty="0"/>
              <a:t>, ~</a:t>
            </a:r>
            <a:r>
              <a:rPr lang="ko-KR" altLang="en-US" dirty="0"/>
              <a:t>고 </a:t>
            </a:r>
            <a:r>
              <a:rPr lang="en-US" altLang="ko-KR" dirty="0"/>
              <a:t>~</a:t>
            </a:r>
            <a:r>
              <a:rPr lang="ko-KR" altLang="en-US" dirty="0" err="1"/>
              <a:t>며와</a:t>
            </a:r>
            <a:r>
              <a:rPr lang="ko-KR" altLang="en-US" dirty="0"/>
              <a:t> 같은 이어지는 문장은 다른 </a:t>
            </a:r>
            <a:r>
              <a:rPr lang="ko-KR" altLang="en-US" dirty="0">
                <a:solidFill>
                  <a:srgbClr val="FF0000"/>
                </a:solidFill>
              </a:rPr>
              <a:t>문장</a:t>
            </a:r>
            <a:r>
              <a:rPr lang="ko-KR" altLang="en-US" dirty="0"/>
              <a:t>으로 만듦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문장의 </a:t>
            </a:r>
            <a:r>
              <a:rPr lang="en-US" altLang="ko-KR" dirty="0"/>
              <a:t>‘</a:t>
            </a:r>
            <a:r>
              <a:rPr lang="ko-KR" altLang="en-US" dirty="0"/>
              <a:t>문장</a:t>
            </a:r>
            <a:r>
              <a:rPr lang="en-US" altLang="ko-KR" dirty="0"/>
              <a:t>’</a:t>
            </a:r>
            <a:r>
              <a:rPr lang="ko-KR" altLang="en-US" dirty="0"/>
              <a:t>이라는 단어와  같이 한 단어가 </a:t>
            </a:r>
            <a:r>
              <a:rPr lang="ko-KR" altLang="en-US" dirty="0" err="1"/>
              <a:t>줄넘김으로</a:t>
            </a:r>
            <a:r>
              <a:rPr lang="ko-KR" altLang="en-US" dirty="0"/>
              <a:t> 인해 잘리는 것은 자제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말은 명사형으로 끝냄 </a:t>
            </a:r>
            <a:endParaRPr lang="en-US" altLang="ko-KR" dirty="0"/>
          </a:p>
          <a:p>
            <a:pPr lvl="1"/>
            <a:r>
              <a:rPr lang="en-US" altLang="ko-KR" dirty="0"/>
              <a:t>~</a:t>
            </a:r>
            <a:r>
              <a:rPr lang="ko-KR" altLang="en-US" dirty="0"/>
              <a:t>음</a:t>
            </a:r>
            <a:r>
              <a:rPr lang="en-US" altLang="ko-KR" dirty="0"/>
              <a:t>, ~</a:t>
            </a:r>
            <a:r>
              <a:rPr lang="ko-KR" altLang="en-US" dirty="0"/>
              <a:t>임</a:t>
            </a:r>
            <a:r>
              <a:rPr lang="en-US" altLang="ko-KR" dirty="0"/>
              <a:t>, ~</a:t>
            </a:r>
            <a:r>
              <a:rPr lang="ko-KR" altLang="en-US" dirty="0"/>
              <a:t>함 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문장 끝에 </a:t>
            </a:r>
            <a:r>
              <a:rPr lang="en-US" altLang="ko-KR" dirty="0"/>
              <a:t>.</a:t>
            </a:r>
            <a:r>
              <a:rPr lang="ko-KR" altLang="en-US" dirty="0"/>
              <a:t>은 빼도록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1F4B5-C64F-43C3-8FB5-B2020A66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문장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A5143-0453-44A5-BEB1-A7299C7A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페이지에 적을 문장인 </a:t>
            </a:r>
            <a:r>
              <a:rPr lang="en-US" altLang="ko-KR" dirty="0"/>
              <a:t>3</a:t>
            </a:r>
            <a:r>
              <a:rPr lang="ko-KR" altLang="en-US" dirty="0"/>
              <a:t>문장 이하일 때도 많음</a:t>
            </a:r>
            <a:endParaRPr lang="en-US" altLang="ko-KR" dirty="0"/>
          </a:p>
          <a:p>
            <a:r>
              <a:rPr lang="ko-KR" altLang="en-US" dirty="0"/>
              <a:t>이 때 위로 다 몰아서 적으면 아래 공간이 비어 보임</a:t>
            </a:r>
            <a:endParaRPr lang="en-US" altLang="ko-KR" dirty="0"/>
          </a:p>
          <a:p>
            <a:r>
              <a:rPr lang="ko-KR" altLang="en-US" dirty="0"/>
              <a:t>그러면 어떻게 하느냐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7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1F4B5-C64F-43C3-8FB5-B2020A66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문장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A5143-0453-44A5-BEB1-A7299C7A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식으로 문장과 문장 사이를 </a:t>
            </a:r>
            <a:r>
              <a:rPr lang="en-US" altLang="ko-KR" dirty="0"/>
              <a:t>Enter</a:t>
            </a:r>
            <a:r>
              <a:rPr lang="ko-KR" altLang="en-US" dirty="0"/>
              <a:t>로 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 더 공간이 차 보이기 때문에</a:t>
            </a:r>
            <a:r>
              <a:rPr lang="en-US" altLang="ko-KR" dirty="0"/>
              <a:t>, </a:t>
            </a:r>
            <a:r>
              <a:rPr lang="ko-KR" altLang="en-US" dirty="0"/>
              <a:t>가독성이 좋아짐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아니면 밑에 그림을 넣으면 됨</a:t>
            </a:r>
            <a:endParaRPr lang="en-US" altLang="ko-KR" dirty="0"/>
          </a:p>
        </p:txBody>
      </p:sp>
      <p:pic>
        <p:nvPicPr>
          <p:cNvPr id="1026" name="Picture 2" descr="powerpointì ëí ì´ë¯¸ì§ ê²ìê²°ê³¼">
            <a:extLst>
              <a:ext uri="{FF2B5EF4-FFF2-40B4-BE49-F238E27FC236}">
                <a16:creationId xmlns:a16="http://schemas.microsoft.com/office/drawing/2014/main" id="{C63EE471-4CEC-48CE-A9F4-0286B310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087" y="3983604"/>
            <a:ext cx="3794620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5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D2AFF-5BD5-4E54-9F1F-03E19FAF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만드는 법 </a:t>
            </a:r>
            <a:r>
              <a:rPr lang="en-US" altLang="ko-KR" dirty="0"/>
              <a:t>– </a:t>
            </a:r>
            <a:r>
              <a:rPr lang="ko-KR" altLang="en-US" dirty="0"/>
              <a:t>글머리 기호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D7B03-E8A8-425D-8DB9-7A3E888C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글머리 기호가 없으면 가독성이 저하됨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그러므로 글머리 기호는 거의 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4295A-5FC7-4E32-A9E5-94CC2787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09" y="3825599"/>
            <a:ext cx="7191375" cy="121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6F146A-BB03-4C59-9C75-BA4C6E5E4560}"/>
              </a:ext>
            </a:extLst>
          </p:cNvPr>
          <p:cNvSpPr/>
          <p:nvPr/>
        </p:nvSpPr>
        <p:spPr>
          <a:xfrm>
            <a:off x="7809722" y="4124806"/>
            <a:ext cx="746449" cy="310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78758D-BA1F-47F7-9153-180CB41BEF23}"/>
              </a:ext>
            </a:extLst>
          </p:cNvPr>
          <p:cNvCxnSpPr/>
          <p:nvPr/>
        </p:nvCxnSpPr>
        <p:spPr>
          <a:xfrm>
            <a:off x="8164286" y="3629656"/>
            <a:ext cx="0" cy="391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96D4F5-8886-4F7C-AA85-8A2BF5B14B49}"/>
              </a:ext>
            </a:extLst>
          </p:cNvPr>
          <p:cNvSpPr txBox="1"/>
          <p:nvPr/>
        </p:nvSpPr>
        <p:spPr>
          <a:xfrm>
            <a:off x="7487817" y="3166968"/>
            <a:ext cx="135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클릭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0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1217</Words>
  <Application>Microsoft Office PowerPoint</Application>
  <PresentationFormat>와이드스크린</PresentationFormat>
  <Paragraphs>225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PPT 만드는 법</vt:lpstr>
      <vt:lpstr>PPT 만드는 법 – PPT를 만들기 전 알아야 할 것 1</vt:lpstr>
      <vt:lpstr>PPT 만드는 법 – 가독성</vt:lpstr>
      <vt:lpstr>PPT 만드는 법 – 가독성</vt:lpstr>
      <vt:lpstr>PPT 만드는 법 – 문장 배열</vt:lpstr>
      <vt:lpstr>PPT 만드는 법 – 문장 배열</vt:lpstr>
      <vt:lpstr>PPT 만드는 법 – 글머리 기호</vt:lpstr>
      <vt:lpstr>PPT 만드는 법 – 들여 쓰기</vt:lpstr>
      <vt:lpstr>PPT 만드는 법 – 그림</vt:lpstr>
      <vt:lpstr>PPT 만드는 법 – 그림</vt:lpstr>
      <vt:lpstr>PPT 만드는 법 – 그림 배열</vt:lpstr>
      <vt:lpstr>PPT 만드는 법 – 그림 제작</vt:lpstr>
      <vt:lpstr>PPT 만드는 법 – 애니메이션</vt:lpstr>
      <vt:lpstr>잠시만요! 교수님은 방금 하지  말라는 거 다 하셨는데요?</vt:lpstr>
      <vt:lpstr>PPT 만드는 법 – 교수님</vt:lpstr>
      <vt:lpstr>Part 2. 반복문 전에 알려줄 것</vt:lpstr>
      <vt:lpstr>반복문 전에 알려줄 것 – 증감 연산자</vt:lpstr>
      <vt:lpstr>반복문 전에 알려줄 것 – 증감 연산자</vt:lpstr>
      <vt:lpstr>반복문 전에 알려줄 것 – 전위 연산, 후위 연산</vt:lpstr>
      <vt:lpstr>반복문 전에 알려줄 것 – 대입 연산자</vt:lpstr>
      <vt:lpstr>반복문 전에 알려줄 것 – 대입 연산자</vt:lpstr>
      <vt:lpstr>Part 3. 반복문</vt:lpstr>
      <vt:lpstr>반복문 – 개요</vt:lpstr>
      <vt:lpstr>반복문 – 반복문이 필요한 이유</vt:lpstr>
      <vt:lpstr>반복문 – for</vt:lpstr>
      <vt:lpstr>반복문 – for 예시</vt:lpstr>
      <vt:lpstr>반복문 – for의 진행 순서</vt:lpstr>
      <vt:lpstr>반복문 – 응용</vt:lpstr>
      <vt:lpstr>반복문 – 응용</vt:lpstr>
      <vt:lpstr>반복문 – 응용</vt:lpstr>
      <vt:lpstr>반복문 – 응용</vt:lpstr>
      <vt:lpstr>반복문 – break</vt:lpstr>
      <vt:lpstr>반복문 – continue </vt:lpstr>
      <vt:lpstr>반복문 – while</vt:lpstr>
      <vt:lpstr>반복문 – while</vt:lpstr>
      <vt:lpstr>반복문 – do while</vt:lpstr>
      <vt:lpstr>반복문 – 중첩</vt:lpstr>
      <vt:lpstr>Part 4. 과제</vt:lpstr>
      <vt:lpstr>과제 – 구구단</vt:lpstr>
      <vt:lpstr>과제 – 소수(prime number) 구하기</vt:lpstr>
      <vt:lpstr>과제 – 369 게임</vt:lpstr>
      <vt:lpstr>과제 – 양식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149</cp:revision>
  <dcterms:created xsi:type="dcterms:W3CDTF">2019-03-10T09:22:48Z</dcterms:created>
  <dcterms:modified xsi:type="dcterms:W3CDTF">2019-04-08T08:11:15Z</dcterms:modified>
</cp:coreProperties>
</file>