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2" r:id="rId31"/>
    <p:sldId id="403" r:id="rId32"/>
    <p:sldId id="405" r:id="rId33"/>
    <p:sldId id="406" r:id="rId34"/>
    <p:sldId id="407" r:id="rId35"/>
    <p:sldId id="408" r:id="rId36"/>
    <p:sldId id="409" r:id="rId37"/>
    <p:sldId id="404" r:id="rId38"/>
    <p:sldId id="410" r:id="rId39"/>
    <p:sldId id="411" r:id="rId40"/>
    <p:sldId id="412" r:id="rId41"/>
    <p:sldId id="413" r:id="rId42"/>
    <p:sldId id="414" r:id="rId43"/>
    <p:sldId id="415" r:id="rId44"/>
    <p:sldId id="29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2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F8DC-71BD-4333-8E58-F598B355D5E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BE7B-0DA3-4595-8925-7EB755A34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0EB8-B964-4A3D-A247-5346B17B377B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1F3A-3EAD-4000-B820-E6F325F6CCF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9A2E-6043-4D47-9841-865EA2BD37D7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000" b="1"/>
            </a:lvl1pPr>
            <a:lvl2pPr marL="685800" indent="-228600">
              <a:buFont typeface="Wingdings" panose="05000000000000000000" pitchFamily="2" charset="2"/>
              <a:buChar char="l"/>
              <a:defRPr sz="1800" b="0"/>
            </a:lvl2pPr>
            <a:lvl3pPr marL="1143000" indent="-228600">
              <a:buFont typeface="Wingdings" panose="05000000000000000000" pitchFamily="2" charset="2"/>
              <a:buChar char="§"/>
              <a:defRPr sz="1500"/>
            </a:lvl3pPr>
            <a:lvl4pPr marL="1600200" indent="-228600">
              <a:buFont typeface="Wingdings" panose="05000000000000000000" pitchFamily="2" charset="2"/>
              <a:buChar char="ü"/>
              <a:defRPr sz="12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ACA1-E65E-4E8E-8DAE-0DB3F0F551C0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A74-7D33-4F74-95EB-698BE4F75FC2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DF8C-BD0E-47B2-B189-3F3F997CF1C7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daum.net" TargetMode="External"/><Relationship Id="rId2" Type="http://schemas.openxmlformats.org/officeDocument/2006/relationships/hyperlink" Target="mailto:email@hanmail.net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iscordapp.com/developers/applications/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2019. 05. 27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- 9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C04B-D670-4A3C-99B4-F8A652FD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코드 분석 </a:t>
            </a:r>
            <a:r>
              <a:rPr lang="en-US" altLang="ko-KR" dirty="0"/>
              <a:t>Line 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D6D8A-C0C9-4CDF-B6EC-0DC89939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콜백함수란 함수의 인자 값으로 전달되는 함수임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 코드가 함수의 인자 값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이벤트가 발생했을 때</a:t>
            </a:r>
            <a:r>
              <a:rPr lang="en-US" altLang="ko-KR" dirty="0"/>
              <a:t>,</a:t>
            </a:r>
            <a:r>
              <a:rPr lang="ko-KR" altLang="en-US" dirty="0"/>
              <a:t> 인자 값으로 전달된 함수를 출력함</a:t>
            </a:r>
            <a:endParaRPr lang="en-US" altLang="ko-KR" dirty="0"/>
          </a:p>
          <a:p>
            <a:pPr lvl="1"/>
            <a:r>
              <a:rPr lang="ko-KR" altLang="en-US" dirty="0"/>
              <a:t>이벤트가 발생하기 전까지는 콜백함수 밖의 코드를 실행함</a:t>
            </a:r>
            <a:endParaRPr lang="en-US" altLang="ko-KR" dirty="0"/>
          </a:p>
          <a:p>
            <a:pPr lvl="1"/>
            <a:r>
              <a:rPr lang="ko-KR" altLang="en-US" dirty="0"/>
              <a:t>콜백함수 인자 값의 </a:t>
            </a:r>
            <a:r>
              <a:rPr lang="en-US" altLang="ko-KR" dirty="0"/>
              <a:t>request</a:t>
            </a:r>
            <a:r>
              <a:rPr lang="ko-KR" altLang="en-US" dirty="0"/>
              <a:t>는 클라이언트가 서버에게 </a:t>
            </a:r>
            <a:r>
              <a:rPr lang="en-US" altLang="ko-KR" dirty="0"/>
              <a:t>“</a:t>
            </a:r>
            <a:r>
              <a:rPr lang="ko-KR" altLang="en-US" dirty="0"/>
              <a:t>저 접속 합니다</a:t>
            </a:r>
            <a:r>
              <a:rPr lang="en-US" altLang="ko-KR" dirty="0"/>
              <a:t>!”</a:t>
            </a:r>
            <a:r>
              <a:rPr lang="ko-KR" altLang="en-US" dirty="0"/>
              <a:t>라고 요청하는 것</a:t>
            </a:r>
            <a:endParaRPr lang="en-US" altLang="ko-KR" dirty="0"/>
          </a:p>
          <a:p>
            <a:pPr lvl="1"/>
            <a:r>
              <a:rPr lang="ko-KR" altLang="en-US" dirty="0"/>
              <a:t>콜백함수 인자 값의 </a:t>
            </a:r>
            <a:r>
              <a:rPr lang="en-US" altLang="ko-KR" dirty="0"/>
              <a:t>response</a:t>
            </a:r>
            <a:r>
              <a:rPr lang="ko-KR" altLang="en-US" dirty="0"/>
              <a:t>는 서버가 클라이언트의 요청에 대해 응답하는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41D9F-8046-485C-8494-D2B66C9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3BD20-E87C-48D2-A97A-83217DF8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1" y="4360812"/>
            <a:ext cx="10247437" cy="3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C04B-D670-4A3C-99B4-F8A652FD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코드 분석 </a:t>
            </a:r>
            <a:r>
              <a:rPr lang="en-US" altLang="ko-KR" dirty="0"/>
              <a:t>Line 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D6D8A-C0C9-4CDF-B6EC-0DC89939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 9 </a:t>
            </a:r>
            <a:r>
              <a:rPr lang="ko-KR" altLang="en-US" dirty="0"/>
              <a:t>코드가 실행되었다는 것은 웹서버 접속에 성공했다는 뜻이므로</a:t>
            </a:r>
            <a:r>
              <a:rPr lang="en-US" altLang="ko-KR" dirty="0"/>
              <a:t>, HTTP </a:t>
            </a:r>
            <a:r>
              <a:rPr lang="ko-KR" altLang="en-US" dirty="0"/>
              <a:t>상태 코드 </a:t>
            </a:r>
            <a:r>
              <a:rPr lang="en-US" altLang="ko-KR" dirty="0"/>
              <a:t>200</a:t>
            </a:r>
            <a:r>
              <a:rPr lang="ko-KR" altLang="en-US" dirty="0"/>
              <a:t>을 출력함</a:t>
            </a:r>
            <a:endParaRPr lang="en-US" altLang="ko-KR" dirty="0"/>
          </a:p>
          <a:p>
            <a:pPr lvl="1"/>
            <a:r>
              <a:rPr lang="en-US" altLang="ko-KR" dirty="0"/>
              <a:t>HTTP </a:t>
            </a:r>
            <a:r>
              <a:rPr lang="ko-KR" altLang="en-US" dirty="0"/>
              <a:t>상태 코드 </a:t>
            </a:r>
            <a:r>
              <a:rPr lang="en-US" altLang="ko-KR" dirty="0"/>
              <a:t>200</a:t>
            </a:r>
            <a:r>
              <a:rPr lang="ko-KR" altLang="en-US" dirty="0"/>
              <a:t>은 클라이언트에게 보여지지 않음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41D9F-8046-485C-8494-D2B66C9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481480-B0E4-4C65-8568-C529C501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63" y="3631647"/>
            <a:ext cx="8868873" cy="3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1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A00FA-CDE7-4B9F-AD25-F50C2E77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HTTP </a:t>
            </a:r>
            <a:r>
              <a:rPr lang="ko-KR" altLang="en-US" dirty="0"/>
              <a:t>상태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BD28-C99E-4676-997C-0341588B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클라이언트가 웹 서버에 접속을 시도했을 때 웹 서버의 상태에 따라 상태 코드가 표시됨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1XX</a:t>
            </a:r>
          </a:p>
          <a:p>
            <a:pPr lvl="1"/>
            <a:r>
              <a:rPr lang="ko-KR" altLang="en-US" dirty="0"/>
              <a:t>조건부 응답</a:t>
            </a:r>
            <a:endParaRPr lang="en-US" altLang="ko-KR" dirty="0"/>
          </a:p>
          <a:p>
            <a:r>
              <a:rPr lang="en-US" altLang="ko-KR" dirty="0"/>
              <a:t>2XX</a:t>
            </a:r>
          </a:p>
          <a:p>
            <a:pPr lvl="1"/>
            <a:r>
              <a:rPr lang="ko-KR" altLang="en-US" dirty="0"/>
              <a:t>성공</a:t>
            </a:r>
            <a:endParaRPr lang="en-US" altLang="ko-KR" dirty="0"/>
          </a:p>
          <a:p>
            <a:r>
              <a:rPr lang="en-US" altLang="ko-KR" dirty="0"/>
              <a:t>3XX</a:t>
            </a:r>
          </a:p>
          <a:p>
            <a:pPr lvl="1"/>
            <a:r>
              <a:rPr lang="ko-KR" altLang="en-US" dirty="0" err="1"/>
              <a:t>리다이렉션</a:t>
            </a:r>
            <a:r>
              <a:rPr lang="ko-KR" altLang="en-US" dirty="0"/>
              <a:t> 완료</a:t>
            </a:r>
            <a:endParaRPr lang="en-US" altLang="ko-KR" dirty="0"/>
          </a:p>
          <a:p>
            <a:r>
              <a:rPr lang="en-US" altLang="ko-KR" dirty="0"/>
              <a:t>4XX</a:t>
            </a:r>
          </a:p>
          <a:p>
            <a:pPr lvl="1"/>
            <a:r>
              <a:rPr lang="ko-KR" altLang="en-US" dirty="0"/>
              <a:t>요청 오류</a:t>
            </a:r>
            <a:endParaRPr lang="en-US" altLang="ko-KR" dirty="0"/>
          </a:p>
          <a:p>
            <a:r>
              <a:rPr lang="en-US" altLang="ko-KR" dirty="0"/>
              <a:t>5XX</a:t>
            </a:r>
          </a:p>
          <a:p>
            <a:pPr lvl="1"/>
            <a:r>
              <a:rPr lang="ko-KR" altLang="en-US" dirty="0"/>
              <a:t>서버 오류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C35C9-5BB5-42E7-B78F-4324151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4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A00FA-CDE7-4B9F-AD25-F50C2E77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HTTP </a:t>
            </a:r>
            <a:r>
              <a:rPr lang="ko-KR" altLang="en-US" dirty="0"/>
              <a:t>상태 코드 </a:t>
            </a:r>
            <a:r>
              <a:rPr lang="en-US" altLang="ko-KR" dirty="0"/>
              <a:t>1XX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BD28-C99E-4676-997C-0341588B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조건부 응답</a:t>
            </a:r>
            <a:endParaRPr lang="en-US" altLang="ko-KR" dirty="0"/>
          </a:p>
          <a:p>
            <a:r>
              <a:rPr lang="ko-KR" altLang="en-US" dirty="0"/>
              <a:t>요청을 받았으며</a:t>
            </a:r>
            <a:r>
              <a:rPr lang="en-US" altLang="ko-KR" dirty="0"/>
              <a:t>, </a:t>
            </a:r>
            <a:r>
              <a:rPr lang="ko-KR" altLang="en-US" dirty="0"/>
              <a:t>작업을 계속한다는 의미</a:t>
            </a:r>
            <a:endParaRPr lang="en-US" altLang="ko-KR" dirty="0"/>
          </a:p>
          <a:p>
            <a:r>
              <a:rPr lang="ko-KR" altLang="en-US" dirty="0"/>
              <a:t>이 코드들은 클라이언트에 표시하지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 Continue</a:t>
            </a:r>
          </a:p>
          <a:p>
            <a:pPr lvl="1"/>
            <a:r>
              <a:rPr lang="ko-KR" altLang="en-US" dirty="0"/>
              <a:t>클라이언트가 서버에게 계속 요청 중인 상태</a:t>
            </a:r>
            <a:endParaRPr lang="en-US" altLang="ko-KR" dirty="0"/>
          </a:p>
          <a:p>
            <a:pPr lvl="1"/>
            <a:r>
              <a:rPr lang="ko-KR" altLang="en-US" dirty="0"/>
              <a:t>서버는 요청의 첫 부분을 받았으며</a:t>
            </a:r>
            <a:r>
              <a:rPr lang="en-US" altLang="ko-KR" dirty="0"/>
              <a:t>, </a:t>
            </a:r>
            <a:r>
              <a:rPr lang="ko-KR" altLang="en-US" dirty="0"/>
              <a:t>나머지 요청들을 기다림</a:t>
            </a:r>
            <a:endParaRPr lang="en-US" altLang="ko-KR" dirty="0"/>
          </a:p>
          <a:p>
            <a:r>
              <a:rPr lang="en-US" altLang="ko-KR" dirty="0"/>
              <a:t>101 Switching Protocols</a:t>
            </a:r>
          </a:p>
          <a:p>
            <a:pPr lvl="1"/>
            <a:r>
              <a:rPr lang="ko-KR" altLang="en-US" dirty="0"/>
              <a:t>클라이언트가 서버에게 프로토콜 전환을 요청하고</a:t>
            </a:r>
            <a:r>
              <a:rPr lang="en-US" altLang="ko-KR" dirty="0"/>
              <a:t>, </a:t>
            </a:r>
            <a:r>
              <a:rPr lang="ko-KR" altLang="en-US" dirty="0"/>
              <a:t>서버의 승인을 기다림</a:t>
            </a:r>
            <a:endParaRPr lang="en-US" altLang="ko-KR" dirty="0"/>
          </a:p>
          <a:p>
            <a:r>
              <a:rPr lang="en-US" altLang="ko-KR" dirty="0"/>
              <a:t>102 Processing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C35C9-5BB5-42E7-B78F-4324151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3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A00FA-CDE7-4B9F-AD25-F50C2E77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HTTP </a:t>
            </a:r>
            <a:r>
              <a:rPr lang="ko-KR" altLang="en-US" dirty="0"/>
              <a:t>상태 코드 </a:t>
            </a:r>
            <a:r>
              <a:rPr lang="en-US" altLang="ko-KR" dirty="0"/>
              <a:t>2XX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BD28-C99E-4676-997C-0341588B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성공</a:t>
            </a:r>
            <a:endParaRPr lang="en-US" altLang="ko-KR" dirty="0"/>
          </a:p>
          <a:p>
            <a:r>
              <a:rPr lang="ko-KR" altLang="en-US" dirty="0"/>
              <a:t>서버가 클라이언트의 요청을 승인했다는 의미</a:t>
            </a:r>
            <a:endParaRPr lang="en-US" altLang="ko-KR" dirty="0"/>
          </a:p>
          <a:p>
            <a:r>
              <a:rPr lang="en-US" altLang="ko-KR" dirty="0"/>
              <a:t>200</a:t>
            </a:r>
            <a:r>
              <a:rPr lang="ko-KR" altLang="en-US" dirty="0"/>
              <a:t>과 </a:t>
            </a:r>
            <a:r>
              <a:rPr lang="en-US" altLang="ko-KR" dirty="0"/>
              <a:t>206 </a:t>
            </a:r>
            <a:r>
              <a:rPr lang="ko-KR" altLang="en-US" dirty="0"/>
              <a:t>외에는 쓸 일이 거의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200 OK</a:t>
            </a:r>
          </a:p>
          <a:p>
            <a:pPr lvl="1"/>
            <a:r>
              <a:rPr lang="ko-KR" altLang="en-US" dirty="0"/>
              <a:t>서버가 요청을 성공적으로 처리함</a:t>
            </a:r>
            <a:endParaRPr lang="en-US" altLang="ko-KR" dirty="0"/>
          </a:p>
          <a:p>
            <a:r>
              <a:rPr lang="en-US" altLang="ko-KR" dirty="0"/>
              <a:t>206 Partial Content</a:t>
            </a:r>
          </a:p>
          <a:p>
            <a:pPr lvl="1"/>
            <a:r>
              <a:rPr lang="ko-KR" altLang="en-US" dirty="0"/>
              <a:t>서버가 요청의 일부만 처리함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C35C9-5BB5-42E7-B78F-4324151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4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A00FA-CDE7-4B9F-AD25-F50C2E77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HTTP </a:t>
            </a:r>
            <a:r>
              <a:rPr lang="ko-KR" altLang="en-US" dirty="0"/>
              <a:t>상태 코드 </a:t>
            </a:r>
            <a:r>
              <a:rPr lang="en-US" altLang="ko-KR" dirty="0"/>
              <a:t>3XX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BD28-C99E-4676-997C-0341588B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리다이렉션</a:t>
            </a:r>
            <a:r>
              <a:rPr lang="ko-KR" altLang="en-US" dirty="0"/>
              <a:t> 완료</a:t>
            </a:r>
            <a:endParaRPr lang="en-US" altLang="ko-KR" dirty="0"/>
          </a:p>
          <a:p>
            <a:r>
              <a:rPr lang="ko-KR" altLang="en-US" dirty="0"/>
              <a:t>클라이언트는 요청을 마치기 위해 추가 동작을 취해야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301 Moved Permanently</a:t>
            </a:r>
          </a:p>
          <a:p>
            <a:pPr lvl="1"/>
            <a:r>
              <a:rPr lang="ko-KR" altLang="en-US" dirty="0"/>
              <a:t>요청한 페이지를 새 위치로 영구적으로 이동됨</a:t>
            </a:r>
            <a:endParaRPr lang="en-US" altLang="ko-KR" dirty="0"/>
          </a:p>
          <a:p>
            <a:r>
              <a:rPr lang="en-US" altLang="ko-KR" dirty="0"/>
              <a:t>302 Found</a:t>
            </a:r>
          </a:p>
          <a:p>
            <a:pPr lvl="1"/>
            <a:r>
              <a:rPr lang="ko-KR" altLang="en-US" dirty="0"/>
              <a:t>다른 페이지로 이동하지만</a:t>
            </a:r>
            <a:r>
              <a:rPr lang="en-US" altLang="ko-KR" dirty="0"/>
              <a:t>, </a:t>
            </a:r>
            <a:r>
              <a:rPr lang="ko-KR" altLang="en-US" dirty="0"/>
              <a:t>나중에 바뀔 수 있음</a:t>
            </a:r>
            <a:endParaRPr lang="en-US" altLang="ko-KR" dirty="0"/>
          </a:p>
          <a:p>
            <a:r>
              <a:rPr lang="en-US" altLang="ko-KR" dirty="0"/>
              <a:t>304 Not Modified</a:t>
            </a:r>
          </a:p>
          <a:p>
            <a:pPr lvl="1"/>
            <a:r>
              <a:rPr lang="ko-KR" altLang="en-US" dirty="0"/>
              <a:t>마지막 요청 이후 요청한 페이지는 수정되지 않았음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C35C9-5BB5-42E7-B78F-4324151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28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A00FA-CDE7-4B9F-AD25-F50C2E77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HTTP </a:t>
            </a:r>
            <a:r>
              <a:rPr lang="ko-KR" altLang="en-US" dirty="0"/>
              <a:t>상태 코드 </a:t>
            </a:r>
            <a:r>
              <a:rPr lang="en-US" altLang="ko-KR" dirty="0"/>
              <a:t>3XX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BD28-C99E-4676-997C-0341588B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리다이렉션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</a:p>
          <a:p>
            <a:endParaRPr lang="en-US" altLang="ko-KR" dirty="0"/>
          </a:p>
          <a:p>
            <a:r>
              <a:rPr lang="ko-KR" altLang="en-US" dirty="0"/>
              <a:t>쉽게 생각하면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google.com = google.co.kr = google.net</a:t>
            </a:r>
          </a:p>
          <a:p>
            <a:r>
              <a:rPr lang="ko-KR" altLang="en-US" dirty="0"/>
              <a:t>혹은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email@hanmail.net</a:t>
            </a:r>
            <a:r>
              <a:rPr lang="en-US" altLang="ko-KR" dirty="0"/>
              <a:t> = </a:t>
            </a:r>
            <a:r>
              <a:rPr lang="en-US" altLang="ko-KR" dirty="0">
                <a:hlinkClick r:id="rId3"/>
              </a:rPr>
              <a:t>email@daum.net</a:t>
            </a:r>
            <a:endParaRPr lang="en-US" altLang="ko-KR" dirty="0"/>
          </a:p>
          <a:p>
            <a:r>
              <a:rPr lang="ko-KR" altLang="en-US" dirty="0"/>
              <a:t>아니면</a:t>
            </a:r>
            <a:r>
              <a:rPr lang="en-US" altLang="ko-KR" dirty="0"/>
              <a:t>,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C35C9-5BB5-42E7-B78F-4324151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7737F-CF31-4AC1-8B1F-D15418C1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83" y="4254165"/>
            <a:ext cx="4105960" cy="10835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A1C217-A7E1-4B6F-8E2D-D424F88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392" y="3473988"/>
            <a:ext cx="3590925" cy="264386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8B42766-6660-4557-A3DB-268F78185552}"/>
              </a:ext>
            </a:extLst>
          </p:cNvPr>
          <p:cNvSpPr/>
          <p:nvPr/>
        </p:nvSpPr>
        <p:spPr>
          <a:xfrm>
            <a:off x="5712676" y="4451974"/>
            <a:ext cx="1348568" cy="687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3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A00FA-CDE7-4B9F-AD25-F50C2E77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HTTP </a:t>
            </a:r>
            <a:r>
              <a:rPr lang="ko-KR" altLang="en-US" dirty="0"/>
              <a:t>상태 코드 </a:t>
            </a:r>
            <a:r>
              <a:rPr lang="en-US" altLang="ko-KR" dirty="0"/>
              <a:t>4XX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BD28-C99E-4676-997C-0341588B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요청 오류</a:t>
            </a:r>
            <a:endParaRPr lang="en-US" altLang="ko-KR" dirty="0"/>
          </a:p>
          <a:p>
            <a:r>
              <a:rPr lang="ko-KR" altLang="en-US" dirty="0"/>
              <a:t>요청이 올바르지 않다고 클라이언트에게 오류를 나타냄</a:t>
            </a:r>
            <a:endParaRPr lang="en-US" altLang="ko-KR" dirty="0"/>
          </a:p>
          <a:p>
            <a:r>
              <a:rPr lang="ko-KR" altLang="en-US" dirty="0"/>
              <a:t>클라이언트 브라우저에 직접 표시됨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400 Bad Request</a:t>
            </a:r>
          </a:p>
          <a:p>
            <a:pPr lvl="1"/>
            <a:r>
              <a:rPr lang="ko-KR" altLang="en-US" dirty="0"/>
              <a:t>요청 자체가 잘못됨</a:t>
            </a:r>
            <a:endParaRPr lang="en-US" altLang="ko-KR" dirty="0"/>
          </a:p>
          <a:p>
            <a:r>
              <a:rPr lang="en-US" altLang="ko-KR" dirty="0"/>
              <a:t>401 Unauthorized</a:t>
            </a:r>
          </a:p>
          <a:p>
            <a:pPr lvl="1"/>
            <a:r>
              <a:rPr lang="ko-KR" altLang="en-US" dirty="0"/>
              <a:t>인증이 필요한 요청</a:t>
            </a:r>
            <a:endParaRPr lang="en-US" altLang="ko-KR" dirty="0"/>
          </a:p>
          <a:p>
            <a:pPr lvl="1"/>
            <a:r>
              <a:rPr lang="ko-KR" altLang="en-US" dirty="0"/>
              <a:t>로그인이 필요한 경우</a:t>
            </a:r>
            <a:endParaRPr lang="en-US" altLang="ko-KR" dirty="0"/>
          </a:p>
          <a:p>
            <a:r>
              <a:rPr lang="en-US" altLang="ko-KR" dirty="0"/>
              <a:t>403 Forbidden</a:t>
            </a:r>
          </a:p>
          <a:p>
            <a:pPr lvl="1"/>
            <a:r>
              <a:rPr lang="ko-KR" altLang="en-US" dirty="0"/>
              <a:t>서버가 요청을 거부함</a:t>
            </a:r>
            <a:endParaRPr lang="en-US" altLang="ko-KR" dirty="0"/>
          </a:p>
          <a:p>
            <a:pPr lvl="1"/>
            <a:r>
              <a:rPr lang="ko-KR" altLang="en-US" dirty="0"/>
              <a:t>해당 사용자를 차단했거나</a:t>
            </a:r>
            <a:r>
              <a:rPr lang="en-US" altLang="ko-KR" dirty="0"/>
              <a:t>, </a:t>
            </a:r>
            <a:r>
              <a:rPr lang="ko-KR" altLang="en-US" dirty="0"/>
              <a:t>권한이 없는 경우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C35C9-5BB5-42E7-B78F-4324151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6" name="Picture 2" descr="íì¼:external/www.im-infected.com/403-nginx.png">
            <a:extLst>
              <a:ext uri="{FF2B5EF4-FFF2-40B4-BE49-F238E27FC236}">
                <a16:creationId xmlns:a16="http://schemas.microsoft.com/office/drawing/2014/main" id="{149B5975-8180-472D-851B-F65A9D82B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606399"/>
            <a:ext cx="4762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2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A00FA-CDE7-4B9F-AD25-F50C2E77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HTTP </a:t>
            </a:r>
            <a:r>
              <a:rPr lang="ko-KR" altLang="en-US" dirty="0"/>
              <a:t>상태 코드 </a:t>
            </a:r>
            <a:r>
              <a:rPr lang="en-US" altLang="ko-KR" dirty="0"/>
              <a:t>4XX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BD28-C99E-4676-997C-0341588B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404 Not Found</a:t>
            </a:r>
          </a:p>
          <a:p>
            <a:pPr lvl="1"/>
            <a:r>
              <a:rPr lang="ko-KR" altLang="en-US" dirty="0"/>
              <a:t>요청한 페이지를 찾을 수 없음</a:t>
            </a:r>
            <a:endParaRPr lang="en-US" altLang="ko-KR" dirty="0"/>
          </a:p>
          <a:p>
            <a:pPr lvl="1"/>
            <a:r>
              <a:rPr lang="ko-KR" altLang="en-US" dirty="0"/>
              <a:t>존재하지 않는 페이지에 대한 요청을 할 경우</a:t>
            </a:r>
            <a:endParaRPr lang="en-US" altLang="ko-KR" dirty="0"/>
          </a:p>
          <a:p>
            <a:pPr lvl="1"/>
            <a:r>
              <a:rPr lang="ko-KR" altLang="en-US" dirty="0"/>
              <a:t>매우 자주 보이는 코드이기 때문에 다양한 디자인이 제공됨</a:t>
            </a:r>
            <a:endParaRPr lang="en-US" altLang="ko-KR" dirty="0"/>
          </a:p>
          <a:p>
            <a:r>
              <a:rPr lang="en-US" altLang="ko-KR" dirty="0"/>
              <a:t>408 Request Timeout</a:t>
            </a:r>
          </a:p>
          <a:p>
            <a:pPr lvl="1"/>
            <a:r>
              <a:rPr lang="ko-KR" altLang="en-US" dirty="0"/>
              <a:t>서버의 요청 대기가 시간을 초과함</a:t>
            </a:r>
            <a:endParaRPr lang="en-US" altLang="ko-KR" dirty="0"/>
          </a:p>
          <a:p>
            <a:r>
              <a:rPr lang="en-US" altLang="ko-KR" dirty="0"/>
              <a:t>451 Unavailable For Legal Reasons</a:t>
            </a:r>
          </a:p>
          <a:p>
            <a:pPr lvl="1"/>
            <a:r>
              <a:rPr lang="ko-KR" altLang="en-US" dirty="0"/>
              <a:t>국가 검열 혹은 차단</a:t>
            </a:r>
            <a:endParaRPr lang="en-US" altLang="ko-KR" dirty="0"/>
          </a:p>
          <a:p>
            <a:pPr lvl="1"/>
            <a:r>
              <a:rPr lang="en-US" altLang="ko-KR" dirty="0"/>
              <a:t>warning.co.kr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국가 검열이나</a:t>
            </a:r>
            <a:r>
              <a:rPr lang="en-US" altLang="ko-KR" dirty="0"/>
              <a:t>, </a:t>
            </a:r>
            <a:r>
              <a:rPr lang="ko-KR" altLang="en-US" dirty="0"/>
              <a:t>해당 페이지로 </a:t>
            </a:r>
            <a:r>
              <a:rPr lang="ko-KR" altLang="en-US" dirty="0" err="1"/>
              <a:t>리다이렉트</a:t>
            </a:r>
            <a:r>
              <a:rPr lang="ko-KR" altLang="en-US" dirty="0"/>
              <a:t> 하기 때문에 </a:t>
            </a:r>
            <a:r>
              <a:rPr lang="en-US" altLang="ko-KR" dirty="0"/>
              <a:t>200</a:t>
            </a:r>
            <a:r>
              <a:rPr lang="ko-KR" altLang="en-US" dirty="0"/>
              <a:t>이 반환됨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C35C9-5BB5-42E7-B78F-4324151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052" name="Picture 4" descr="íì¼:404ReallyNotFound.jpg">
            <a:extLst>
              <a:ext uri="{FF2B5EF4-FFF2-40B4-BE49-F238E27FC236}">
                <a16:creationId xmlns:a16="http://schemas.microsoft.com/office/drawing/2014/main" id="{8F73119D-C16B-42A4-8934-04DDF722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36" y="345489"/>
            <a:ext cx="2743200" cy="36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404 not foundì ëí ì´ë¯¸ì§ ê²ìê²°ê³¼">
            <a:extLst>
              <a:ext uri="{FF2B5EF4-FFF2-40B4-BE49-F238E27FC236}">
                <a16:creationId xmlns:a16="http://schemas.microsoft.com/office/drawing/2014/main" id="{5BDCAEAA-7B75-4BE9-83B3-61629508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41" y="4487791"/>
            <a:ext cx="5344276" cy="21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3.bp.blogspot.com/-7VT2UyHxn_g/VngmFC_fOfI/AAAAAAAABko/85Q8Ka_9EUs/s640/warning_or_kr.png">
            <a:extLst>
              <a:ext uri="{FF2B5EF4-FFF2-40B4-BE49-F238E27FC236}">
                <a16:creationId xmlns:a16="http://schemas.microsoft.com/office/drawing/2014/main" id="{4B4173D8-4124-41B7-82FF-2877D2BC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8" y="4629989"/>
            <a:ext cx="5120000" cy="1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8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A00FA-CDE7-4B9F-AD25-F50C2E77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HTTP </a:t>
            </a:r>
            <a:r>
              <a:rPr lang="ko-KR" altLang="en-US" dirty="0"/>
              <a:t>상태 코드 </a:t>
            </a:r>
            <a:r>
              <a:rPr lang="en-US" altLang="ko-KR" dirty="0"/>
              <a:t>5XX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BD28-C99E-4676-997C-0341588B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5247238"/>
          </a:xfrm>
        </p:spPr>
        <p:txBody>
          <a:bodyPr>
            <a:normAutofit/>
          </a:bodyPr>
          <a:lstStyle/>
          <a:p>
            <a:r>
              <a:rPr lang="ko-KR" altLang="en-US" dirty="0"/>
              <a:t>서버 오류</a:t>
            </a:r>
            <a:endParaRPr lang="en-US" altLang="ko-KR" dirty="0"/>
          </a:p>
          <a:p>
            <a:r>
              <a:rPr lang="ko-KR" altLang="en-US" dirty="0"/>
              <a:t>올바른 요청에 대해 서버가 수행하지 못했다는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500 Internal Server Error</a:t>
            </a:r>
          </a:p>
          <a:p>
            <a:pPr lvl="1"/>
            <a:r>
              <a:rPr lang="ko-KR" altLang="en-US" dirty="0"/>
              <a:t>서버에 오류가 발생함</a:t>
            </a:r>
            <a:endParaRPr lang="en-US" altLang="ko-KR" dirty="0"/>
          </a:p>
          <a:p>
            <a:r>
              <a:rPr lang="en-US" altLang="ko-KR" dirty="0"/>
              <a:t>502 Bad Gateway</a:t>
            </a:r>
          </a:p>
          <a:p>
            <a:pPr lvl="1"/>
            <a:r>
              <a:rPr lang="ko-KR" altLang="en-US" dirty="0"/>
              <a:t>트래픽 증가로 인해 서버가 터졌을 때 주로 보임</a:t>
            </a:r>
            <a:endParaRPr lang="en-US" altLang="ko-KR" dirty="0"/>
          </a:p>
          <a:p>
            <a:r>
              <a:rPr lang="en-US" altLang="ko-KR" dirty="0"/>
              <a:t>503 Service Temporarily Unavailable</a:t>
            </a:r>
          </a:p>
          <a:p>
            <a:pPr lvl="1"/>
            <a:r>
              <a:rPr lang="ko-KR" altLang="en-US" strike="sngStrike" dirty="0"/>
              <a:t>박근혜 죄수 번호</a:t>
            </a:r>
            <a:endParaRPr lang="en-US" altLang="ko-KR" strike="sngStrike" dirty="0"/>
          </a:p>
          <a:p>
            <a:pPr lvl="1"/>
            <a:r>
              <a:rPr lang="ko-KR" altLang="en-US" dirty="0"/>
              <a:t>서버를 일시적으로 사용할 수 없음</a:t>
            </a:r>
            <a:endParaRPr lang="en-US" altLang="ko-KR" dirty="0"/>
          </a:p>
          <a:p>
            <a:r>
              <a:rPr lang="en-US" altLang="ko-KR" dirty="0"/>
              <a:t>504 Gateway Timeout</a:t>
            </a:r>
          </a:p>
          <a:p>
            <a:pPr lvl="1"/>
            <a:r>
              <a:rPr lang="ko-KR" altLang="en-US" dirty="0"/>
              <a:t>서버에서 요청을 제때 받지 못함</a:t>
            </a:r>
            <a:endParaRPr lang="en-US" altLang="ko-KR" dirty="0"/>
          </a:p>
          <a:p>
            <a:r>
              <a:rPr lang="en-US" altLang="ko-KR" dirty="0"/>
              <a:t>520 Unknown Error</a:t>
            </a:r>
          </a:p>
          <a:p>
            <a:pPr lvl="1"/>
            <a:r>
              <a:rPr lang="ko-KR" altLang="en-US" dirty="0"/>
              <a:t>알 수 없는 오류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C35C9-5BB5-42E7-B78F-4324151A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9F7A2-AEDF-4D4B-B274-7EE30CE35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ì£ìë²í¸ 503ì ëí ì´ë¯¸ì§ ê²ìê²°ê³¼">
            <a:extLst>
              <a:ext uri="{FF2B5EF4-FFF2-40B4-BE49-F238E27FC236}">
                <a16:creationId xmlns:a16="http://schemas.microsoft.com/office/drawing/2014/main" id="{954F2149-7286-4BEF-96A5-05ACC25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12" y="2912703"/>
            <a:ext cx="4550988" cy="237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4657077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Q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&amp;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A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3407375" y="1258531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웹 서버</a:t>
            </a:r>
            <a:r>
              <a:rPr lang="en-US" altLang="ko-KR" sz="3200" b="1" dirty="0">
                <a:solidFill>
                  <a:schemeClr val="tx1"/>
                </a:solidFill>
              </a:rPr>
              <a:t>(Web Server)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79B3-DCEA-43DA-9686-F41886DD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2">
            <a:extLst>
              <a:ext uri="{FF2B5EF4-FFF2-40B4-BE49-F238E27FC236}">
                <a16:creationId xmlns:a16="http://schemas.microsoft.com/office/drawing/2014/main" id="{72645CA6-D636-42BD-8DA1-EFCB01F520A1}"/>
              </a:ext>
            </a:extLst>
          </p:cNvPr>
          <p:cNvSpPr/>
          <p:nvPr/>
        </p:nvSpPr>
        <p:spPr>
          <a:xfrm>
            <a:off x="4688779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Discord Bot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C04B-D670-4A3C-99B4-F8A652FD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코드 분석 </a:t>
            </a:r>
            <a:r>
              <a:rPr lang="en-US" altLang="ko-KR" dirty="0"/>
              <a:t>Line 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D6D8A-C0C9-4CDF-B6EC-0DC89939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클라이언트의 웹 브라우저에 보여지는 메시지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41D9F-8046-485C-8494-D2B66C9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6120-B2A8-4DE8-9196-E6AB08DA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13" y="3240644"/>
            <a:ext cx="4791774" cy="3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9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C04B-D670-4A3C-99B4-F8A652FD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코드 분석 </a:t>
            </a:r>
            <a:r>
              <a:rPr lang="en-US" altLang="ko-KR" dirty="0"/>
              <a:t>Line 15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D6D8A-C0C9-4CDF-B6EC-0DC89939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가 </a:t>
            </a:r>
            <a:r>
              <a:rPr lang="en-US" altLang="ko-KR" dirty="0"/>
              <a:t>8080</a:t>
            </a:r>
            <a:r>
              <a:rPr lang="ko-KR" altLang="en-US" dirty="0"/>
              <a:t>번 </a:t>
            </a:r>
            <a:r>
              <a:rPr lang="en-US" altLang="ko-KR" dirty="0"/>
              <a:t>Port</a:t>
            </a:r>
            <a:r>
              <a:rPr lang="ko-KR" altLang="en-US" dirty="0"/>
              <a:t>에서 클라이언트의 요청을 기다림</a:t>
            </a:r>
            <a:endParaRPr lang="en-US" altLang="ko-KR" dirty="0"/>
          </a:p>
          <a:p>
            <a:pPr lvl="1"/>
            <a:r>
              <a:rPr lang="ko-KR" altLang="en-US" dirty="0"/>
              <a:t>여기서 </a:t>
            </a:r>
            <a:r>
              <a:rPr lang="en-US" altLang="ko-KR" dirty="0"/>
              <a:t>Port</a:t>
            </a:r>
            <a:r>
              <a:rPr lang="ko-KR" altLang="en-US" dirty="0"/>
              <a:t>란 </a:t>
            </a:r>
            <a:r>
              <a:rPr lang="en-US" altLang="ko-KR" dirty="0"/>
              <a:t>OSI 7 Layer</a:t>
            </a:r>
            <a:r>
              <a:rPr lang="ko-KR" altLang="en-US" dirty="0"/>
              <a:t>의 </a:t>
            </a:r>
            <a:r>
              <a:rPr lang="en-US" altLang="ko-KR" dirty="0"/>
              <a:t>4(Transport, </a:t>
            </a:r>
            <a:r>
              <a:rPr lang="ko-KR" altLang="en-US" dirty="0"/>
              <a:t>전송</a:t>
            </a:r>
            <a:r>
              <a:rPr lang="en-US" altLang="ko-KR" dirty="0"/>
              <a:t>)</a:t>
            </a:r>
            <a:r>
              <a:rPr lang="ko-KR" altLang="en-US" dirty="0"/>
              <a:t>계층의 </a:t>
            </a:r>
            <a:r>
              <a:rPr lang="en-US" altLang="ko-KR" dirty="0"/>
              <a:t>Port</a:t>
            </a:r>
            <a:r>
              <a:rPr lang="ko-KR" altLang="en-US" dirty="0"/>
              <a:t>를 의미함</a:t>
            </a:r>
            <a:endParaRPr lang="en-US" altLang="ko-KR" dirty="0"/>
          </a:p>
          <a:p>
            <a:r>
              <a:rPr lang="ko-KR" altLang="en-US" dirty="0"/>
              <a:t>이미 사용 중인 </a:t>
            </a:r>
            <a:r>
              <a:rPr lang="en-US" altLang="ko-KR" dirty="0"/>
              <a:t>Port</a:t>
            </a:r>
            <a:r>
              <a:rPr lang="ko-KR" altLang="en-US" dirty="0"/>
              <a:t>는 사용할 수 없음</a:t>
            </a:r>
            <a:endParaRPr lang="en-US" altLang="ko-KR" dirty="0"/>
          </a:p>
          <a:p>
            <a:r>
              <a:rPr lang="en-US" altLang="ko-KR" dirty="0"/>
              <a:t>Well Known Port (</a:t>
            </a:r>
            <a:r>
              <a:rPr lang="ko-KR" altLang="en-US" dirty="0"/>
              <a:t>잘 알려진 포트</a:t>
            </a:r>
            <a:r>
              <a:rPr lang="en-US" altLang="ko-KR" dirty="0"/>
              <a:t>)</a:t>
            </a:r>
            <a:r>
              <a:rPr lang="ko-KR" altLang="en-US" dirty="0"/>
              <a:t>의 경우 이미 지정되어 있음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20, 21-FTP, 22-SSH, 23-Telnet, 25-SMTP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41D9F-8046-485C-8494-D2B66C9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D14924-30AF-4038-9B6C-C5C0651F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18" y="3825599"/>
            <a:ext cx="5226163" cy="4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0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6C04B-D670-4A3C-99B4-F8A652FD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코드 분석 </a:t>
            </a:r>
            <a:r>
              <a:rPr lang="en-US" altLang="ko-KR" dirty="0"/>
              <a:t>Line 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D6D8A-C0C9-4CDF-B6EC-0DC89939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콜백함수에 의해 클라이언트가 웹서버에 접속하기 전에 서버에 이 코드가 먼저 실행됨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41D9F-8046-485C-8494-D2B66C9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6264EC-B53E-4C66-99FD-D6B0305C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32" y="3242869"/>
            <a:ext cx="860853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 1.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/>
              <a:t>Discord Bot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0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1398-B6F9-47E1-BA72-2E64157C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 err="1"/>
              <a:t>디스코드란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E3207-5B18-4422-8E69-1F2DA63C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온라인게임에서 팀 보이스를 위해 사용되는 인스턴트 메신저 프로그램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C2F18A-7533-4053-89FE-E62B2A4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098" name="Picture 2" descr="ëì¤ì½ëì ëí ì´ë¯¸ì§ ê²ìê²°ê³¼">
            <a:extLst>
              <a:ext uri="{FF2B5EF4-FFF2-40B4-BE49-F238E27FC236}">
                <a16:creationId xmlns:a16="http://schemas.microsoft.com/office/drawing/2014/main" id="{8A9FD615-D660-4EB0-91BB-81F44644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19337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87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6ABD5-5DE6-409F-936F-C28BA56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 err="1"/>
              <a:t>디스코드</a:t>
            </a:r>
            <a:r>
              <a:rPr lang="ko-KR" altLang="en-US" dirty="0"/>
              <a:t> 봇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2F6F1-E424-4172-8F4E-A22666BE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디스코드의</a:t>
            </a:r>
            <a:r>
              <a:rPr lang="ko-KR" altLang="en-US" dirty="0"/>
              <a:t> 채팅 서버들을 관리할 때 사용하는 매니저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음악 재생</a:t>
            </a:r>
            <a:endParaRPr lang="en-US" altLang="ko-KR" dirty="0"/>
          </a:p>
          <a:p>
            <a:r>
              <a:rPr lang="ko-KR" altLang="en-US" dirty="0"/>
              <a:t>주식 차트 생성</a:t>
            </a:r>
            <a:endParaRPr lang="en-US" altLang="ko-KR" dirty="0"/>
          </a:p>
          <a:p>
            <a:r>
              <a:rPr lang="ko-KR" altLang="en-US" dirty="0"/>
              <a:t>서버 관리</a:t>
            </a:r>
            <a:endParaRPr lang="en-US" altLang="ko-KR" dirty="0"/>
          </a:p>
          <a:p>
            <a:r>
              <a:rPr lang="ko-KR" altLang="en-US" dirty="0"/>
              <a:t>대화</a:t>
            </a:r>
            <a:endParaRPr lang="en-US" altLang="ko-KR" dirty="0"/>
          </a:p>
          <a:p>
            <a:r>
              <a:rPr lang="ko-KR" altLang="en-US" dirty="0"/>
              <a:t>등의 기능을 제공함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로 제작 가능</a:t>
            </a:r>
            <a:endParaRPr lang="en-US" altLang="ko-KR" dirty="0"/>
          </a:p>
          <a:p>
            <a:pPr lvl="1"/>
            <a:r>
              <a:rPr lang="en-US" altLang="ko-KR" dirty="0"/>
              <a:t>Discord Bot API</a:t>
            </a:r>
            <a:r>
              <a:rPr lang="ko-KR" altLang="en-US" dirty="0"/>
              <a:t>를 활용함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A6033-7A79-4F95-B31E-25B3D94D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05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C319D-DA20-4FE7-BBED-8F845295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 err="1"/>
              <a:t>디스코드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24F45-838A-471A-A98B-417F63DC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구글에 </a:t>
            </a:r>
            <a:r>
              <a:rPr lang="ko-KR" altLang="en-US" dirty="0" err="1"/>
              <a:t>디스코드</a:t>
            </a:r>
            <a:r>
              <a:rPr lang="ko-KR" altLang="en-US" dirty="0"/>
              <a:t> 다운로드 검색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해당 홈페이지 접속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Next </a:t>
            </a:r>
            <a:r>
              <a:rPr lang="ko-KR" altLang="en-US" dirty="0"/>
              <a:t>반복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DBE09-3D06-4CA4-8931-A1F7426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13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92640-9532-48DA-9B5E-1A0E527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봇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E110F-3EA3-4A82-B9EE-A6A45125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https://discordapp.com/developers/applications/</a:t>
            </a:r>
            <a:r>
              <a:rPr lang="ko-KR" altLang="en-US" dirty="0"/>
              <a:t>로 접속</a:t>
            </a:r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F3B7A6-9443-4B9D-9EF6-0CE2EF2B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60A1E-398C-4BF0-A0BB-8E38561D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78" y="2247725"/>
            <a:ext cx="8196044" cy="4610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ECCB2D-D338-48D7-B526-662299E0DCE4}"/>
              </a:ext>
            </a:extLst>
          </p:cNvPr>
          <p:cNvSpPr/>
          <p:nvPr/>
        </p:nvSpPr>
        <p:spPr>
          <a:xfrm>
            <a:off x="8153928" y="2929813"/>
            <a:ext cx="691492" cy="251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80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6F03-1898-4FB2-86F2-BA0138DD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봇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EAFE2-11C8-4759-B1EF-906DDAA7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봇 이름을 설정 후</a:t>
            </a:r>
            <a:r>
              <a:rPr lang="en-US" altLang="ko-KR" dirty="0"/>
              <a:t>, Create </a:t>
            </a:r>
            <a:r>
              <a:rPr lang="ko-KR" altLang="en-US" dirty="0"/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0BB513-645A-41ED-ACD9-7D36975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0E7EDD-7DAA-48DB-97E9-119AD480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334936"/>
            <a:ext cx="4743450" cy="2981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18CE69-AF55-42C9-94E3-08E08FC9BDC9}"/>
              </a:ext>
            </a:extLst>
          </p:cNvPr>
          <p:cNvSpPr/>
          <p:nvPr/>
        </p:nvSpPr>
        <p:spPr>
          <a:xfrm>
            <a:off x="7021414" y="4557276"/>
            <a:ext cx="973293" cy="543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55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A43A-5A2A-409E-A3AD-9E2D8B5F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봇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2D05D-8489-44FB-A171-B44BA49F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 ICON</a:t>
            </a:r>
            <a:r>
              <a:rPr lang="ko-KR" altLang="en-US" dirty="0"/>
              <a:t>에서 봇의 이미지 설정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244BE-0E4A-48DC-BBB5-6ADE0EB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86C97-551C-4714-AFE9-3FDE1BFC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477811"/>
            <a:ext cx="97821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4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894-C55F-49EF-96F6-433F2C42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231472"/>
            <a:ext cx="8273143" cy="1534186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 1.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/>
              <a:t>웹 서버</a:t>
            </a:r>
            <a:r>
              <a:rPr lang="en-US" altLang="ko-KR" dirty="0"/>
              <a:t>(Web Server)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B5119A-2211-4D50-B1EE-30F6533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5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A43A-5A2A-409E-A3AD-9E2D8B5F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봇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2D05D-8489-44FB-A171-B44BA49F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SETTINGS</a:t>
            </a:r>
            <a:r>
              <a:rPr lang="ko-KR" altLang="en-US" dirty="0"/>
              <a:t>에서 </a:t>
            </a:r>
            <a:r>
              <a:rPr lang="en-US" altLang="ko-KR" dirty="0"/>
              <a:t>Bot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Add Bot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Yes,</a:t>
            </a:r>
            <a:r>
              <a:rPr lang="ko-KR" altLang="en-US" dirty="0"/>
              <a:t> </a:t>
            </a:r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it!</a:t>
            </a:r>
            <a:r>
              <a:rPr lang="ko-KR" altLang="en-US" dirty="0"/>
              <a:t>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244BE-0E4A-48DC-BBB5-6ADE0EB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BF1790-7A4E-4B0D-AF26-C598911FC9A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31B93F-4414-4DBA-B4F2-55D6D7F0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49" y="2882151"/>
            <a:ext cx="9831897" cy="32948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E4A65E-BCE0-4324-8E59-36BBCFB3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4" y="3486568"/>
            <a:ext cx="4667250" cy="2085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3E41F7-82DF-46F9-B121-E3FDCC8E5506}"/>
              </a:ext>
            </a:extLst>
          </p:cNvPr>
          <p:cNvSpPr/>
          <p:nvPr/>
        </p:nvSpPr>
        <p:spPr>
          <a:xfrm>
            <a:off x="1180049" y="4991450"/>
            <a:ext cx="2150379" cy="392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13EDB0-B55D-4490-A1B5-508B13513CCE}"/>
              </a:ext>
            </a:extLst>
          </p:cNvPr>
          <p:cNvSpPr/>
          <p:nvPr/>
        </p:nvSpPr>
        <p:spPr>
          <a:xfrm>
            <a:off x="10024844" y="5383763"/>
            <a:ext cx="869793" cy="395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03C2DE-D231-4AFA-90B8-F5480CF76CB5}"/>
              </a:ext>
            </a:extLst>
          </p:cNvPr>
          <p:cNvSpPr/>
          <p:nvPr/>
        </p:nvSpPr>
        <p:spPr>
          <a:xfrm>
            <a:off x="7029974" y="4913980"/>
            <a:ext cx="1057013" cy="469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5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A43A-5A2A-409E-A3AD-9E2D8B5F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봇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2D05D-8489-44FB-A171-B44BA49F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짜잔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Copy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244BE-0E4A-48DC-BBB5-6ADE0EB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BF1790-7A4E-4B0D-AF26-C598911FC9A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769BD0-1D27-4B1E-AFE9-F3815AD0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335985"/>
            <a:ext cx="9696450" cy="3667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9022AA-4746-4476-AB68-C8E8274FE520}"/>
              </a:ext>
            </a:extLst>
          </p:cNvPr>
          <p:cNvSpPr/>
          <p:nvPr/>
        </p:nvSpPr>
        <p:spPr>
          <a:xfrm>
            <a:off x="3707932" y="4815280"/>
            <a:ext cx="729843" cy="369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55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A43A-5A2A-409E-A3AD-9E2D8B5F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봇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2D05D-8489-44FB-A171-B44BA49F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https://discordapi.com/permissions.html</a:t>
            </a:r>
            <a:r>
              <a:rPr lang="ko-KR" altLang="en-US" dirty="0"/>
              <a:t>로 접속 후</a:t>
            </a:r>
            <a:r>
              <a:rPr lang="en-US" altLang="ko-KR" dirty="0"/>
              <a:t>, </a:t>
            </a:r>
            <a:r>
              <a:rPr lang="ko-KR" altLang="en-US" dirty="0"/>
              <a:t>뭔 지는 모르겠지만 다 누르고 봄</a:t>
            </a:r>
            <a:endParaRPr lang="en-US" altLang="ko-KR" dirty="0"/>
          </a:p>
          <a:p>
            <a:r>
              <a:rPr lang="en-US" altLang="ko-KR" dirty="0"/>
              <a:t>Bot</a:t>
            </a:r>
            <a:r>
              <a:rPr lang="ko-KR" altLang="en-US" dirty="0"/>
              <a:t>의 권한들은 일련의 비트들로 이루어져 있음</a:t>
            </a:r>
            <a:endParaRPr lang="en-US" altLang="ko-KR" dirty="0"/>
          </a:p>
          <a:p>
            <a:r>
              <a:rPr lang="ko-KR" altLang="en-US" dirty="0"/>
              <a:t>전에 </a:t>
            </a:r>
            <a:r>
              <a:rPr lang="en-US" altLang="ko-KR" dirty="0"/>
              <a:t>Copy </a:t>
            </a:r>
            <a:r>
              <a:rPr lang="ko-KR" altLang="en-US" dirty="0"/>
              <a:t>해 두었던 </a:t>
            </a:r>
            <a:r>
              <a:rPr lang="en-US" altLang="ko-KR" dirty="0"/>
              <a:t>Client ID</a:t>
            </a:r>
            <a:r>
              <a:rPr lang="ko-KR" altLang="en-US" dirty="0"/>
              <a:t>를 붙여넣기 하고</a:t>
            </a:r>
            <a:r>
              <a:rPr lang="en-US" altLang="ko-KR" dirty="0"/>
              <a:t>, </a:t>
            </a:r>
            <a:r>
              <a:rPr lang="ko-KR" altLang="en-US" dirty="0"/>
              <a:t>그 아래의 링크로 접속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244BE-0E4A-48DC-BBB5-6ADE0EB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BF1790-7A4E-4B0D-AF26-C598911FC9A6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F87719-D339-4F1F-AC3B-11CC394D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15" y="2849930"/>
            <a:ext cx="6629569" cy="38715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3F16CDE-9763-484E-B3A2-18BB4A7FB008}"/>
              </a:ext>
            </a:extLst>
          </p:cNvPr>
          <p:cNvSpPr/>
          <p:nvPr/>
        </p:nvSpPr>
        <p:spPr>
          <a:xfrm>
            <a:off x="2781215" y="6065240"/>
            <a:ext cx="1497170" cy="209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76472-786F-4E60-9382-3F317A59CB03}"/>
              </a:ext>
            </a:extLst>
          </p:cNvPr>
          <p:cNvSpPr/>
          <p:nvPr/>
        </p:nvSpPr>
        <p:spPr>
          <a:xfrm>
            <a:off x="2832815" y="6507324"/>
            <a:ext cx="4641775" cy="209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52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BE03-30DC-4724-AC70-987E7203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서버에 봇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D102F-736E-4361-99D1-A8B103CE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링크 접속 후</a:t>
            </a:r>
            <a:r>
              <a:rPr lang="en-US" altLang="ko-KR" dirty="0"/>
              <a:t>, </a:t>
            </a:r>
            <a:r>
              <a:rPr lang="ko-KR" altLang="en-US" dirty="0"/>
              <a:t>봇을 추가할 채팅 서버를 선택하고</a:t>
            </a:r>
            <a:r>
              <a:rPr lang="en-US" altLang="ko-KR" dirty="0"/>
              <a:t>, </a:t>
            </a:r>
            <a:r>
              <a:rPr lang="ko-KR" altLang="en-US" dirty="0"/>
              <a:t>승인을 누름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FB9B9-97EF-4A17-B09A-079BE593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7F807-4A22-44F0-93B1-FF7F514F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308" y="2142605"/>
            <a:ext cx="3215384" cy="43963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A908CE-CA56-45C2-A1FB-34ED18D21121}"/>
              </a:ext>
            </a:extLst>
          </p:cNvPr>
          <p:cNvSpPr/>
          <p:nvPr/>
        </p:nvSpPr>
        <p:spPr>
          <a:xfrm>
            <a:off x="4979130" y="3615874"/>
            <a:ext cx="2478682" cy="905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0BAEB-0685-4CA5-9A0F-D0DA6B8C2217}"/>
              </a:ext>
            </a:extLst>
          </p:cNvPr>
          <p:cNvSpPr/>
          <p:nvPr/>
        </p:nvSpPr>
        <p:spPr>
          <a:xfrm>
            <a:off x="6878971" y="5994935"/>
            <a:ext cx="578841" cy="340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8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BE03-30DC-4724-AC70-987E7203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en-US" altLang="ko-KR" dirty="0" err="1"/>
              <a:t>ReCAPTCHA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D102F-736E-4361-99D1-A8B103CE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로봇이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FB9B9-97EF-4A17-B09A-079BE593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3F1E36-8657-4FDD-8D85-FA2752BF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862262"/>
            <a:ext cx="5314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82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BE03-30DC-4724-AC70-987E7203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성공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D102F-736E-4361-99D1-A8B103CE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FB9B9-97EF-4A17-B09A-079BE593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B4FBE-A83E-4A3C-AF2C-16450C11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577824"/>
            <a:ext cx="2943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47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BE03-30DC-4724-AC70-987E7203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성공했는 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D102F-736E-4361-99D1-A8B103CE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TestBot</a:t>
            </a:r>
            <a:r>
              <a:rPr lang="ko-KR" altLang="en-US" dirty="0"/>
              <a:t>이 채팅 서버에 접속함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FB9B9-97EF-4A17-B09A-079BE593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CDC0B1-35BE-407A-993D-4EE85681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671762"/>
            <a:ext cx="7191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2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45865-A496-4144-977F-4C8E783E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작업 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40EF3-BA42-4BCD-9DFF-FCB268B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Bot</a:t>
            </a:r>
            <a:r>
              <a:rPr lang="ko-KR" altLang="en-US" dirty="0"/>
              <a:t>에 대한 파일들을 넣을 작업 폴더를 생성함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3D44D-BC40-45B7-B0AA-315F5656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A065D-7494-44B7-8048-B92C1AA0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12" y="2689869"/>
            <a:ext cx="1813376" cy="22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83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D757-FCBA-4788-B82E-2C41E614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 err="1"/>
              <a:t>디스코드</a:t>
            </a:r>
            <a:r>
              <a:rPr lang="ko-KR" altLang="en-US" dirty="0"/>
              <a:t> 모듈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36D70-8D73-493C-A725-037D7BC9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폴더 내에서 </a:t>
            </a:r>
            <a:r>
              <a:rPr lang="en-US" altLang="ko-KR" dirty="0"/>
              <a:t>Shift + </a:t>
            </a:r>
            <a:r>
              <a:rPr lang="ko-KR" altLang="en-US" dirty="0"/>
              <a:t>마우스</a:t>
            </a:r>
            <a:r>
              <a:rPr lang="en-US" altLang="ko-KR" dirty="0"/>
              <a:t>RC</a:t>
            </a:r>
            <a:r>
              <a:rPr lang="ko-KR" altLang="en-US" dirty="0"/>
              <a:t>로 </a:t>
            </a:r>
            <a:r>
              <a:rPr lang="ko-KR" altLang="en-US" dirty="0" err="1"/>
              <a:t>파워셸</a:t>
            </a:r>
            <a:r>
              <a:rPr lang="ko-KR" altLang="en-US" dirty="0"/>
              <a:t>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D598D-2CC9-4C14-BFA9-7877CF10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3215F-D13A-4394-8F48-69D9BA2F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939" y="2558931"/>
            <a:ext cx="6608122" cy="39081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214ED3-67AF-43BE-835F-9611BF6C195A}"/>
              </a:ext>
            </a:extLst>
          </p:cNvPr>
          <p:cNvSpPr/>
          <p:nvPr/>
        </p:nvSpPr>
        <p:spPr>
          <a:xfrm>
            <a:off x="6006516" y="4172560"/>
            <a:ext cx="1501631" cy="248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78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D757-FCBA-4788-B82E-2C41E614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 err="1"/>
              <a:t>디스코드</a:t>
            </a:r>
            <a:r>
              <a:rPr lang="ko-KR" altLang="en-US" dirty="0"/>
              <a:t> 모듈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36D70-8D73-493C-A725-037D7BC9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파워셸</a:t>
            </a:r>
            <a:r>
              <a:rPr lang="ko-KR" altLang="en-US" dirty="0"/>
              <a:t> 창에 </a:t>
            </a:r>
            <a:r>
              <a:rPr lang="en-US" altLang="ko-KR" dirty="0" err="1"/>
              <a:t>npm</a:t>
            </a:r>
            <a:r>
              <a:rPr lang="en-US" altLang="ko-KR" dirty="0"/>
              <a:t> install discord.js 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D598D-2CC9-4C14-BFA9-7877CF10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430E1F-EA59-4C46-87DE-4A1E7422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19" y="2535136"/>
            <a:ext cx="7496961" cy="36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9A0C1-C964-430E-9C42-633C92FF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모듈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47605-34F7-4B32-9CB1-AD7D5634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</a:t>
            </a:r>
            <a:r>
              <a:rPr lang="ko-KR" altLang="en-US" dirty="0"/>
              <a:t>라는 함수를 사용해 모듈을 </a:t>
            </a:r>
            <a:r>
              <a:rPr lang="en-US" altLang="ko-KR" dirty="0"/>
              <a:t>import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그 모듈 안에 있는 함수 사용 가능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언어에서 </a:t>
            </a:r>
            <a:r>
              <a:rPr lang="en-US" altLang="ko-KR" dirty="0" err="1"/>
              <a:t>stdio.h</a:t>
            </a:r>
            <a:r>
              <a:rPr lang="ko-KR" altLang="en-US" dirty="0"/>
              <a:t>를 </a:t>
            </a:r>
            <a:r>
              <a:rPr lang="en-US" altLang="ko-KR" dirty="0"/>
              <a:t>include </a:t>
            </a:r>
            <a:r>
              <a:rPr lang="ko-KR" altLang="en-US" dirty="0"/>
              <a:t>하는 것과 비슷함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608B5-52B7-4FA6-8ED2-EEA9FD80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A9BE2E-62F7-402E-8D38-FADF5708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74" y="3552061"/>
            <a:ext cx="5150051" cy="5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80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9B90C-5514-44C9-93C1-EE8DAB7A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패키지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1D4C4-67B3-4AC7-9799-80EE17FE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폴더 내에 </a:t>
            </a:r>
            <a:r>
              <a:rPr lang="en-US" altLang="ko-KR" dirty="0" err="1"/>
              <a:t>config.json</a:t>
            </a:r>
            <a:r>
              <a:rPr lang="ko-KR" altLang="en-US" dirty="0"/>
              <a:t> 파일을 생성</a:t>
            </a:r>
            <a:endParaRPr lang="en-US" altLang="ko-KR" dirty="0"/>
          </a:p>
          <a:p>
            <a:r>
              <a:rPr lang="en-US" altLang="ko-KR" dirty="0"/>
              <a:t>prefix</a:t>
            </a:r>
            <a:r>
              <a:rPr lang="ko-KR" altLang="en-US" dirty="0"/>
              <a:t>는 명령어라는 것을 알려주기 위한 접두사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하이 </a:t>
            </a:r>
            <a:r>
              <a:rPr lang="ko-KR" altLang="en-US" dirty="0" err="1"/>
              <a:t>빅스비</a:t>
            </a:r>
            <a:r>
              <a:rPr lang="en-US" altLang="ko-KR" dirty="0"/>
              <a:t>, </a:t>
            </a:r>
            <a:r>
              <a:rPr lang="ko-KR" altLang="en-US" dirty="0"/>
              <a:t>시리야</a:t>
            </a:r>
            <a:r>
              <a:rPr lang="en-US" altLang="ko-KR" dirty="0"/>
              <a:t>, </a:t>
            </a:r>
            <a:r>
              <a:rPr lang="ko-KR" altLang="en-US" dirty="0" err="1"/>
              <a:t>클로바</a:t>
            </a:r>
            <a:r>
              <a:rPr lang="en-US" altLang="ko-KR" dirty="0"/>
              <a:t>, </a:t>
            </a:r>
            <a:r>
              <a:rPr lang="ko-KR" altLang="en-US" dirty="0"/>
              <a:t>오케이 구글</a:t>
            </a:r>
            <a:endParaRPr lang="en-US" altLang="ko-KR" dirty="0"/>
          </a:p>
          <a:p>
            <a:r>
              <a:rPr lang="en-US" altLang="ko-KR" dirty="0"/>
              <a:t>token</a:t>
            </a:r>
            <a:r>
              <a:rPr lang="ko-KR" altLang="en-US" dirty="0"/>
              <a:t>은 해당 봇의 고유한 해시 값</a:t>
            </a:r>
            <a:endParaRPr lang="en-US" altLang="ko-KR" dirty="0"/>
          </a:p>
          <a:p>
            <a:pPr lvl="1"/>
            <a:r>
              <a:rPr lang="ko-KR" altLang="en-US" dirty="0"/>
              <a:t>다른 사람들이 봇의 코드를 변경시키지 못하게 하기 위함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A6E04-AA91-4B37-8EC1-D74B734A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FD3024-6321-499D-8713-DCAFF533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825599"/>
            <a:ext cx="6134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4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9110-CC83-4714-BB63-345C7574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F48A0-8C2F-401A-84C2-CDDA7A26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디스코드</a:t>
            </a:r>
            <a:r>
              <a:rPr lang="ko-KR" altLang="en-US" dirty="0"/>
              <a:t> 모듈과 방금 만든 패키지를 불러옴</a:t>
            </a:r>
            <a:endParaRPr lang="en-US" altLang="ko-KR" dirty="0"/>
          </a:p>
          <a:p>
            <a:r>
              <a:rPr lang="ko-KR" altLang="en-US" dirty="0"/>
              <a:t>봇은 사용자의 명령을 비동기식으로 처리함</a:t>
            </a:r>
            <a:endParaRPr lang="en-US" altLang="ko-KR" dirty="0"/>
          </a:p>
          <a:p>
            <a:r>
              <a:rPr lang="ko-KR" altLang="en-US" dirty="0"/>
              <a:t>접두사 </a:t>
            </a:r>
            <a:r>
              <a:rPr lang="en-US" altLang="ko-KR" dirty="0"/>
              <a:t>+ </a:t>
            </a:r>
            <a:r>
              <a:rPr lang="ko-KR" altLang="en-US" dirty="0"/>
              <a:t>명령어 형식의 명령이 내려지면 봇은 응답함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334966-8690-4DEA-AD03-491489CB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4B1C5-BB0F-4BFB-894D-B04CCBB7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786062"/>
            <a:ext cx="5210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69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C1EA-0064-4B6B-AF73-0D9A61E6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실행 결과 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7F0E8-8CD3-41CD-B78F-285A0274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716F9-16ED-432B-8349-1240D106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6365F-6D9B-451C-B9CF-3577E7D3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852737"/>
            <a:ext cx="6105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6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C1EA-0064-4B6B-AF73-0D9A61E6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Discord Bot – </a:t>
            </a:r>
            <a:r>
              <a:rPr lang="ko-KR" altLang="en-US" dirty="0"/>
              <a:t>실행 결과 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716F9-16ED-432B-8349-1240D106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1CE8F7-4057-477B-ADA8-35D87F03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6" y="1381256"/>
            <a:ext cx="9169167" cy="51576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E3860E-51C6-47F3-B6EC-C1F0FD172078}"/>
              </a:ext>
            </a:extLst>
          </p:cNvPr>
          <p:cNvSpPr/>
          <p:nvPr/>
        </p:nvSpPr>
        <p:spPr>
          <a:xfrm>
            <a:off x="9515561" y="2088859"/>
            <a:ext cx="777732" cy="260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E5F58D-96FF-4ED0-802A-BB78E6C6B409}"/>
              </a:ext>
            </a:extLst>
          </p:cNvPr>
          <p:cNvSpPr/>
          <p:nvPr/>
        </p:nvSpPr>
        <p:spPr>
          <a:xfrm>
            <a:off x="2997314" y="4748170"/>
            <a:ext cx="1373349" cy="118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70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6B1646-8245-4212-B4E5-E25B3277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9A0C1-C964-430E-9C42-633C92FF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웹 서버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608B5-52B7-4FA6-8ED2-EEA9FD80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BBC62F-D854-4A17-B5A2-B2A35B20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38" y="1620644"/>
            <a:ext cx="6993723" cy="41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1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B845-BB86-496A-BA5B-4AA6C8D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웹 서버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9E234-57B0-4F2B-91C9-D232B3C0C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Code</a:t>
            </a:r>
            <a:r>
              <a:rPr lang="ko-KR" altLang="en-US" dirty="0"/>
              <a:t>의 경우 </a:t>
            </a:r>
            <a:r>
              <a:rPr lang="en-US" altLang="ko-KR" dirty="0"/>
              <a:t>F5</a:t>
            </a:r>
            <a:r>
              <a:rPr lang="ko-KR" altLang="en-US" dirty="0"/>
              <a:t>을 누름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실행파일이 있는 폴더에서 </a:t>
            </a:r>
            <a:r>
              <a:rPr lang="en-US" altLang="ko-KR" dirty="0"/>
              <a:t>“Shift + </a:t>
            </a:r>
            <a:r>
              <a:rPr lang="ko-KR" altLang="en-US" dirty="0"/>
              <a:t>마우스</a:t>
            </a:r>
            <a:r>
              <a:rPr lang="en-US" altLang="ko-KR" dirty="0"/>
              <a:t>RC” </a:t>
            </a:r>
            <a:r>
              <a:rPr lang="ko-KR" altLang="en-US" dirty="0"/>
              <a:t>후</a:t>
            </a:r>
            <a:r>
              <a:rPr lang="en-US" altLang="ko-KR" dirty="0"/>
              <a:t>, PowerShell</a:t>
            </a:r>
            <a:r>
              <a:rPr lang="ko-KR" altLang="en-US" dirty="0"/>
              <a:t> 실행 후</a:t>
            </a:r>
            <a:r>
              <a:rPr lang="en-US" altLang="ko-KR" dirty="0"/>
              <a:t>,         node main.js 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CEABA-82D2-4341-A836-1EEF5216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58858-F931-475F-9173-994D8EB9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64" y="2181137"/>
            <a:ext cx="7432872" cy="477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FE5182-6AB3-4DBD-89C4-33512967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5484"/>
            <a:ext cx="3295650" cy="10858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C27F54F-59FB-47DB-B54E-7633E5A5B2A3}"/>
              </a:ext>
            </a:extLst>
          </p:cNvPr>
          <p:cNvSpPr/>
          <p:nvPr/>
        </p:nvSpPr>
        <p:spPr>
          <a:xfrm>
            <a:off x="2220172" y="4739949"/>
            <a:ext cx="1913678" cy="241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EED5E3-C158-40A2-8732-36E50B235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4739949"/>
            <a:ext cx="50577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7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BEDE0-360D-4BF8-9CEE-A7D38D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웹 서버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65BB7-A0D0-4B69-B705-22DA6646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인터넷 브라우저를 실행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주소창에 </a:t>
            </a:r>
            <a:r>
              <a:rPr lang="en-US" altLang="ko-KR" dirty="0"/>
              <a:t>127.0.0.1:8080</a:t>
            </a:r>
            <a:r>
              <a:rPr lang="ko-KR" altLang="en-US" dirty="0"/>
              <a:t>을 입력 후 </a:t>
            </a:r>
            <a:r>
              <a:rPr lang="en-US" altLang="ko-KR" dirty="0"/>
              <a:t>Enter!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FBA76-8A44-474D-984B-C0D3612A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E5279B-7964-40BE-AC4B-B962B24E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141" y="2933089"/>
            <a:ext cx="4561718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897E7-A87F-4707-81BF-E23FF97D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코드 분석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1397B-3E89-434B-A4DE-1719ECF6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35E1BA-BD76-4504-A116-59677AD2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38" y="1620644"/>
            <a:ext cx="6993723" cy="41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FBE8-0A90-4347-B74F-744EC38C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코드 분석 </a:t>
            </a:r>
            <a:r>
              <a:rPr lang="en-US" altLang="ko-KR" dirty="0"/>
              <a:t>Line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39CDE-AC1E-4C6A-A84A-CBB6FFFA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라는 모듈을 </a:t>
            </a:r>
            <a:r>
              <a:rPr lang="en-US" altLang="ko-KR" dirty="0"/>
              <a:t>require</a:t>
            </a:r>
            <a:r>
              <a:rPr lang="ko-KR" altLang="en-US" dirty="0"/>
              <a:t>라는 함수를 통해 </a:t>
            </a:r>
            <a:r>
              <a:rPr lang="en-US" altLang="ko-KR" dirty="0"/>
              <a:t>import </a:t>
            </a:r>
            <a:r>
              <a:rPr lang="ko-KR" altLang="en-US" dirty="0"/>
              <a:t>하면</a:t>
            </a:r>
            <a:r>
              <a:rPr lang="en-US" altLang="ko-KR" dirty="0"/>
              <a:t>, http </a:t>
            </a:r>
            <a:r>
              <a:rPr lang="ko-KR" altLang="en-US" dirty="0"/>
              <a:t>모듈 내의 함수 사용 가능</a:t>
            </a:r>
            <a:endParaRPr lang="en-US" altLang="ko-KR" dirty="0"/>
          </a:p>
          <a:p>
            <a:pPr lvl="1"/>
            <a:r>
              <a:rPr lang="en-US" altLang="ko-KR" dirty="0" err="1"/>
              <a:t>createServer</a:t>
            </a:r>
            <a:r>
              <a:rPr lang="en-US" altLang="ko-KR" dirty="0"/>
              <a:t>()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var </a:t>
            </a:r>
            <a:r>
              <a:rPr lang="ko-KR" altLang="en-US" dirty="0">
                <a:solidFill>
                  <a:srgbClr val="FF0000"/>
                </a:solidFill>
              </a:rPr>
              <a:t>변수이름 </a:t>
            </a:r>
            <a:r>
              <a:rPr lang="en-US" altLang="ko-KR" dirty="0">
                <a:solidFill>
                  <a:srgbClr val="FF0000"/>
                </a:solidFill>
              </a:rPr>
              <a:t>= require(“</a:t>
            </a:r>
            <a:r>
              <a:rPr lang="ko-KR" altLang="en-US" dirty="0">
                <a:solidFill>
                  <a:srgbClr val="FF0000"/>
                </a:solidFill>
              </a:rPr>
              <a:t>모듈이름</a:t>
            </a:r>
            <a:r>
              <a:rPr lang="en-US" altLang="ko-KR" dirty="0">
                <a:solidFill>
                  <a:srgbClr val="FF0000"/>
                </a:solidFill>
              </a:rPr>
              <a:t>”);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03D961-B500-489B-8C24-17D2EC0E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B5BAC-DA7B-40A3-8C6E-08DF7D43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27" y="3598659"/>
            <a:ext cx="5832345" cy="4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5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1122</Words>
  <Application>Microsoft Office PowerPoint</Application>
  <PresentationFormat>와이드스크린</PresentationFormat>
  <Paragraphs>241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웹 서버(Web Server)</vt:lpstr>
      <vt:lpstr>웹 서버 – 모듈 불러오기</vt:lpstr>
      <vt:lpstr>웹 서버 – 웹 서버 생성</vt:lpstr>
      <vt:lpstr>웹 서버 – 웹 서버 실행</vt:lpstr>
      <vt:lpstr>웹 서버 – 웹 서버 접속</vt:lpstr>
      <vt:lpstr>웹 서버 – 코드 분석</vt:lpstr>
      <vt:lpstr>웹 서버 – 코드 분석 Line 2</vt:lpstr>
      <vt:lpstr>웹 서버 – 코드 분석 Line 6</vt:lpstr>
      <vt:lpstr>웹 서버 – 코드 분석 Line 9</vt:lpstr>
      <vt:lpstr>웹 서버 – HTTP 상태 코드</vt:lpstr>
      <vt:lpstr>웹 서버 – HTTP 상태 코드 1XX</vt:lpstr>
      <vt:lpstr>웹 서버 – HTTP 상태 코드 2XX</vt:lpstr>
      <vt:lpstr>웹 서버 – HTTP 상태 코드 3XX</vt:lpstr>
      <vt:lpstr>웹 서버 – HTTP 상태 코드 3XX</vt:lpstr>
      <vt:lpstr>웹 서버 – HTTP 상태 코드 4XX</vt:lpstr>
      <vt:lpstr>웹 서버 – HTTP 상태 코드 4XX</vt:lpstr>
      <vt:lpstr>웹 서버 – HTTP 상태 코드 5XX</vt:lpstr>
      <vt:lpstr>웹 서버 – 코드 분석 Line 11</vt:lpstr>
      <vt:lpstr>웹 서버 – 코드 분석 Line 15</vt:lpstr>
      <vt:lpstr>웹 서버 – 코드 분석 Line 17</vt:lpstr>
      <vt:lpstr>Part 1. Discord Bot</vt:lpstr>
      <vt:lpstr>Discord Bot – 디스코드란?</vt:lpstr>
      <vt:lpstr>Discord Bot – 디스코드 봇</vt:lpstr>
      <vt:lpstr>Discord Bot – 디스코드 다운로드</vt:lpstr>
      <vt:lpstr>Discord Bot – 봇 생성</vt:lpstr>
      <vt:lpstr>Discord Bot – 봇 생성</vt:lpstr>
      <vt:lpstr>Discord Bot – 봇 생성</vt:lpstr>
      <vt:lpstr>Discord Bot – 봇 생성</vt:lpstr>
      <vt:lpstr>Discord Bot – 봇 생성</vt:lpstr>
      <vt:lpstr>Discord Bot – 봇 권한 설정</vt:lpstr>
      <vt:lpstr>Discord Bot – 서버에 봇 추가</vt:lpstr>
      <vt:lpstr>Discord Bot – ReCAPTCHA</vt:lpstr>
      <vt:lpstr>Discord Bot – 성공!</vt:lpstr>
      <vt:lpstr>Discord Bot – 성공했는 지 확인</vt:lpstr>
      <vt:lpstr>Discord Bot – 작업 폴더 생성</vt:lpstr>
      <vt:lpstr>Discord Bot – 디스코드 모듈 설치</vt:lpstr>
      <vt:lpstr>Discord Bot – 디스코드 모듈 설치</vt:lpstr>
      <vt:lpstr>Discord Bot – 패키지 생성</vt:lpstr>
      <vt:lpstr>Discord Bot – 코드</vt:lpstr>
      <vt:lpstr>Discord Bot – 실행 결과 (서버)</vt:lpstr>
      <vt:lpstr>Discord Bot – 실행 결과 (클라이언트)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해준 고</cp:lastModifiedBy>
  <cp:revision>329</cp:revision>
  <dcterms:created xsi:type="dcterms:W3CDTF">2019-03-10T09:22:48Z</dcterms:created>
  <dcterms:modified xsi:type="dcterms:W3CDTF">2019-05-27T07:03:06Z</dcterms:modified>
</cp:coreProperties>
</file>