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2019. 03. 25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- 2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51CA-AA5E-4128-A6EB-9650A9C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883A4-332F-439F-A412-4367BD2E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1577130"/>
            <a:ext cx="4562179" cy="46934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23D4-F112-4B60-8E56-D42C6D36ED39}"/>
              </a:ext>
            </a:extLst>
          </p:cNvPr>
          <p:cNvSpPr/>
          <p:nvPr/>
        </p:nvSpPr>
        <p:spPr>
          <a:xfrm>
            <a:off x="1091682" y="1895913"/>
            <a:ext cx="2525085" cy="2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785A9-E33C-4C53-A200-89A16EDF359F}"/>
              </a:ext>
            </a:extLst>
          </p:cNvPr>
          <p:cNvSpPr txBox="1"/>
          <p:nvPr/>
        </p:nvSpPr>
        <p:spPr>
          <a:xfrm>
            <a:off x="6744749" y="3693029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혹은 </a:t>
            </a:r>
            <a:r>
              <a:rPr lang="en-US" altLang="ko-KR" sz="2400" b="1" dirty="0" err="1"/>
              <a:t>Ctrl+N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30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9552-E6CD-49E9-8BBB-058D3A4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F45DC-9CE0-450C-B213-73840C94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46" y="1942531"/>
            <a:ext cx="6972300" cy="2066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4D0F6-6515-465C-B6D5-A1A865286DD7}"/>
              </a:ext>
            </a:extLst>
          </p:cNvPr>
          <p:cNvSpPr txBox="1"/>
          <p:nvPr/>
        </p:nvSpPr>
        <p:spPr>
          <a:xfrm>
            <a:off x="3764315" y="4501914"/>
            <a:ext cx="414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여기까지 됨</a:t>
            </a:r>
            <a:r>
              <a:rPr lang="en-US" altLang="ko-KR" sz="2400" b="1" dirty="0"/>
              <a:t>?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 err="1"/>
              <a:t>Ctrl+S</a:t>
            </a:r>
            <a:r>
              <a:rPr lang="ko-KR" altLang="en-US" sz="2400" b="1" dirty="0"/>
              <a:t>를 누르자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112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41094-9727-4799-90AA-F07A7174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5E10EC-2123-498E-A4D1-D036C31E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70" y="1212733"/>
            <a:ext cx="7880059" cy="4432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347CD-2682-4D9C-8981-646EA5337DDF}"/>
              </a:ext>
            </a:extLst>
          </p:cNvPr>
          <p:cNvSpPr txBox="1"/>
          <p:nvPr/>
        </p:nvSpPr>
        <p:spPr>
          <a:xfrm>
            <a:off x="4023918" y="5760263"/>
            <a:ext cx="414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확장자를 </a:t>
            </a:r>
            <a:r>
              <a:rPr lang="en-US" altLang="ko-KR" sz="2400" b="1" dirty="0"/>
              <a:t>.</a:t>
            </a:r>
            <a:r>
              <a:rPr lang="en-US" altLang="ko-KR" sz="2400" b="1" dirty="0" err="1"/>
              <a:t>js</a:t>
            </a:r>
            <a:r>
              <a:rPr lang="ko-KR" altLang="en-US" sz="2400" b="1" dirty="0"/>
              <a:t>로 함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예제에서는 </a:t>
            </a:r>
            <a:r>
              <a:rPr lang="en-US" altLang="ko-KR" sz="2400" b="1" dirty="0"/>
              <a:t>test.js</a:t>
            </a:r>
          </a:p>
        </p:txBody>
      </p:sp>
    </p:spTree>
    <p:extLst>
      <p:ext uri="{BB962C8B-B14F-4D97-AF65-F5344CB8AC3E}">
        <p14:creationId xmlns:p14="http://schemas.microsoft.com/office/powerpoint/2010/main" val="116564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D02CB-4745-4BB1-9585-D8FA8F9C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1BD6A-D2F2-4C47-B60B-56099829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69" y="2255329"/>
            <a:ext cx="3876675" cy="97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7C2B8-A247-4EBB-98BA-29261842D332}"/>
              </a:ext>
            </a:extLst>
          </p:cNvPr>
          <p:cNvSpPr txBox="1"/>
          <p:nvPr/>
        </p:nvSpPr>
        <p:spPr>
          <a:xfrm>
            <a:off x="3831425" y="4104964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test.js </a:t>
            </a:r>
            <a:r>
              <a:rPr lang="ko-KR" altLang="en-US" sz="2400" b="1" dirty="0"/>
              <a:t>생성 완료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995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ED81C-BC68-4656-B40E-694F3D3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FD3738-5399-442E-9805-964C648D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58" y="2267913"/>
            <a:ext cx="3495675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42618-1E30-4354-B9AB-30F6F8AD0D04}"/>
              </a:ext>
            </a:extLst>
          </p:cNvPr>
          <p:cNvSpPr txBox="1"/>
          <p:nvPr/>
        </p:nvSpPr>
        <p:spPr>
          <a:xfrm>
            <a:off x="2785826" y="4258814"/>
            <a:ext cx="610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400" b="1" dirty="0" err="1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console.log</a:t>
            </a:r>
            <a:r>
              <a:rPr lang="ko-KR" altLang="ko-KR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ko-KR" altLang="ko-KR" sz="2400" b="1" dirty="0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ko-KR" altLang="ko-KR" sz="2400" b="1" dirty="0" err="1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Hello</a:t>
            </a:r>
            <a:r>
              <a:rPr lang="ko-KR" altLang="ko-KR" sz="2400" b="1" dirty="0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lang="ko-KR" altLang="ko-KR" sz="2400" b="1" dirty="0" err="1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world</a:t>
            </a:r>
            <a:r>
              <a:rPr lang="ko-KR" altLang="ko-KR" sz="2400" b="1" dirty="0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!"</a:t>
            </a:r>
            <a:r>
              <a:rPr lang="ko-KR" altLang="ko-KR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en-US" altLang="ko-KR" sz="2400" b="1" dirty="0">
              <a:solidFill>
                <a:srgbClr val="373A3C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algn="ctr"/>
            <a:r>
              <a:rPr lang="ko-KR" altLang="en-US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입력 후 </a:t>
            </a:r>
            <a:r>
              <a:rPr lang="en-US" altLang="ko-KR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F5 </a:t>
            </a:r>
            <a:r>
              <a:rPr lang="ko-KR" altLang="en-US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클릭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331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CD25-BAF3-485B-A769-30616C87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F1F5A-BC41-4604-ADC5-E2A745E4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72" y="1962150"/>
            <a:ext cx="6724650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69B7D-3501-42A5-A0A0-869B3B60E787}"/>
              </a:ext>
            </a:extLst>
          </p:cNvPr>
          <p:cNvSpPr txBox="1"/>
          <p:nvPr/>
        </p:nvSpPr>
        <p:spPr>
          <a:xfrm>
            <a:off x="3764316" y="4352138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성공 화면</a:t>
            </a:r>
          </a:p>
        </p:txBody>
      </p:sp>
    </p:spTree>
    <p:extLst>
      <p:ext uri="{BB962C8B-B14F-4D97-AF65-F5344CB8AC3E}">
        <p14:creationId xmlns:p14="http://schemas.microsoft.com/office/powerpoint/2010/main" val="354810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CC00-DEE3-4618-B124-762A9B82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183786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F058-D7BA-42D3-89DE-3DC4F319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0A6C-19C7-4CE2-B4C7-384F96D0F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50691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객체지향이란 무엇인가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인터프리터란 무엇인가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Console.log(“”);</a:t>
            </a:r>
            <a:r>
              <a:rPr lang="ko-KR" altLang="en-US" dirty="0">
                <a:solidFill>
                  <a:srgbClr val="FF0000"/>
                </a:solidFill>
              </a:rPr>
              <a:t>로 자기소개를 해보자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구글에 검색해서 알아보세요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양식</a:t>
            </a:r>
            <a:r>
              <a:rPr lang="en-US" altLang="ko-KR" dirty="0"/>
              <a:t>: 1, 2</a:t>
            </a:r>
            <a:r>
              <a:rPr lang="ko-KR" altLang="en-US" dirty="0"/>
              <a:t>번은 메모장</a:t>
            </a:r>
            <a:r>
              <a:rPr lang="en-US" altLang="ko-KR" dirty="0"/>
              <a:t>(</a:t>
            </a:r>
            <a:r>
              <a:rPr lang="en-US" altLang="ko-KR" dirty="0" err="1"/>
              <a:t>NotePad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파일을 압축해서 제출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제출</a:t>
            </a:r>
            <a:r>
              <a:rPr lang="en-US" altLang="ko-KR" dirty="0"/>
              <a:t>: </a:t>
            </a:r>
            <a:r>
              <a:rPr lang="ko-KR" altLang="en-US" dirty="0"/>
              <a:t>제출은 </a:t>
            </a:r>
            <a:r>
              <a:rPr lang="en-US" altLang="ko-KR" dirty="0">
                <a:hlinkClick r:id="rId2"/>
              </a:rPr>
              <a:t>gowns0719@gmail.com</a:t>
            </a:r>
            <a:r>
              <a:rPr lang="ko-KR" altLang="en-US" dirty="0"/>
              <a:t>으로 날짜</a:t>
            </a:r>
            <a:r>
              <a:rPr lang="en-US" altLang="ko-KR" dirty="0"/>
              <a:t>_</a:t>
            </a:r>
            <a:r>
              <a:rPr lang="ko-KR" altLang="en-US" dirty="0"/>
              <a:t>이름 제목으로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	</a:t>
            </a:r>
            <a:r>
              <a:rPr lang="ko-KR" altLang="en-US" dirty="0"/>
              <a:t>자정까지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공지방에도 올릴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13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2932922" y="89573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Javascript</a:t>
            </a:r>
            <a:r>
              <a:rPr lang="ko-KR" altLang="en-US" sz="3200" b="1" dirty="0">
                <a:solidFill>
                  <a:schemeClr val="tx1"/>
                </a:solidFill>
              </a:rPr>
              <a:t> 환경 설정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201885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Hello, World!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ko-KR" altLang="en-US" dirty="0">
                <a:solidFill>
                  <a:schemeClr val="tx1"/>
                </a:solidFill>
              </a:rPr>
              <a:t>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 거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메모장에서도 코딩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Microsoft Visual Studio Code</a:t>
            </a:r>
            <a:r>
              <a:rPr lang="ko-KR" altLang="en-US" dirty="0"/>
              <a:t>에서 작업할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AF5B4-221E-4D67-B484-A34FF9F4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 </a:t>
            </a:r>
            <a:r>
              <a:rPr lang="en-US" altLang="ko-KR" dirty="0"/>
              <a:t>– VS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502E9-05CA-4CAF-ABAA-644B9B92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37" y="1761687"/>
            <a:ext cx="9871319" cy="37672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0A4065-3CD0-43AD-9D78-E0F5F63C477F}"/>
              </a:ext>
            </a:extLst>
          </p:cNvPr>
          <p:cNvSpPr/>
          <p:nvPr/>
        </p:nvSpPr>
        <p:spPr>
          <a:xfrm>
            <a:off x="1929468" y="4806891"/>
            <a:ext cx="4471332" cy="722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D3E0D-E9C9-4B0C-A1B1-971A5AC8C989}"/>
              </a:ext>
            </a:extLst>
          </p:cNvPr>
          <p:cNvSpPr txBox="1"/>
          <p:nvPr/>
        </p:nvSpPr>
        <p:spPr>
          <a:xfrm>
            <a:off x="2582611" y="5635690"/>
            <a:ext cx="316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클릭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94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1C0A0-D4D7-41C0-AB3C-1DDB0729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 </a:t>
            </a:r>
            <a:r>
              <a:rPr lang="en-US" altLang="ko-KR" dirty="0"/>
              <a:t>– VS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CB02A-62A5-46E0-9D72-FCD1C304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284909"/>
            <a:ext cx="9953625" cy="5114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9B9457-199F-4E16-A7AD-0EF07A8B7912}"/>
              </a:ext>
            </a:extLst>
          </p:cNvPr>
          <p:cNvSpPr/>
          <p:nvPr/>
        </p:nvSpPr>
        <p:spPr>
          <a:xfrm>
            <a:off x="1862357" y="4622335"/>
            <a:ext cx="2525085" cy="7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BAC06-0B77-4BAB-8DC0-B5FB03D0B455}"/>
              </a:ext>
            </a:extLst>
          </p:cNvPr>
          <p:cNvSpPr txBox="1"/>
          <p:nvPr/>
        </p:nvSpPr>
        <p:spPr>
          <a:xfrm>
            <a:off x="1542376" y="4160670"/>
            <a:ext cx="316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클릭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7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17A0F-46AF-46E7-B6E6-0269C28C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 </a:t>
            </a:r>
            <a:r>
              <a:rPr lang="en-US" altLang="ko-KR" dirty="0"/>
              <a:t>– VS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7547-1961-4992-8F4D-D0365AA2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/>
          <a:p>
            <a:r>
              <a:rPr lang="ko-KR" altLang="en-US" dirty="0"/>
              <a:t>눈 감고 다음만 계속 누르면 설치 완료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84022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1B03-800E-459C-B9CC-FBEAA3F6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Hello, World!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AAFC-8499-4F00-9785-9CCB8C05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5B87B-1BB1-4283-971D-9A655E59D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51" y="1198466"/>
            <a:ext cx="8307897" cy="467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9921C-FEB6-4F4E-9474-29221022B46F}"/>
              </a:ext>
            </a:extLst>
          </p:cNvPr>
          <p:cNvSpPr txBox="1"/>
          <p:nvPr/>
        </p:nvSpPr>
        <p:spPr>
          <a:xfrm>
            <a:off x="3162650" y="6065240"/>
            <a:ext cx="610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기본 환경</a:t>
            </a:r>
          </a:p>
        </p:txBody>
      </p:sp>
    </p:spTree>
    <p:extLst>
      <p:ext uri="{BB962C8B-B14F-4D97-AF65-F5344CB8AC3E}">
        <p14:creationId xmlns:p14="http://schemas.microsoft.com/office/powerpoint/2010/main" val="42493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204</Words>
  <Application>Microsoft Office PowerPoint</Application>
  <PresentationFormat>와이드스크린</PresentationFormat>
  <Paragraphs>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Javascript 환경 설정</vt:lpstr>
      <vt:lpstr>Javascript 환경 설정</vt:lpstr>
      <vt:lpstr>Javascript 환경 설정 – VS Code</vt:lpstr>
      <vt:lpstr>Javascript 환경 설정 – VS Code</vt:lpstr>
      <vt:lpstr>Javascript 환경 설정 – VS Code</vt:lpstr>
      <vt:lpstr>Hello, World!</vt:lpstr>
      <vt:lpstr>Hello, World!</vt:lpstr>
      <vt:lpstr>Hello, World!</vt:lpstr>
      <vt:lpstr>Hello, World!</vt:lpstr>
      <vt:lpstr>Hello, World!</vt:lpstr>
      <vt:lpstr>Hello, World!</vt:lpstr>
      <vt:lpstr>Hello, World!</vt:lpstr>
      <vt:lpstr>Hello, World!</vt:lpstr>
      <vt:lpstr>과제</vt:lpstr>
      <vt:lpstr>과제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해준 고</cp:lastModifiedBy>
  <cp:revision>42</cp:revision>
  <dcterms:created xsi:type="dcterms:W3CDTF">2019-03-10T09:22:48Z</dcterms:created>
  <dcterms:modified xsi:type="dcterms:W3CDTF">2019-03-25T03:47:06Z</dcterms:modified>
</cp:coreProperties>
</file>