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  <p:sldId id="282" r:id="rId6"/>
    <p:sldId id="283" r:id="rId7"/>
    <p:sldId id="284" r:id="rId8"/>
    <p:sldId id="285" r:id="rId9"/>
    <p:sldId id="286" r:id="rId10"/>
    <p:sldId id="287" r:id="rId11"/>
    <p:sldId id="288" r:id="rId12"/>
    <p:sldId id="289" r:id="rId13"/>
    <p:sldId id="290" r:id="rId14"/>
    <p:sldId id="291" r:id="rId15"/>
    <p:sldId id="292" r:id="rId16"/>
    <p:sldId id="296" r:id="rId17"/>
    <p:sldId id="297" r:id="rId18"/>
    <p:sldId id="298" r:id="rId19"/>
    <p:sldId id="299" r:id="rId20"/>
    <p:sldId id="300" r:id="rId21"/>
    <p:sldId id="295" r:id="rId22"/>
    <p:sldId id="293" r:id="rId23"/>
    <p:sldId id="294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DF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rgbClr val="F7DF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9BEAE8-F0DE-435E-AEA7-5305C19B716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 sz="10000" b="1" dirty="0"/>
              <a:t>J</a:t>
            </a:r>
            <a:r>
              <a:rPr lang="en-US" altLang="ko-KR" b="1" dirty="0"/>
              <a:t>ava</a:t>
            </a:r>
            <a:r>
              <a:rPr lang="en-US" altLang="ko-KR" sz="10000" b="1" dirty="0"/>
              <a:t>S</a:t>
            </a:r>
            <a:r>
              <a:rPr lang="en-US" altLang="ko-KR" b="1" dirty="0"/>
              <a:t>cript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72378E7-4BE1-441D-A479-D9D8CBE686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3FEC76-5C4A-4FC2-86B8-85CBE8F25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12261-AB03-4F0C-B558-248D010C474C}" type="datetimeFigureOut">
              <a:rPr lang="ko-KR" altLang="en-US" smtClean="0"/>
              <a:t>2019-03-25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7049E7-0F66-468C-9B8E-C75B8F21F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06A4BE-2F94-4CD1-957E-6BBD1B098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1790-7A4E-4B0D-AF26-C598911FC9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0530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16D63D7-65CB-4204-ACAE-ADDE3C20E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12261-AB03-4F0C-B558-248D010C474C}" type="datetimeFigureOut">
              <a:rPr lang="ko-KR" altLang="en-US" smtClean="0"/>
              <a:t>2019-03-25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B2D4CE6-5E50-415A-86B1-68C9C309D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7F111FF-7B61-4E75-870D-2E4E9E810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1790-7A4E-4B0D-AF26-C598911FC9A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A5229F51-FED8-4E80-A721-D96FA3BFDB5A}"/>
              </a:ext>
            </a:extLst>
          </p:cNvPr>
          <p:cNvSpPr/>
          <p:nvPr userDrawn="1"/>
        </p:nvSpPr>
        <p:spPr>
          <a:xfrm>
            <a:off x="-2136711" y="1292289"/>
            <a:ext cx="4273421" cy="4273421"/>
          </a:xfrm>
          <a:prstGeom prst="ellipse">
            <a:avLst/>
          </a:prstGeom>
          <a:solidFill>
            <a:srgbClr val="F7DF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EF6FBB-5EBA-4410-BE8A-9652C52FA96E}"/>
              </a:ext>
            </a:extLst>
          </p:cNvPr>
          <p:cNvSpPr txBox="1"/>
          <p:nvPr userDrawn="1"/>
        </p:nvSpPr>
        <p:spPr>
          <a:xfrm>
            <a:off x="222380" y="1413062"/>
            <a:ext cx="438539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CONTENTS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F23B4F65-E2A0-43B8-AB31-1936A0034E0E}"/>
              </a:ext>
            </a:extLst>
          </p:cNvPr>
          <p:cNvSpPr/>
          <p:nvPr userDrawn="1"/>
        </p:nvSpPr>
        <p:spPr>
          <a:xfrm>
            <a:off x="-2743979" y="690465"/>
            <a:ext cx="5487955" cy="5487955"/>
          </a:xfrm>
          <a:prstGeom prst="ellipse">
            <a:avLst/>
          </a:prstGeom>
          <a:noFill/>
          <a:ln w="25400">
            <a:solidFill>
              <a:srgbClr val="F7DF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205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bg>
      <p:bgPr>
        <a:solidFill>
          <a:srgbClr val="F7DF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AD727D-033A-48D7-95A9-F432BEAFC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9428" y="2702166"/>
            <a:ext cx="8273143" cy="1063492"/>
          </a:xfrm>
        </p:spPr>
        <p:txBody>
          <a:bodyPr anchor="b">
            <a:normAutofit/>
          </a:bodyPr>
          <a:lstStyle>
            <a:lvl1pPr algn="ctr"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24DA2A-CF6B-41EF-B1DF-9CDF7BA23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12261-AB03-4F0C-B558-248D010C474C}" type="datetimeFigureOut">
              <a:rPr lang="ko-KR" altLang="en-US" smtClean="0"/>
              <a:t>2019-03-25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CA92A9-5E4E-484E-893A-A13480DCD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124B3E-D17B-4370-846C-0A46250CF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1790-7A4E-4B0D-AF26-C598911FC9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5874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B9930D-02F2-4BA0-A056-64EA5D919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1682" y="52670"/>
            <a:ext cx="9489430" cy="986342"/>
          </a:xfrm>
        </p:spPr>
        <p:txBody>
          <a:bodyPr>
            <a:normAutofit/>
          </a:bodyPr>
          <a:lstStyle>
            <a:lvl1pPr algn="l">
              <a:defRPr sz="32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3A5EC1-9E3C-44BD-A9B3-DBB786BF08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4237"/>
            <a:ext cx="10515600" cy="4702725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u"/>
              <a:defRPr sz="2400" b="1"/>
            </a:lvl1pPr>
            <a:lvl2pPr marL="685800" indent="-228600">
              <a:buFont typeface="Wingdings" panose="05000000000000000000" pitchFamily="2" charset="2"/>
              <a:buChar char="l"/>
              <a:defRPr sz="2000" b="1"/>
            </a:lvl2pPr>
            <a:lvl3pPr marL="1143000" indent="-228600">
              <a:buFont typeface="Wingdings" panose="05000000000000000000" pitchFamily="2" charset="2"/>
              <a:buChar char="§"/>
              <a:defRPr sz="1600"/>
            </a:lvl3pPr>
            <a:lvl4pPr marL="1600200" indent="-228600">
              <a:buFont typeface="Wingdings" panose="05000000000000000000" pitchFamily="2" charset="2"/>
              <a:buChar char="ü"/>
              <a:defRPr sz="1400"/>
            </a:lvl4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2C3177-39B0-4F01-9E2F-F3FE0128F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12261-AB03-4F0C-B558-248D010C474C}" type="datetimeFigureOut">
              <a:rPr lang="ko-KR" altLang="en-US" smtClean="0"/>
              <a:t>2019-03-25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404C10-3446-4B4F-8B32-4E419EDE7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F56350-4527-4B23-BF39-32A294733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1790-7A4E-4B0D-AF26-C598911FC9A6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8C61BE8-80DC-4C09-9926-6D664F90154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91682" cy="1091682"/>
          </a:xfrm>
          <a:prstGeom prst="rect">
            <a:avLst/>
          </a:prstGeom>
        </p:spPr>
      </p:pic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9AFA0736-7B71-4E64-B5C8-04B6A2086048}"/>
              </a:ext>
            </a:extLst>
          </p:cNvPr>
          <p:cNvCxnSpPr/>
          <p:nvPr userDrawn="1"/>
        </p:nvCxnSpPr>
        <p:spPr>
          <a:xfrm>
            <a:off x="1091682" y="1039012"/>
            <a:ext cx="7595118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7816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813526E-22CB-4D9F-BF28-1BF16220E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12261-AB03-4F0C-B558-248D010C474C}" type="datetimeFigureOut">
              <a:rPr lang="ko-KR" altLang="en-US" smtClean="0"/>
              <a:t>2019-03-25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0AAF71C-8B63-464C-8713-64E437386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F4EB111-BA85-44FC-A62E-FAE3D5D3E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1790-7A4E-4B0D-AF26-C598911FC9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8724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FD4D354-3DDE-436C-AECA-6C9794EBC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876F8D-57E6-4139-BFED-A310819FFE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E5EE7A-64E5-4B77-A240-F260B9BC15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212261-AB03-4F0C-B558-248D010C474C}" type="datetimeFigureOut">
              <a:rPr lang="ko-KR" altLang="en-US" smtClean="0"/>
              <a:t>2019-03-25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EBA7C2-006D-4C66-90C4-B880D90DE9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4314F0-6774-4411-B10D-E58381D3BE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BF1790-7A4E-4B0D-AF26-C598911FC9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689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1" r:id="rId3"/>
    <p:sldLayoutId id="2147483650" r:id="rId4"/>
    <p:sldLayoutId id="2147483655" r:id="rId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mailto:gowns0719@gmail.com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4B1024-3E29-49F2-BCE2-E5C353635F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ko-KR" sz="10000" b="1" dirty="0"/>
              <a:t>J</a:t>
            </a:r>
            <a:r>
              <a:rPr lang="en-US" altLang="ko-KR" b="1" dirty="0"/>
              <a:t>ava</a:t>
            </a:r>
            <a:r>
              <a:rPr lang="en-US" altLang="ko-KR" sz="10000" b="1" dirty="0"/>
              <a:t>S</a:t>
            </a:r>
            <a:r>
              <a:rPr lang="en-US" altLang="ko-KR" b="1" dirty="0"/>
              <a:t>cript</a:t>
            </a:r>
            <a:endParaRPr lang="ko-KR" altLang="en-US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47B922B-38E4-48CC-B076-1F0D21142D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altLang="ko-KR" b="1" dirty="0"/>
          </a:p>
          <a:p>
            <a:r>
              <a:rPr lang="en-US" altLang="ko-KR" b="1" dirty="0"/>
              <a:t>2019. 03. 25</a:t>
            </a:r>
          </a:p>
          <a:p>
            <a:r>
              <a:rPr lang="ko-KR" altLang="en-US" b="1" dirty="0"/>
              <a:t>기초교육 </a:t>
            </a:r>
            <a:r>
              <a:rPr lang="en-US" altLang="ko-KR" b="1" dirty="0"/>
              <a:t>- 2</a:t>
            </a:r>
            <a:r>
              <a:rPr lang="ko-KR" altLang="en-US" b="1" dirty="0"/>
              <a:t>주차</a:t>
            </a:r>
          </a:p>
        </p:txBody>
      </p:sp>
    </p:spTree>
    <p:extLst>
      <p:ext uri="{BB962C8B-B14F-4D97-AF65-F5344CB8AC3E}">
        <p14:creationId xmlns:p14="http://schemas.microsoft.com/office/powerpoint/2010/main" val="23622924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5951CA-AA5E-4128-A6EB-9650A9CE0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Hello, World!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A7883A4-332F-439F-A412-4367BD2ECD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682" y="1577130"/>
            <a:ext cx="4562179" cy="469346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4ED723D4-F112-4B60-8E56-D42C6D36ED39}"/>
              </a:ext>
            </a:extLst>
          </p:cNvPr>
          <p:cNvSpPr/>
          <p:nvPr/>
        </p:nvSpPr>
        <p:spPr>
          <a:xfrm>
            <a:off x="1091682" y="1895913"/>
            <a:ext cx="2525085" cy="2684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2785A9-E33C-4C53-A200-89A16EDF359F}"/>
              </a:ext>
            </a:extLst>
          </p:cNvPr>
          <p:cNvSpPr txBox="1"/>
          <p:nvPr/>
        </p:nvSpPr>
        <p:spPr>
          <a:xfrm>
            <a:off x="6744749" y="3693029"/>
            <a:ext cx="41441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/>
              <a:t>혹은 </a:t>
            </a:r>
            <a:r>
              <a:rPr lang="en-US" altLang="ko-KR" sz="2400" b="1" dirty="0" err="1"/>
              <a:t>Ctrl+N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7930445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AD9552-E6CD-49E9-8BBB-058D3A46E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Hello, World!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4CF45DC-9CE0-450C-B213-73840C9484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0246" y="1942531"/>
            <a:ext cx="6972300" cy="20669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754D0F6-6515-465C-B6D5-A1A865286DD7}"/>
              </a:ext>
            </a:extLst>
          </p:cNvPr>
          <p:cNvSpPr txBox="1"/>
          <p:nvPr/>
        </p:nvSpPr>
        <p:spPr>
          <a:xfrm>
            <a:off x="3764315" y="4501914"/>
            <a:ext cx="41441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/>
              <a:t>여기까지 됨</a:t>
            </a:r>
            <a:r>
              <a:rPr lang="en-US" altLang="ko-KR" sz="2400" b="1" dirty="0"/>
              <a:t>?</a:t>
            </a:r>
          </a:p>
          <a:p>
            <a:pPr algn="ctr"/>
            <a:endParaRPr lang="en-US" altLang="ko-KR" sz="2400" b="1" dirty="0"/>
          </a:p>
          <a:p>
            <a:pPr algn="ctr"/>
            <a:r>
              <a:rPr lang="en-US" altLang="ko-KR" sz="2400" b="1" dirty="0" err="1"/>
              <a:t>Ctrl+S</a:t>
            </a:r>
            <a:r>
              <a:rPr lang="ko-KR" altLang="en-US" sz="2400" b="1" dirty="0"/>
              <a:t>를 누르자</a:t>
            </a:r>
            <a:r>
              <a:rPr lang="en-US" altLang="ko-KR" sz="2400" b="1" dirty="0"/>
              <a:t>!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7511267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741094-9727-4799-90AA-F07A71749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Hello, World!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85E10EC-2123-498E-A4D1-D036C31EC2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5970" y="1212733"/>
            <a:ext cx="7880059" cy="443253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AB347CD-2682-4D9C-8981-646EA5337DDF}"/>
              </a:ext>
            </a:extLst>
          </p:cNvPr>
          <p:cNvSpPr txBox="1"/>
          <p:nvPr/>
        </p:nvSpPr>
        <p:spPr>
          <a:xfrm>
            <a:off x="4023918" y="5760263"/>
            <a:ext cx="41441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/>
              <a:t>확장자를 </a:t>
            </a:r>
            <a:r>
              <a:rPr lang="en-US" altLang="ko-KR" sz="2400" b="1" dirty="0"/>
              <a:t>.</a:t>
            </a:r>
            <a:r>
              <a:rPr lang="en-US" altLang="ko-KR" sz="2400" b="1" dirty="0" err="1"/>
              <a:t>js</a:t>
            </a:r>
            <a:r>
              <a:rPr lang="ko-KR" altLang="en-US" sz="2400" b="1" dirty="0"/>
              <a:t>로 함</a:t>
            </a:r>
            <a:endParaRPr lang="en-US" altLang="ko-KR" sz="2400" b="1" dirty="0"/>
          </a:p>
          <a:p>
            <a:pPr algn="ctr"/>
            <a:r>
              <a:rPr lang="ko-KR" altLang="en-US" sz="2400" b="1" dirty="0"/>
              <a:t>예제에서는 </a:t>
            </a:r>
            <a:r>
              <a:rPr lang="en-US" altLang="ko-KR" sz="2400" b="1" dirty="0"/>
              <a:t>test.js</a:t>
            </a:r>
          </a:p>
        </p:txBody>
      </p:sp>
    </p:spTree>
    <p:extLst>
      <p:ext uri="{BB962C8B-B14F-4D97-AF65-F5344CB8AC3E}">
        <p14:creationId xmlns:p14="http://schemas.microsoft.com/office/powerpoint/2010/main" val="11656447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ED02CB-4745-4BB1-9585-D8FA8F9C4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Hello, World!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D11BD6A-D2F2-4C47-B60B-56099829E8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5169" y="2255329"/>
            <a:ext cx="3876675" cy="9715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757C2B8-A247-4EBB-98BA-29261842D332}"/>
              </a:ext>
            </a:extLst>
          </p:cNvPr>
          <p:cNvSpPr txBox="1"/>
          <p:nvPr/>
        </p:nvSpPr>
        <p:spPr>
          <a:xfrm>
            <a:off x="3831425" y="4104964"/>
            <a:ext cx="41441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test.js </a:t>
            </a:r>
            <a:r>
              <a:rPr lang="ko-KR" altLang="en-US" sz="2400" b="1" dirty="0"/>
              <a:t>생성 완료</a:t>
            </a:r>
            <a:r>
              <a:rPr lang="en-US" altLang="ko-KR" sz="2400" b="1" dirty="0"/>
              <a:t>!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6699584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0ED81C-BC68-4656-B40E-694F3D366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Hello, World!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BFD3738-5399-442E-9805-964C648DFB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8558" y="2267913"/>
            <a:ext cx="3495675" cy="762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4D42618-1E30-4354-B9AB-30F6F8AD0D04}"/>
              </a:ext>
            </a:extLst>
          </p:cNvPr>
          <p:cNvSpPr txBox="1"/>
          <p:nvPr/>
        </p:nvSpPr>
        <p:spPr>
          <a:xfrm>
            <a:off x="2785826" y="4258814"/>
            <a:ext cx="61011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ko-KR" sz="2400" b="1" dirty="0" err="1">
                <a:solidFill>
                  <a:srgbClr val="373A3C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console.log</a:t>
            </a:r>
            <a:r>
              <a:rPr lang="ko-KR" altLang="ko-KR" sz="2400" b="1" dirty="0">
                <a:solidFill>
                  <a:srgbClr val="373A3C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(</a:t>
            </a:r>
            <a:r>
              <a:rPr lang="ko-KR" altLang="ko-KR" sz="2400" b="1" dirty="0">
                <a:solidFill>
                  <a:srgbClr val="C0803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"</a:t>
            </a:r>
            <a:r>
              <a:rPr lang="ko-KR" altLang="ko-KR" sz="2400" b="1" dirty="0" err="1">
                <a:solidFill>
                  <a:srgbClr val="C0803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Hello</a:t>
            </a:r>
            <a:r>
              <a:rPr lang="ko-KR" altLang="ko-KR" sz="2400" b="1" dirty="0">
                <a:solidFill>
                  <a:srgbClr val="C0803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, </a:t>
            </a:r>
            <a:r>
              <a:rPr lang="ko-KR" altLang="ko-KR" sz="2400" b="1" dirty="0" err="1">
                <a:solidFill>
                  <a:srgbClr val="C0803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world</a:t>
            </a:r>
            <a:r>
              <a:rPr lang="ko-KR" altLang="ko-KR" sz="2400" b="1" dirty="0">
                <a:solidFill>
                  <a:srgbClr val="C08030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!"</a:t>
            </a:r>
            <a:r>
              <a:rPr lang="ko-KR" altLang="ko-KR" sz="2400" b="1" dirty="0">
                <a:solidFill>
                  <a:srgbClr val="373A3C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);</a:t>
            </a:r>
            <a:endParaRPr lang="en-US" altLang="ko-KR" sz="2400" b="1" dirty="0">
              <a:solidFill>
                <a:srgbClr val="373A3C"/>
              </a:solidFill>
              <a:latin typeface="맑은 고딕" panose="020B0503020000020004" pitchFamily="50" charset="-127"/>
              <a:cs typeface="Courier New" panose="02070309020205020404" pitchFamily="49" charset="0"/>
            </a:endParaRPr>
          </a:p>
          <a:p>
            <a:pPr algn="ctr"/>
            <a:r>
              <a:rPr lang="ko-KR" altLang="en-US" sz="2400" b="1" dirty="0">
                <a:solidFill>
                  <a:srgbClr val="373A3C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입력 후 </a:t>
            </a:r>
            <a:r>
              <a:rPr lang="en-US" altLang="ko-KR" sz="2400" b="1" dirty="0">
                <a:solidFill>
                  <a:srgbClr val="373A3C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F5 </a:t>
            </a:r>
            <a:r>
              <a:rPr lang="ko-KR" altLang="en-US" sz="2400" b="1" dirty="0">
                <a:solidFill>
                  <a:srgbClr val="373A3C"/>
                </a:solidFill>
                <a:latin typeface="맑은 고딕" panose="020B0503020000020004" pitchFamily="50" charset="-127"/>
                <a:cs typeface="Courier New" panose="02070309020205020404" pitchFamily="49" charset="0"/>
              </a:rPr>
              <a:t>클릭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7833190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44CD25-BAF3-485B-A769-30616C87D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Hello, World!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34F1F5A-BC41-4604-ADC5-E2A745E468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4072" y="1962150"/>
            <a:ext cx="6724650" cy="14668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8169B7D-3501-42A5-A0A0-869B3B60E787}"/>
              </a:ext>
            </a:extLst>
          </p:cNvPr>
          <p:cNvSpPr txBox="1"/>
          <p:nvPr/>
        </p:nvSpPr>
        <p:spPr>
          <a:xfrm>
            <a:off x="3764316" y="4352138"/>
            <a:ext cx="41441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/>
              <a:t>성공 화면</a:t>
            </a:r>
          </a:p>
        </p:txBody>
      </p:sp>
    </p:spTree>
    <p:extLst>
      <p:ext uri="{BB962C8B-B14F-4D97-AF65-F5344CB8AC3E}">
        <p14:creationId xmlns:p14="http://schemas.microsoft.com/office/powerpoint/2010/main" val="35481065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A0AFF9-DEF0-4B67-9A56-D4E81A4B1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</a:rPr>
              <a:t>변수와 연산자</a:t>
            </a:r>
          </a:p>
        </p:txBody>
      </p:sp>
    </p:spTree>
    <p:extLst>
      <p:ext uri="{BB962C8B-B14F-4D97-AF65-F5344CB8AC3E}">
        <p14:creationId xmlns:p14="http://schemas.microsoft.com/office/powerpoint/2010/main" val="4599927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402D5D-A01C-47FE-B8FE-45595AB65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변수와 연산자 </a:t>
            </a:r>
            <a:r>
              <a:rPr lang="en-US" altLang="ko-KR" dirty="0"/>
              <a:t>– </a:t>
            </a:r>
            <a:r>
              <a:rPr lang="ko-KR" altLang="en-US" dirty="0"/>
              <a:t>변수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D0A0CE-D09F-4FA7-92D3-4757BA7DB2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var</a:t>
            </a:r>
            <a:r>
              <a:rPr lang="ko-KR" altLang="en-US" dirty="0"/>
              <a:t> 변수이름 </a:t>
            </a:r>
            <a:r>
              <a:rPr lang="en-US" altLang="ko-KR" dirty="0"/>
              <a:t>= </a:t>
            </a:r>
            <a:r>
              <a:rPr lang="ko-KR" altLang="en-US" dirty="0"/>
              <a:t>값</a:t>
            </a:r>
            <a:r>
              <a:rPr lang="en-US" altLang="ko-KR" dirty="0"/>
              <a:t>; </a:t>
            </a:r>
            <a:r>
              <a:rPr lang="ko-KR" altLang="en-US" dirty="0"/>
              <a:t>형식으로 지정</a:t>
            </a:r>
            <a:endParaRPr lang="en-US" altLang="ko-KR" dirty="0"/>
          </a:p>
          <a:p>
            <a:pPr lvl="1"/>
            <a:r>
              <a:rPr lang="en-US" altLang="ko-KR" dirty="0"/>
              <a:t>var a = 1;</a:t>
            </a:r>
          </a:p>
          <a:p>
            <a:endParaRPr lang="en-US" altLang="ko-KR" dirty="0"/>
          </a:p>
          <a:p>
            <a:r>
              <a:rPr lang="ko-KR" altLang="en-US" dirty="0"/>
              <a:t>정수형</a:t>
            </a:r>
            <a:r>
              <a:rPr lang="en-US" altLang="ko-KR" dirty="0"/>
              <a:t>, </a:t>
            </a:r>
            <a:r>
              <a:rPr lang="ko-KR" altLang="en-US" dirty="0"/>
              <a:t>실수형</a:t>
            </a:r>
            <a:r>
              <a:rPr lang="en-US" altLang="ko-KR" dirty="0"/>
              <a:t>, </a:t>
            </a:r>
            <a:r>
              <a:rPr lang="ko-KR" altLang="en-US" dirty="0"/>
              <a:t>문자형</a:t>
            </a:r>
            <a:r>
              <a:rPr lang="en-US" altLang="ko-KR" dirty="0"/>
              <a:t>, </a:t>
            </a:r>
            <a:r>
              <a:rPr lang="ko-KR" altLang="en-US" dirty="0"/>
              <a:t>문자열형 등이 있음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722327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2669CC-65EF-4902-965A-A4A5F52D4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변수와 연산자 </a:t>
            </a:r>
            <a:r>
              <a:rPr lang="en-US" altLang="ko-KR" dirty="0"/>
              <a:t>– </a:t>
            </a:r>
            <a:r>
              <a:rPr lang="ko-KR" altLang="en-US" dirty="0"/>
              <a:t>변수 예제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E437CC-1433-451B-B1A7-DAA676FB4D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>
                <a:solidFill>
                  <a:srgbClr val="569CD6"/>
                </a:solidFill>
                <a:latin typeface="+mn-ea"/>
              </a:rPr>
              <a:t>var</a:t>
            </a:r>
            <a:r>
              <a:rPr lang="en-US" altLang="ko-KR" dirty="0">
                <a:solidFill>
                  <a:srgbClr val="D4D4D4"/>
                </a:solidFill>
                <a:latin typeface="+mn-ea"/>
              </a:rPr>
              <a:t> </a:t>
            </a:r>
            <a:r>
              <a:rPr lang="en-US" altLang="ko-KR" dirty="0">
                <a:solidFill>
                  <a:srgbClr val="9CDCFE"/>
                </a:solidFill>
                <a:latin typeface="+mn-ea"/>
              </a:rPr>
              <a:t>a</a:t>
            </a:r>
            <a:r>
              <a:rPr lang="en-US" altLang="ko-KR" dirty="0">
                <a:solidFill>
                  <a:srgbClr val="D4D4D4"/>
                </a:solidFill>
                <a:latin typeface="+mn-ea"/>
              </a:rPr>
              <a:t> = </a:t>
            </a:r>
            <a:r>
              <a:rPr lang="en-US" altLang="ko-KR" dirty="0">
                <a:solidFill>
                  <a:srgbClr val="CE9178"/>
                </a:solidFill>
                <a:latin typeface="+mn-ea"/>
              </a:rPr>
              <a:t>'</a:t>
            </a:r>
            <a:r>
              <a:rPr lang="ko-KR" altLang="en-US" dirty="0">
                <a:solidFill>
                  <a:srgbClr val="CE9178"/>
                </a:solidFill>
                <a:latin typeface="+mn-ea"/>
              </a:rPr>
              <a:t>안녕</a:t>
            </a:r>
            <a:r>
              <a:rPr lang="en-US" altLang="ko-KR" dirty="0">
                <a:solidFill>
                  <a:srgbClr val="CE9178"/>
                </a:solidFill>
                <a:latin typeface="+mn-ea"/>
              </a:rPr>
              <a:t>!'</a:t>
            </a:r>
            <a:r>
              <a:rPr lang="en-US" altLang="ko-KR" dirty="0">
                <a:solidFill>
                  <a:srgbClr val="D4D4D4"/>
                </a:solidFill>
                <a:latin typeface="+mn-ea"/>
              </a:rPr>
              <a:t>;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569CD6"/>
                </a:solidFill>
                <a:latin typeface="+mn-ea"/>
              </a:rPr>
              <a:t>var</a:t>
            </a:r>
            <a:r>
              <a:rPr lang="en-US" altLang="ko-KR" dirty="0">
                <a:solidFill>
                  <a:srgbClr val="D4D4D4"/>
                </a:solidFill>
                <a:latin typeface="+mn-ea"/>
              </a:rPr>
              <a:t> </a:t>
            </a:r>
            <a:r>
              <a:rPr lang="en-US" altLang="ko-KR" dirty="0">
                <a:solidFill>
                  <a:srgbClr val="9CDCFE"/>
                </a:solidFill>
                <a:latin typeface="+mn-ea"/>
              </a:rPr>
              <a:t>b</a:t>
            </a:r>
            <a:r>
              <a:rPr lang="en-US" altLang="ko-KR" dirty="0">
                <a:solidFill>
                  <a:srgbClr val="D4D4D4"/>
                </a:solidFill>
                <a:latin typeface="+mn-ea"/>
              </a:rPr>
              <a:t> = </a:t>
            </a:r>
            <a:r>
              <a:rPr lang="en-US" altLang="ko-KR" dirty="0">
                <a:solidFill>
                  <a:srgbClr val="CE9178"/>
                </a:solidFill>
                <a:latin typeface="+mn-ea"/>
              </a:rPr>
              <a:t>'a'</a:t>
            </a:r>
            <a:r>
              <a:rPr lang="en-US" altLang="ko-KR" dirty="0">
                <a:solidFill>
                  <a:srgbClr val="D4D4D4"/>
                </a:solidFill>
                <a:latin typeface="+mn-ea"/>
              </a:rPr>
              <a:t>;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569CD6"/>
                </a:solidFill>
                <a:latin typeface="+mn-ea"/>
              </a:rPr>
              <a:t>var</a:t>
            </a:r>
            <a:r>
              <a:rPr lang="en-US" altLang="ko-KR" dirty="0">
                <a:solidFill>
                  <a:srgbClr val="D4D4D4"/>
                </a:solidFill>
                <a:latin typeface="+mn-ea"/>
              </a:rPr>
              <a:t> </a:t>
            </a:r>
            <a:r>
              <a:rPr lang="en-US" altLang="ko-KR" dirty="0">
                <a:solidFill>
                  <a:srgbClr val="9CDCFE"/>
                </a:solidFill>
                <a:latin typeface="+mn-ea"/>
              </a:rPr>
              <a:t>c</a:t>
            </a:r>
            <a:r>
              <a:rPr lang="en-US" altLang="ko-KR" dirty="0">
                <a:solidFill>
                  <a:srgbClr val="D4D4D4"/>
                </a:solidFill>
                <a:latin typeface="+mn-ea"/>
              </a:rPr>
              <a:t> = </a:t>
            </a:r>
            <a:r>
              <a:rPr lang="en-US" altLang="ko-KR" dirty="0">
                <a:solidFill>
                  <a:srgbClr val="B5CEA8"/>
                </a:solidFill>
                <a:latin typeface="+mn-ea"/>
              </a:rPr>
              <a:t>10</a:t>
            </a:r>
            <a:r>
              <a:rPr lang="en-US" altLang="ko-KR" dirty="0">
                <a:solidFill>
                  <a:srgbClr val="D4D4D4"/>
                </a:solidFill>
                <a:latin typeface="+mn-ea"/>
              </a:rPr>
              <a:t>;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569CD6"/>
                </a:solidFill>
                <a:latin typeface="+mn-ea"/>
              </a:rPr>
              <a:t>var</a:t>
            </a:r>
            <a:r>
              <a:rPr lang="en-US" altLang="ko-KR" dirty="0">
                <a:solidFill>
                  <a:srgbClr val="D4D4D4"/>
                </a:solidFill>
                <a:latin typeface="+mn-ea"/>
              </a:rPr>
              <a:t> </a:t>
            </a:r>
            <a:r>
              <a:rPr lang="en-US" altLang="ko-KR" dirty="0">
                <a:solidFill>
                  <a:srgbClr val="9CDCFE"/>
                </a:solidFill>
                <a:latin typeface="+mn-ea"/>
              </a:rPr>
              <a:t>d</a:t>
            </a:r>
            <a:r>
              <a:rPr lang="en-US" altLang="ko-KR" dirty="0">
                <a:solidFill>
                  <a:srgbClr val="D4D4D4"/>
                </a:solidFill>
                <a:latin typeface="+mn-ea"/>
              </a:rPr>
              <a:t> = </a:t>
            </a:r>
            <a:r>
              <a:rPr lang="en-US" altLang="ko-KR" dirty="0">
                <a:solidFill>
                  <a:srgbClr val="B5CEA8"/>
                </a:solidFill>
                <a:latin typeface="+mn-ea"/>
              </a:rPr>
              <a:t>1.1</a:t>
            </a:r>
            <a:r>
              <a:rPr lang="en-US" altLang="ko-KR" dirty="0">
                <a:solidFill>
                  <a:srgbClr val="D4D4D4"/>
                </a:solidFill>
                <a:latin typeface="+mn-ea"/>
              </a:rPr>
              <a:t>;</a:t>
            </a:r>
          </a:p>
          <a:p>
            <a:pPr marL="0" indent="0">
              <a:buNone/>
            </a:pPr>
            <a:br>
              <a:rPr lang="en-US" altLang="ko-KR" dirty="0">
                <a:solidFill>
                  <a:srgbClr val="D4D4D4"/>
                </a:solidFill>
                <a:latin typeface="+mn-ea"/>
              </a:rPr>
            </a:br>
            <a:r>
              <a:rPr lang="en-US" altLang="ko-KR" dirty="0">
                <a:solidFill>
                  <a:srgbClr val="4EC9B0"/>
                </a:solidFill>
                <a:latin typeface="+mn-ea"/>
              </a:rPr>
              <a:t>console</a:t>
            </a:r>
            <a:r>
              <a:rPr lang="en-US" altLang="ko-KR" dirty="0">
                <a:solidFill>
                  <a:srgbClr val="D4D4D4"/>
                </a:solidFill>
                <a:latin typeface="+mn-ea"/>
              </a:rPr>
              <a:t>.</a:t>
            </a:r>
            <a:r>
              <a:rPr lang="en-US" altLang="ko-KR" dirty="0">
                <a:solidFill>
                  <a:srgbClr val="DCDCAA"/>
                </a:solidFill>
                <a:latin typeface="+mn-ea"/>
              </a:rPr>
              <a:t>log</a:t>
            </a:r>
            <a:r>
              <a:rPr lang="en-US" altLang="ko-KR" dirty="0">
                <a:solidFill>
                  <a:srgbClr val="D4D4D4"/>
                </a:solidFill>
                <a:latin typeface="+mn-ea"/>
              </a:rPr>
              <a:t>(</a:t>
            </a:r>
            <a:r>
              <a:rPr lang="en-US" altLang="ko-KR" dirty="0" err="1">
                <a:solidFill>
                  <a:srgbClr val="9CDCFE"/>
                </a:solidFill>
                <a:latin typeface="+mn-ea"/>
              </a:rPr>
              <a:t>a</a:t>
            </a:r>
            <a:r>
              <a:rPr lang="en-US" altLang="ko-KR" dirty="0" err="1">
                <a:solidFill>
                  <a:srgbClr val="D4D4D4"/>
                </a:solidFill>
                <a:latin typeface="+mn-ea"/>
              </a:rPr>
              <a:t>+</a:t>
            </a:r>
            <a:r>
              <a:rPr lang="en-US" altLang="ko-KR" dirty="0" err="1">
                <a:solidFill>
                  <a:srgbClr val="9CDCFE"/>
                </a:solidFill>
                <a:latin typeface="+mn-ea"/>
              </a:rPr>
              <a:t>b</a:t>
            </a:r>
            <a:r>
              <a:rPr lang="en-US" altLang="ko-KR" dirty="0" err="1">
                <a:solidFill>
                  <a:srgbClr val="D4D4D4"/>
                </a:solidFill>
                <a:latin typeface="+mn-ea"/>
              </a:rPr>
              <a:t>+</a:t>
            </a:r>
            <a:r>
              <a:rPr lang="en-US" altLang="ko-KR" dirty="0" err="1">
                <a:solidFill>
                  <a:srgbClr val="9CDCFE"/>
                </a:solidFill>
                <a:latin typeface="+mn-ea"/>
              </a:rPr>
              <a:t>c</a:t>
            </a:r>
            <a:r>
              <a:rPr lang="en-US" altLang="ko-KR" dirty="0" err="1">
                <a:solidFill>
                  <a:srgbClr val="D4D4D4"/>
                </a:solidFill>
                <a:latin typeface="+mn-ea"/>
              </a:rPr>
              <a:t>+</a:t>
            </a:r>
            <a:r>
              <a:rPr lang="en-US" altLang="ko-KR" dirty="0" err="1">
                <a:solidFill>
                  <a:srgbClr val="9CDCFE"/>
                </a:solidFill>
                <a:latin typeface="+mn-ea"/>
              </a:rPr>
              <a:t>d</a:t>
            </a:r>
            <a:r>
              <a:rPr lang="en-US" altLang="ko-KR" dirty="0">
                <a:solidFill>
                  <a:srgbClr val="D4D4D4"/>
                </a:solidFill>
                <a:latin typeface="+mn-ea"/>
              </a:rPr>
              <a:t>);</a:t>
            </a:r>
          </a:p>
          <a:p>
            <a:pPr marL="0" indent="0">
              <a:buNone/>
            </a:pPr>
            <a:endParaRPr lang="ko-KR" altLang="en-US" dirty="0">
              <a:latin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5306365-FA49-4F82-946A-E4B627BD1E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563611"/>
            <a:ext cx="6600825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3433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15FDA6-ADCF-4980-97AC-C1C76D19B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1682" y="52670"/>
            <a:ext cx="9489430" cy="986342"/>
          </a:xfrm>
        </p:spPr>
        <p:txBody>
          <a:bodyPr/>
          <a:lstStyle/>
          <a:p>
            <a:r>
              <a:rPr lang="ko-KR" altLang="en-US"/>
              <a:t>변수와 연산자 </a:t>
            </a:r>
            <a:r>
              <a:rPr lang="en-US" altLang="ko-KR"/>
              <a:t>– 5</a:t>
            </a:r>
            <a:r>
              <a:rPr lang="ko-KR" altLang="en-US"/>
              <a:t>칙 연산</a:t>
            </a:r>
            <a:endParaRPr lang="ko-KR" altLang="en-US" dirty="0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E04E9886-EF5F-4EAF-8FA9-7F220B8C39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3284" y="1273160"/>
            <a:ext cx="4086225" cy="26003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D6FBE8C-19A7-45C6-8287-70C50EB488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5110" y="4585806"/>
            <a:ext cx="6581775" cy="15811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D501791-075F-4DB2-9223-B88773E942D4}"/>
              </a:ext>
            </a:extLst>
          </p:cNvPr>
          <p:cNvSpPr txBox="1"/>
          <p:nvPr/>
        </p:nvSpPr>
        <p:spPr>
          <a:xfrm>
            <a:off x="4023918" y="6297227"/>
            <a:ext cx="41441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/>
              <a:t>출력 결과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FD4BB8-3C1B-465E-9A40-A385A817843C}"/>
              </a:ext>
            </a:extLst>
          </p:cNvPr>
          <p:cNvSpPr txBox="1"/>
          <p:nvPr/>
        </p:nvSpPr>
        <p:spPr>
          <a:xfrm>
            <a:off x="3764315" y="3993870"/>
            <a:ext cx="41441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/>
              <a:t>예제</a:t>
            </a:r>
          </a:p>
        </p:txBody>
      </p:sp>
    </p:spTree>
    <p:extLst>
      <p:ext uri="{BB962C8B-B14F-4D97-AF65-F5344CB8AC3E}">
        <p14:creationId xmlns:p14="http://schemas.microsoft.com/office/powerpoint/2010/main" val="4086009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C305EDE4-C8CA-4E94-8198-6D779666522A}"/>
              </a:ext>
            </a:extLst>
          </p:cNvPr>
          <p:cNvSpPr/>
          <p:nvPr/>
        </p:nvSpPr>
        <p:spPr>
          <a:xfrm>
            <a:off x="2932922" y="895739"/>
            <a:ext cx="6326156" cy="942392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 err="1">
                <a:solidFill>
                  <a:schemeClr val="tx1"/>
                </a:solidFill>
              </a:rPr>
              <a:t>Javascript</a:t>
            </a:r>
            <a:r>
              <a:rPr lang="ko-KR" altLang="en-US" sz="3200" b="1" dirty="0">
                <a:solidFill>
                  <a:schemeClr val="tx1"/>
                </a:solidFill>
              </a:rPr>
              <a:t> 환경 설정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9D1AD912-3A13-4D32-93C4-C81903754532}"/>
              </a:ext>
            </a:extLst>
          </p:cNvPr>
          <p:cNvSpPr/>
          <p:nvPr/>
        </p:nvSpPr>
        <p:spPr>
          <a:xfrm>
            <a:off x="4201885" y="2957804"/>
            <a:ext cx="6326156" cy="942392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solidFill>
                  <a:schemeClr val="tx1"/>
                </a:solidFill>
              </a:rPr>
              <a:t>Hello, World!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61D6E078-4088-4049-8026-2D70FC79D8F4}"/>
              </a:ext>
            </a:extLst>
          </p:cNvPr>
          <p:cNvSpPr/>
          <p:nvPr/>
        </p:nvSpPr>
        <p:spPr>
          <a:xfrm>
            <a:off x="2932922" y="5019869"/>
            <a:ext cx="6326156" cy="942392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tx1"/>
                </a:solidFill>
              </a:rPr>
              <a:t>변수와 연산자</a:t>
            </a:r>
          </a:p>
        </p:txBody>
      </p:sp>
    </p:spTree>
    <p:extLst>
      <p:ext uri="{BB962C8B-B14F-4D97-AF65-F5344CB8AC3E}">
        <p14:creationId xmlns:p14="http://schemas.microsoft.com/office/powerpoint/2010/main" val="33239241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CA6560-6B83-4F7E-99E8-302D42DFA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변수와 연산자 </a:t>
            </a:r>
            <a:r>
              <a:rPr lang="en-US" altLang="ko-KR" dirty="0"/>
              <a:t>– = VS == VS ===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3ECB6C-4156-460B-9EFF-B177A8EEB6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=</a:t>
            </a:r>
            <a:r>
              <a:rPr lang="ko-KR" altLang="en-US" dirty="0"/>
              <a:t>는 오른쪽의 값을 왼쪽 변수로 대입</a:t>
            </a:r>
            <a:endParaRPr lang="en-US" altLang="ko-KR" dirty="0"/>
          </a:p>
          <a:p>
            <a:r>
              <a:rPr lang="en-US" altLang="ko-KR" dirty="0"/>
              <a:t>==</a:t>
            </a:r>
            <a:r>
              <a:rPr lang="ko-KR" altLang="en-US" dirty="0"/>
              <a:t>는 두개의 값을 비교</a:t>
            </a:r>
            <a:endParaRPr lang="en-US" altLang="ko-KR" dirty="0"/>
          </a:p>
          <a:p>
            <a:r>
              <a:rPr lang="en-US" altLang="ko-KR" dirty="0"/>
              <a:t>===</a:t>
            </a:r>
            <a:r>
              <a:rPr lang="ko-KR" altLang="en-US" dirty="0"/>
              <a:t>는 두개의 값과 타입을 비교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3F8C1C2-61A1-4648-AB1D-274085EF33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8134" y="2915131"/>
            <a:ext cx="2676525" cy="8096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C47DE20-C886-4234-ABD8-FE595DBF3B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0385" y="4656062"/>
            <a:ext cx="5991225" cy="10191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BE0B8C9-20DA-46C2-A845-BCB6CAF08BF8}"/>
              </a:ext>
            </a:extLst>
          </p:cNvPr>
          <p:cNvSpPr txBox="1"/>
          <p:nvPr/>
        </p:nvSpPr>
        <p:spPr>
          <a:xfrm>
            <a:off x="3764314" y="5895256"/>
            <a:ext cx="41441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/>
              <a:t>출력 결과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8265FC-2D0B-4E07-A695-397118D099D8}"/>
              </a:ext>
            </a:extLst>
          </p:cNvPr>
          <p:cNvSpPr txBox="1"/>
          <p:nvPr/>
        </p:nvSpPr>
        <p:spPr>
          <a:xfrm>
            <a:off x="3764315" y="3834478"/>
            <a:ext cx="41441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/>
              <a:t>예제</a:t>
            </a:r>
          </a:p>
        </p:txBody>
      </p:sp>
    </p:spTree>
    <p:extLst>
      <p:ext uri="{BB962C8B-B14F-4D97-AF65-F5344CB8AC3E}">
        <p14:creationId xmlns:p14="http://schemas.microsoft.com/office/powerpoint/2010/main" val="21589731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E45061-A433-44F4-99A6-22B9245C6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Q &amp; A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18474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7BCC00-DEE3-4618-B124-762A9B826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</a:rPr>
              <a:t>과제</a:t>
            </a:r>
          </a:p>
        </p:txBody>
      </p:sp>
    </p:spTree>
    <p:extLst>
      <p:ext uri="{BB962C8B-B14F-4D97-AF65-F5344CB8AC3E}">
        <p14:creationId xmlns:p14="http://schemas.microsoft.com/office/powerpoint/2010/main" val="18378638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12F058-D7BA-42D3-89DE-3DC4F3196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3D0A6C-19C7-4CE2-B4C7-384F96D0F1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4237"/>
            <a:ext cx="10515600" cy="5069176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ko-KR" altLang="en-US" dirty="0">
                <a:solidFill>
                  <a:srgbClr val="FF0000"/>
                </a:solidFill>
              </a:rPr>
              <a:t>객체지향이란 무엇인가</a:t>
            </a:r>
            <a:r>
              <a:rPr lang="en-US" altLang="ko-KR" dirty="0">
                <a:solidFill>
                  <a:srgbClr val="FF0000"/>
                </a:solidFill>
              </a:rPr>
              <a:t>?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dirty="0">
                <a:solidFill>
                  <a:srgbClr val="FF0000"/>
                </a:solidFill>
              </a:rPr>
              <a:t>인터프리터란 무엇인가</a:t>
            </a:r>
            <a:r>
              <a:rPr lang="en-US" altLang="ko-KR" dirty="0">
                <a:solidFill>
                  <a:srgbClr val="FF0000"/>
                </a:solidFill>
              </a:rPr>
              <a:t>?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dirty="0">
                <a:solidFill>
                  <a:srgbClr val="FF0000"/>
                </a:solidFill>
              </a:rPr>
              <a:t>console.log(“”);</a:t>
            </a:r>
            <a:r>
              <a:rPr lang="ko-KR" altLang="en-US" dirty="0">
                <a:solidFill>
                  <a:srgbClr val="FF0000"/>
                </a:solidFill>
              </a:rPr>
              <a:t>로 자기소개를 해보자</a:t>
            </a:r>
            <a:endParaRPr lang="en-US" altLang="ko-KR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ko-KR" altLang="en-US" dirty="0">
                <a:solidFill>
                  <a:srgbClr val="FF0000"/>
                </a:solidFill>
              </a:rPr>
              <a:t>학과</a:t>
            </a:r>
            <a:r>
              <a:rPr lang="en-US" altLang="ko-KR" dirty="0">
                <a:solidFill>
                  <a:srgbClr val="FF0000"/>
                </a:solidFill>
              </a:rPr>
              <a:t>,</a:t>
            </a:r>
            <a:r>
              <a:rPr lang="ko-KR" altLang="en-US" dirty="0">
                <a:solidFill>
                  <a:srgbClr val="FF0000"/>
                </a:solidFill>
              </a:rPr>
              <a:t> 학번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이름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>
                <a:solidFill>
                  <a:srgbClr val="FF0000"/>
                </a:solidFill>
              </a:rPr>
              <a:t>등을 변수로 설정</a:t>
            </a:r>
            <a:endParaRPr lang="en-US" altLang="ko-KR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ko-KR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ko-KR" altLang="en-US" dirty="0"/>
              <a:t>구글에 검색해서 알아보세요</a:t>
            </a:r>
            <a:r>
              <a:rPr lang="en-US" altLang="ko-KR" dirty="0"/>
              <a:t>!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양식</a:t>
            </a:r>
            <a:r>
              <a:rPr lang="en-US" altLang="ko-KR" dirty="0"/>
              <a:t>: 1, 2</a:t>
            </a:r>
            <a:r>
              <a:rPr lang="ko-KR" altLang="en-US" dirty="0"/>
              <a:t>번은 메모장</a:t>
            </a:r>
            <a:r>
              <a:rPr lang="en-US" altLang="ko-KR" dirty="0"/>
              <a:t>(</a:t>
            </a:r>
            <a:r>
              <a:rPr lang="en-US" altLang="ko-KR" dirty="0" err="1"/>
              <a:t>NotePad</a:t>
            </a:r>
            <a:r>
              <a:rPr lang="en-US" altLang="ko-KR" dirty="0"/>
              <a:t>)</a:t>
            </a:r>
            <a:r>
              <a:rPr lang="ko-KR" altLang="en-US" dirty="0"/>
              <a:t>에</a:t>
            </a:r>
            <a:r>
              <a:rPr lang="en-US" altLang="ko-KR" dirty="0"/>
              <a:t> </a:t>
            </a:r>
            <a:r>
              <a:rPr lang="ko-KR" altLang="en-US" dirty="0"/>
              <a:t>작성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3</a:t>
            </a:r>
            <a:r>
              <a:rPr lang="ko-KR" altLang="en-US" dirty="0"/>
              <a:t>번은 </a:t>
            </a:r>
            <a:r>
              <a:rPr lang="en-US" altLang="ko-KR" dirty="0"/>
              <a:t>.</a:t>
            </a:r>
            <a:r>
              <a:rPr lang="en-US" altLang="ko-KR" dirty="0" err="1"/>
              <a:t>js</a:t>
            </a:r>
            <a:r>
              <a:rPr lang="ko-KR" altLang="en-US" dirty="0"/>
              <a:t>파일을 압축해서 제출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제출</a:t>
            </a:r>
            <a:r>
              <a:rPr lang="en-US" altLang="ko-KR" dirty="0"/>
              <a:t>: </a:t>
            </a:r>
            <a:r>
              <a:rPr lang="ko-KR" altLang="en-US" dirty="0"/>
              <a:t>제출은 </a:t>
            </a:r>
            <a:r>
              <a:rPr lang="en-US" altLang="ko-KR" dirty="0">
                <a:hlinkClick r:id="rId2"/>
              </a:rPr>
              <a:t>gowns0719@gmail.com</a:t>
            </a:r>
            <a:r>
              <a:rPr lang="ko-KR" altLang="en-US" dirty="0"/>
              <a:t>으로 날짜</a:t>
            </a:r>
            <a:r>
              <a:rPr lang="en-US" altLang="ko-KR" dirty="0"/>
              <a:t>_</a:t>
            </a:r>
            <a:r>
              <a:rPr lang="ko-KR" altLang="en-US" dirty="0"/>
              <a:t>이름 제목으로 </a:t>
            </a:r>
            <a:r>
              <a:rPr lang="en-US" altLang="ko-KR" dirty="0"/>
              <a:t>31</a:t>
            </a:r>
            <a:r>
              <a:rPr lang="ko-KR" altLang="en-US" dirty="0"/>
              <a:t>일</a:t>
            </a:r>
            <a:r>
              <a:rPr lang="en-US" altLang="ko-KR" dirty="0"/>
              <a:t>(</a:t>
            </a:r>
            <a:r>
              <a:rPr lang="ko-KR" altLang="en-US" dirty="0"/>
              <a:t>일</a:t>
            </a:r>
            <a:r>
              <a:rPr lang="en-US" altLang="ko-KR" dirty="0"/>
              <a:t>)	</a:t>
            </a:r>
            <a:r>
              <a:rPr lang="ko-KR" altLang="en-US" dirty="0"/>
              <a:t>자정까지 전송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공지방에도 올릴 예정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13136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solidFill>
                  <a:schemeClr val="tx1"/>
                </a:solidFill>
              </a:rPr>
              <a:t>Javascript</a:t>
            </a:r>
            <a:r>
              <a:rPr lang="ko-KR" altLang="en-US" dirty="0">
                <a:solidFill>
                  <a:schemeClr val="tx1"/>
                </a:solidFill>
              </a:rPr>
              <a:t> 환경 설정</a:t>
            </a:r>
          </a:p>
        </p:txBody>
      </p:sp>
    </p:spTree>
    <p:extLst>
      <p:ext uri="{BB962C8B-B14F-4D97-AF65-F5344CB8AC3E}">
        <p14:creationId xmlns:p14="http://schemas.microsoft.com/office/powerpoint/2010/main" val="4265755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0C15EC-5F3A-4838-957D-061DC2B16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Javascript</a:t>
            </a:r>
            <a:r>
              <a:rPr lang="ko-KR" altLang="en-US" dirty="0"/>
              <a:t> 환경 설정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07902E-C6A7-482E-AB16-47DB42E17C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그런 거 없음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메모장에서도 코딩 가능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그러나 </a:t>
            </a:r>
            <a:r>
              <a:rPr lang="en-US" altLang="ko-KR" dirty="0"/>
              <a:t>Microsoft Visual Studio Code</a:t>
            </a:r>
            <a:r>
              <a:rPr lang="ko-KR" altLang="en-US" dirty="0"/>
              <a:t>에서 작업할 예정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08745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BAF5B4-221E-4D67-B484-A34FF9F45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Javascript</a:t>
            </a:r>
            <a:r>
              <a:rPr lang="ko-KR" altLang="en-US" dirty="0"/>
              <a:t> 환경 설정 </a:t>
            </a:r>
            <a:r>
              <a:rPr lang="en-US" altLang="ko-KR" dirty="0"/>
              <a:t>– VS Code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58502E9-05CA-4CAF-ABAA-644B9B92FA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737" y="1761687"/>
            <a:ext cx="9871319" cy="3767279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290A4065-3CD0-43AD-9D78-E0F5F63C477F}"/>
              </a:ext>
            </a:extLst>
          </p:cNvPr>
          <p:cNvSpPr/>
          <p:nvPr/>
        </p:nvSpPr>
        <p:spPr>
          <a:xfrm>
            <a:off x="1929468" y="4806891"/>
            <a:ext cx="4471332" cy="7220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0D3E0D-E9C9-4B0C-A1B1-971A5AC8C989}"/>
              </a:ext>
            </a:extLst>
          </p:cNvPr>
          <p:cNvSpPr txBox="1"/>
          <p:nvPr/>
        </p:nvSpPr>
        <p:spPr>
          <a:xfrm>
            <a:off x="2582611" y="5635690"/>
            <a:ext cx="31650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/>
              <a:t>클릭</a:t>
            </a:r>
            <a:r>
              <a:rPr lang="en-US" altLang="ko-KR" sz="2400" b="1" dirty="0"/>
              <a:t>!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319406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61C0A0-D4D7-41C0-AB3C-1DDB07295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Javascript</a:t>
            </a:r>
            <a:r>
              <a:rPr lang="ko-KR" altLang="en-US" dirty="0"/>
              <a:t> 환경 설정 </a:t>
            </a:r>
            <a:r>
              <a:rPr lang="en-US" altLang="ko-KR" dirty="0"/>
              <a:t>– VS Code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0ECB02A-62A5-46E0-9D72-FCD1C30478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187" y="1284909"/>
            <a:ext cx="9953625" cy="511492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D39B9457-199F-4E16-A7AD-0EF07A8B7912}"/>
              </a:ext>
            </a:extLst>
          </p:cNvPr>
          <p:cNvSpPr/>
          <p:nvPr/>
        </p:nvSpPr>
        <p:spPr>
          <a:xfrm>
            <a:off x="1862357" y="4622335"/>
            <a:ext cx="2525085" cy="7724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0BAC06-0B77-4BAB-8DC0-B5FB03D0B455}"/>
              </a:ext>
            </a:extLst>
          </p:cNvPr>
          <p:cNvSpPr txBox="1"/>
          <p:nvPr/>
        </p:nvSpPr>
        <p:spPr>
          <a:xfrm>
            <a:off x="1542376" y="4160670"/>
            <a:ext cx="31650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/>
              <a:t>클릭</a:t>
            </a:r>
            <a:r>
              <a:rPr lang="en-US" altLang="ko-KR" sz="2400" b="1" dirty="0"/>
              <a:t>!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06776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B17A0F-46AF-46E7-B6E6-0269C28CD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Javascript</a:t>
            </a:r>
            <a:r>
              <a:rPr lang="ko-KR" altLang="en-US" dirty="0"/>
              <a:t> 환경 설정 </a:t>
            </a:r>
            <a:r>
              <a:rPr lang="en-US" altLang="ko-KR" dirty="0"/>
              <a:t>– VS Code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D67547-1961-4992-8F4D-D0365AA26A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4237"/>
            <a:ext cx="10515600" cy="4702725"/>
          </a:xfrm>
        </p:spPr>
        <p:txBody>
          <a:bodyPr/>
          <a:lstStyle/>
          <a:p>
            <a:r>
              <a:rPr lang="ko-KR" altLang="en-US" dirty="0"/>
              <a:t>눈 감고 다음만 계속 누르면 설치 완료</a:t>
            </a:r>
            <a:r>
              <a:rPr lang="en-US" altLang="ko-KR" dirty="0"/>
              <a:t>!!!</a:t>
            </a:r>
          </a:p>
        </p:txBody>
      </p:sp>
    </p:spTree>
    <p:extLst>
      <p:ext uri="{BB962C8B-B14F-4D97-AF65-F5344CB8AC3E}">
        <p14:creationId xmlns:p14="http://schemas.microsoft.com/office/powerpoint/2010/main" val="2840227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5A1B03-800E-459C-B9CC-FBEAA3F69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Hello, World!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7323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1FAAFC-8499-4F00-9785-9CCB8C05B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Hello, World!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9D5B87B-1BB1-4283-971D-9A655E59D7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2051" y="1198466"/>
            <a:ext cx="8307897" cy="467319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FD9921C-FEB6-4F4E-9474-29221022B46F}"/>
              </a:ext>
            </a:extLst>
          </p:cNvPr>
          <p:cNvSpPr txBox="1"/>
          <p:nvPr/>
        </p:nvSpPr>
        <p:spPr>
          <a:xfrm>
            <a:off x="3162650" y="6065240"/>
            <a:ext cx="61071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/>
              <a:t>기본 환경</a:t>
            </a:r>
          </a:p>
        </p:txBody>
      </p:sp>
    </p:spTree>
    <p:extLst>
      <p:ext uri="{BB962C8B-B14F-4D97-AF65-F5344CB8AC3E}">
        <p14:creationId xmlns:p14="http://schemas.microsoft.com/office/powerpoint/2010/main" val="4249378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304</Words>
  <Application>Microsoft Office PowerPoint</Application>
  <PresentationFormat>와이드스크린</PresentationFormat>
  <Paragraphs>74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7" baseType="lpstr">
      <vt:lpstr>맑은 고딕</vt:lpstr>
      <vt:lpstr>Arial</vt:lpstr>
      <vt:lpstr>Wingdings</vt:lpstr>
      <vt:lpstr>Office 테마</vt:lpstr>
      <vt:lpstr>JavaScript</vt:lpstr>
      <vt:lpstr>PowerPoint 프레젠테이션</vt:lpstr>
      <vt:lpstr>Javascript 환경 설정</vt:lpstr>
      <vt:lpstr>Javascript 환경 설정</vt:lpstr>
      <vt:lpstr>Javascript 환경 설정 – VS Code</vt:lpstr>
      <vt:lpstr>Javascript 환경 설정 – VS Code</vt:lpstr>
      <vt:lpstr>Javascript 환경 설정 – VS Code</vt:lpstr>
      <vt:lpstr>Hello, World!</vt:lpstr>
      <vt:lpstr>Hello, World!</vt:lpstr>
      <vt:lpstr>Hello, World!</vt:lpstr>
      <vt:lpstr>Hello, World!</vt:lpstr>
      <vt:lpstr>Hello, World!</vt:lpstr>
      <vt:lpstr>Hello, World!</vt:lpstr>
      <vt:lpstr>Hello, World!</vt:lpstr>
      <vt:lpstr>Hello, World!</vt:lpstr>
      <vt:lpstr>변수와 연산자</vt:lpstr>
      <vt:lpstr>변수와 연산자 – 변수</vt:lpstr>
      <vt:lpstr>변수와 연산자 – 변수 예제</vt:lpstr>
      <vt:lpstr>변수와 연산자 – 5칙 연산</vt:lpstr>
      <vt:lpstr>변수와 연산자 – = VS == VS ===</vt:lpstr>
      <vt:lpstr>Q &amp; A</vt:lpstr>
      <vt:lpstr>과제</vt:lpstr>
      <vt:lpstr>과제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해준 고</dc:creator>
  <cp:lastModifiedBy>해준 고</cp:lastModifiedBy>
  <cp:revision>49</cp:revision>
  <dcterms:created xsi:type="dcterms:W3CDTF">2019-03-10T09:22:48Z</dcterms:created>
  <dcterms:modified xsi:type="dcterms:W3CDTF">2019-03-25T08:39:52Z</dcterms:modified>
</cp:coreProperties>
</file>