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88" r:id="rId4"/>
    <p:sldId id="261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73" r:id="rId14"/>
  </p:sldIdLst>
  <p:sldSz cx="12192000" cy="6858000"/>
  <p:notesSz cx="6858000" cy="9144000"/>
  <p:embeddedFontLst>
    <p:embeddedFont>
      <p:font typeface="나눔고딕 Light" panose="020D0904000000000000" pitchFamily="50" charset="-127"/>
      <p:regular r:id="rId17"/>
    </p:embeddedFont>
    <p:embeddedFont>
      <p:font typeface="나눔스퀘어라운드 Light" panose="020B0600000101010101" pitchFamily="50" charset="-127"/>
      <p:regular r:id="rId18"/>
    </p:embeddedFont>
    <p:embeddedFont>
      <p:font typeface="나눔고딕코딩" panose="020D0009000000000000" pitchFamily="49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28DB0C8-68E8-4777-A1DA-7A291A5C98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1432A2-C6C0-4033-A956-75C8DD2F5E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E526-2355-4364-A45D-A4B4DFB52FDD}" type="datetimeFigureOut">
              <a:rPr lang="ko-KR" altLang="en-US" smtClean="0"/>
              <a:t>2018-10-08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3818B7-11EF-43CE-98AB-1033F13BA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375B8-9757-447D-AB77-995D53019A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33D2-2D41-495D-BFF3-E41738CADA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463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16B8-937C-4238-8678-54E1661E2C47}" type="datetimeFigureOut">
              <a:rPr lang="ko-KR" altLang="en-US" smtClean="0"/>
              <a:t>2018-10-08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4F50D-119A-47D8-A60B-A3C706850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207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218B4-22B9-417F-A5A9-D37A0FFE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5A800-7F2B-48F2-BEC6-48F26D236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3C428-8AB4-4ACB-A6E6-4EE32467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E4A50-6469-4DDF-8C51-1B50D265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BED82-5961-43C2-8508-046DAF59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99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1772-8A88-4587-AA83-9A53D48E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DE175-35A3-40D4-8C50-6281D75FE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6DD6-4ABC-4424-958E-2284059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F7D74-D8A0-41EA-A6F1-03D53D14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33691-FBB2-4AA8-8EA6-96C33771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2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14A5BF-4D98-4071-8007-AB94FC97B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650CF-A581-4E5D-890F-B05356E4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02B2-A217-41BB-9876-27084536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620BB-E88D-4185-9327-0C1FF870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F79DB-61E2-4918-AAC5-B3FE77E7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50F0F2-5577-4127-892C-27E642567E2C}"/>
              </a:ext>
            </a:extLst>
          </p:cNvPr>
          <p:cNvSpPr/>
          <p:nvPr userDrawn="1"/>
        </p:nvSpPr>
        <p:spPr>
          <a:xfrm>
            <a:off x="1281111" y="6613525"/>
            <a:ext cx="161925" cy="101600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53575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704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EA5E-FA60-4951-BF29-09C832C7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9C96-4551-4234-A057-721CEC7F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6F201-4BD0-4C9E-ABE0-F3D591AB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7AA12-F575-4647-8530-376B1C6D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FA6AC-3DB4-48F3-8AC6-6E7C1B59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80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8737B-AE6B-41A9-A49D-739F43BE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748" y="6405777"/>
            <a:ext cx="2743200" cy="365125"/>
          </a:xfrm>
        </p:spPr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D0D938-CDB1-4112-8082-B0F2E8DC3850}"/>
              </a:ext>
            </a:extLst>
          </p:cNvPr>
          <p:cNvSpPr/>
          <p:nvPr userDrawn="1"/>
        </p:nvSpPr>
        <p:spPr>
          <a:xfrm>
            <a:off x="0" y="205949"/>
            <a:ext cx="12192000" cy="840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C2A8CD-5DC3-4D3D-BCA2-9D30C28B6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8" t="24212" r="33766" b="45247"/>
          <a:stretch/>
        </p:blipFill>
        <p:spPr>
          <a:xfrm>
            <a:off x="11404602" y="346823"/>
            <a:ext cx="612346" cy="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C72B-503D-4E14-8270-F39D99A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ECAD7-5900-44E9-8131-3A1FBC03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59960-44E3-4A87-AABF-6AA81197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58A95-753E-4A08-BB64-0DB562E7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785-3D0C-4BD5-9F5F-AF9538E7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6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FBB0-9679-4534-80D9-29B01DCF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F6F9C-22DF-4451-A437-ACB547BF6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6C8C5-6F76-4252-AD04-A3060F500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1C5AC-5B14-4187-8004-9640134D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096B3-AC66-4485-9299-3AEB568D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B1BB3-6DC4-4DB5-8E43-652ACB39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5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4E03B-8735-436C-93BB-27E957C9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7D486-841D-46E6-B98F-1840AF84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482B1-B927-48F4-967C-44E5C2A0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C3021-BCEE-4550-A8A6-8896D4AA7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EDF9C-9908-4921-800C-D0A9A8D01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F3BD9-C1B6-4B6B-9D8A-FB9F133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3B2D5-9AAA-4DEC-AA5F-B13D7D3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978EAA-1A0C-49B0-9214-4FA0A09C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6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631551-72A4-4A5A-A99B-C9121EAF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A7A19B-7CB3-4338-87EA-EA3FEA29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C28-5009-470D-A008-7A5FCB87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54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DE34C-B334-4D5B-A695-B5418C19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F1046-C6F8-4BA0-9926-4864FF9F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C0A8C-875A-4521-9229-0C16441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863A-C980-411F-93FD-BAA8720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375E-261B-4118-9A4E-40AD2BF7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856CF-9AD6-42FD-B1E6-121759C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7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05347-D779-455B-9C6F-C15F7490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28363A-D97A-46B1-A5A0-CCF913A5A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66E2C-9FFE-4F87-9510-A188E4EA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60DC3-E068-497D-90EB-3DDD101B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1429C-44BD-40F1-BD41-FF9D0E68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FB6AB-EDA6-4A15-8D2D-BDB1BCE3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9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B43179-C73D-4DA6-81BE-8AA03975BD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" y="6382138"/>
            <a:ext cx="2743200" cy="4572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BF8D0C-AC3A-43F7-A17F-85DF3BFE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3D6B1-401E-43F3-8CAC-14F78C65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B7FC2-08B8-4A68-BC95-95B1A0A2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7B2B3-33C1-43BB-A828-F9E102ACD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5694-012B-4308-B696-EB73DD0C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254A6-3357-4860-9598-E2D14C0F184D}"/>
              </a:ext>
            </a:extLst>
          </p:cNvPr>
          <p:cNvSpPr/>
          <p:nvPr userDrawn="1"/>
        </p:nvSpPr>
        <p:spPr>
          <a:xfrm>
            <a:off x="1272009" y="6596450"/>
            <a:ext cx="161925" cy="101600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53575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495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.djangogirls.org/k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9EC53A-34CC-4FD9-B8C6-997D7161FDFC}"/>
              </a:ext>
            </a:extLst>
          </p:cNvPr>
          <p:cNvSpPr/>
          <p:nvPr/>
        </p:nvSpPr>
        <p:spPr>
          <a:xfrm>
            <a:off x="0" y="0"/>
            <a:ext cx="12192000" cy="2857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Python simple logoì ëí ì´ë¯¸ì§ ê²ìê²°ê³¼">
            <a:extLst>
              <a:ext uri="{FF2B5EF4-FFF2-40B4-BE49-F238E27FC236}">
                <a16:creationId xmlns:a16="http://schemas.microsoft.com/office/drawing/2014/main" id="{DEAC0F5D-9289-4A1F-AA70-B3520AE9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70422" y="1706399"/>
            <a:ext cx="2651155" cy="2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8CBF04-A6E0-4A32-9093-8BBEAF58EFD0}"/>
              </a:ext>
            </a:extLst>
          </p:cNvPr>
          <p:cNvSpPr txBox="1"/>
          <p:nvPr/>
        </p:nvSpPr>
        <p:spPr>
          <a:xfrm>
            <a:off x="1912774" y="1337905"/>
            <a:ext cx="836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Title(“Django &amp; Data structure basic training with Python”)</a:t>
            </a:r>
            <a:endParaRPr lang="ko-KR" altLang="en-US" sz="2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9BB0-2F2B-40CB-BA84-9B65C3B6DBE2}"/>
              </a:ext>
            </a:extLst>
          </p:cNvPr>
          <p:cNvSpPr txBox="1"/>
          <p:nvPr/>
        </p:nvSpPr>
        <p:spPr>
          <a:xfrm>
            <a:off x="7421577" y="5168098"/>
            <a:ext cx="4075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학교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순천향대학교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정보보호학과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동아리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사이버물리시스템보안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(CPSS)</a:t>
            </a: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김준원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(github.com/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ruskonert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56E895-3537-4D77-BDB5-666502DEC91B}"/>
              </a:ext>
            </a:extLst>
          </p:cNvPr>
          <p:cNvCxnSpPr>
            <a:cxnSpLocks/>
          </p:cNvCxnSpPr>
          <p:nvPr/>
        </p:nvCxnSpPr>
        <p:spPr>
          <a:xfrm>
            <a:off x="6462713" y="2864643"/>
            <a:ext cx="128587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7BD751-5418-4F68-9DA1-7BC2EF7DFE3B}"/>
              </a:ext>
            </a:extLst>
          </p:cNvPr>
          <p:cNvSpPr txBox="1"/>
          <p:nvPr/>
        </p:nvSpPr>
        <p:spPr>
          <a:xfrm>
            <a:off x="5332418" y="1799570"/>
            <a:ext cx="152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Week(0x03)</a:t>
            </a:r>
            <a:endParaRPr lang="ko-KR" altLang="en-US" sz="20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1DD96-666B-4DCF-B128-FAC4C6BED739}"/>
              </a:ext>
            </a:extLst>
          </p:cNvPr>
          <p:cNvSpPr txBox="1"/>
          <p:nvPr/>
        </p:nvSpPr>
        <p:spPr>
          <a:xfrm>
            <a:off x="5514390" y="4043153"/>
            <a:ext cx="1256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2018. 10. 8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65FA84-E011-4073-9AA0-8D0DE8BCD592}"/>
              </a:ext>
            </a:extLst>
          </p:cNvPr>
          <p:cNvSpPr/>
          <p:nvPr/>
        </p:nvSpPr>
        <p:spPr>
          <a:xfrm>
            <a:off x="6441282" y="2561248"/>
            <a:ext cx="388144" cy="302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9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 &gt; Template Dynamic Data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템블릿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동적 데이터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따라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템플릿이 변화하는 것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데이터베이스에 저장된 값을 가져오기 위해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QuerySet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요구됨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E36BF-2C85-4276-A1AE-4CB2E2B3759B}"/>
              </a:ext>
            </a:extLst>
          </p:cNvPr>
          <p:cNvSpPr/>
          <p:nvPr/>
        </p:nvSpPr>
        <p:spPr>
          <a:xfrm>
            <a:off x="273134" y="2701911"/>
            <a:ext cx="11498735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블로그 글을 가져와서 모델에 불러오기</a:t>
            </a:r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django.shortcuts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import render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.models import Post (</a:t>
            </a:r>
            <a:r>
              <a:rPr lang="ko-KR" altLang="en-US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어플리케이션명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django.utils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import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timezone</a:t>
            </a:r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post_list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(request):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posts =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Post.objects.filter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(published_date__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lte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timezone.now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()).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order_by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(‘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published_date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return render(request, ‘blog/post_list.html’, {‘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post_value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’: posts})</a:t>
            </a:r>
          </a:p>
          <a:p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48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 &gt; Template Dynamic Data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템블릿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태그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파이썬을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바꿔주어 동적인 웹사이트를 만드는 데 사용함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E36BF-2C85-4276-A1AE-4CB2E2B3759B}"/>
              </a:ext>
            </a:extLst>
          </p:cNvPr>
          <p:cNvSpPr/>
          <p:nvPr/>
        </p:nvSpPr>
        <p:spPr>
          <a:xfrm>
            <a:off x="346632" y="2446538"/>
            <a:ext cx="114987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블로그 글을 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코드에 삽입하여 동적인 페이지를 보여주기</a:t>
            </a:r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&lt;h1&gt;&lt;a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="/"&gt;Django Girls Blog&lt;/a&gt;&lt;/h1&gt;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</a:p>
          <a:p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{% for post in posts %}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&lt;p&gt;published: {{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post.published_date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}}&lt;/p&gt;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&lt;h1&gt;&lt;a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=""&gt;{{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post.title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}}&lt;/a&gt;&lt;/h1&gt;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&lt;p&gt;{{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post.text|linebreaksbr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}}&lt;/p&gt;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{%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endfor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83916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만들기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Django </a:t>
            </a:r>
            <a:r>
              <a:rPr lang="en-US" altLang="ko-KR" sz="2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Queryset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Template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Dynamic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3273639" y="1923326"/>
            <a:ext cx="605133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 주셔서 감사합니다</a:t>
            </a:r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D96B7-BC41-47F5-9D15-E1BC5680FACB}"/>
              </a:ext>
            </a:extLst>
          </p:cNvPr>
          <p:cNvSpPr txBox="1"/>
          <p:nvPr/>
        </p:nvSpPr>
        <p:spPr>
          <a:xfrm>
            <a:off x="1089131" y="5857553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발표자료는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https://github.com/CPSSOpenSource/CPSS_Basic_PPT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에서도 보실 수 있습니다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64621-CDA3-44EC-A7E2-3EEB6D940E6F}"/>
              </a:ext>
            </a:extLst>
          </p:cNvPr>
          <p:cNvSpPr txBox="1"/>
          <p:nvPr/>
        </p:nvSpPr>
        <p:spPr>
          <a:xfrm>
            <a:off x="2659276" y="3292932"/>
            <a:ext cx="728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궁금하신 내용은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ruskonert@gmail.com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이메일을 보내주시면 아는 한도 내에 성심껏 답변해드리겠습니다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9846D-6EA5-4875-901A-0B68BB818837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&gt; NULL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3E7642-EE15-43FC-99A4-CA9852C655BC}"/>
              </a:ext>
            </a:extLst>
          </p:cNvPr>
          <p:cNvSpPr/>
          <p:nvPr/>
        </p:nvSpPr>
        <p:spPr>
          <a:xfrm>
            <a:off x="3659237" y="4200873"/>
            <a:ext cx="5280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 자료는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장고걸스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튜토리얼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https://tutorial.djangogirls.org/ko/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참고하여 만들었습니다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56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만들기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Django </a:t>
            </a:r>
            <a:r>
              <a:rPr lang="en-US" altLang="ko-KR" sz="2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Queryset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Template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Dynamic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76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만들기</a:t>
            </a:r>
            <a:endParaRPr lang="en-US" altLang="ko-KR" sz="2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Django </a:t>
            </a:r>
            <a:r>
              <a:rPr lang="en-US" altLang="ko-KR" sz="2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Queryset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Template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Dynamic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2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(View) - https://docs.djangoproject.com/en/1.11/topics/http/views/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 로직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필요한 정보를 받아와서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전달하는 역할을 수행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06BC54-7C2A-4C75-AA34-095CB5DC029F}"/>
              </a:ext>
            </a:extLst>
          </p:cNvPr>
          <p:cNvSpPr/>
          <p:nvPr/>
        </p:nvSpPr>
        <p:spPr>
          <a:xfrm>
            <a:off x="273135" y="2381076"/>
            <a:ext cx="882456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 소스 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(blog/views.py)</a:t>
            </a:r>
          </a:p>
          <a:p>
            <a:endParaRPr lang="en-US" altLang="ko-KR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 </a:t>
            </a:r>
            <a:r>
              <a:rPr lang="en-US" altLang="ko-KR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Django.shortcuts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import render</a:t>
            </a:r>
          </a:p>
          <a:p>
            <a:endParaRPr lang="en-US" altLang="ko-KR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 </a:t>
            </a:r>
            <a:r>
              <a:rPr lang="en-US" altLang="ko-KR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post_list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(request):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return render(request, ‘blog/post_list.html’, {})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4895E-FFDB-4C7F-95D3-E3FF6C995B7E}"/>
              </a:ext>
            </a:extLst>
          </p:cNvPr>
          <p:cNvSpPr txBox="1"/>
          <p:nvPr/>
        </p:nvSpPr>
        <p:spPr>
          <a:xfrm>
            <a:off x="273135" y="3666693"/>
            <a:ext cx="110997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endParaRPr lang="en-US" altLang="ko-KR" sz="2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post_list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만들어 요청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(request)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넘겨받아서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render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메소드를 호출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render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호출하여 받은 값을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넘겨줘서 사용자에게 보여줌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3D7D4-E077-48BE-B993-4BB59B936748}"/>
              </a:ext>
            </a:extLst>
          </p:cNvPr>
          <p:cNvSpPr txBox="1"/>
          <p:nvPr/>
        </p:nvSpPr>
        <p:spPr>
          <a:xfrm>
            <a:off x="273134" y="4893443"/>
            <a:ext cx="1109971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템블릿이</a:t>
            </a:r>
            <a:r>
              <a:rPr lang="ko-KR" altLang="en-US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생성되지 않았다면</a:t>
            </a:r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http://127.0.0.1:8000/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접속시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에러가 발생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TemplateDoesNotExist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829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HTML 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HyperText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Markup Language)</a:t>
            </a:r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Template </a:t>
            </a:r>
            <a:r>
              <a:rPr lang="ko-KR" altLang="en-US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생성하기</a:t>
            </a:r>
            <a:endParaRPr lang="en-US" altLang="ko-KR" sz="2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blog/templates/blog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디렉토리에 저장됨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없다면 직접 생성하여 만들어 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최종적으로 디렉토리에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사용되며 뷰에서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받아 렌더링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3D7D4-E077-48BE-B993-4BB59B936748}"/>
              </a:ext>
            </a:extLst>
          </p:cNvPr>
          <p:cNvSpPr txBox="1"/>
          <p:nvPr/>
        </p:nvSpPr>
        <p:spPr>
          <a:xfrm>
            <a:off x="273134" y="4893443"/>
            <a:ext cx="110997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</a:t>
            </a:r>
            <a:r>
              <a:rPr lang="ko-KR" altLang="en-US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생성되지 않았다면</a:t>
            </a:r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http://127.0.0.1:8000/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시 에러가 발생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TemplateDoesNotExist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생성이 되었다면 위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코드로 작성한 대로 표시됨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E36BF-2C85-4276-A1AE-4CB2E2B3759B}"/>
              </a:ext>
            </a:extLst>
          </p:cNvPr>
          <p:cNvSpPr/>
          <p:nvPr/>
        </p:nvSpPr>
        <p:spPr>
          <a:xfrm>
            <a:off x="273135" y="2381076"/>
            <a:ext cx="8824566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 소스 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(blog/templates/blog/post_list.html)</a:t>
            </a:r>
          </a:p>
          <a:p>
            <a:endParaRPr lang="en-US" altLang="ko-KR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&lt;head&gt;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&lt;title&gt;Example Page&lt;/title&gt;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&lt;/head&gt;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&lt;body&gt;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&lt;p&gt;Hello world!&lt;/p&gt;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&lt;p&gt;It works!&lt;/p&gt;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&lt;/body&gt;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6511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만들기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Django </a:t>
            </a:r>
            <a:r>
              <a:rPr lang="en-US" altLang="ko-KR" sz="24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Queryset</a:t>
            </a:r>
            <a:endParaRPr lang="en-US" altLang="ko-KR" sz="2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Template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Dynamic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60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en-US" altLang="ko-KR" sz="28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QuerySets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QuerySet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데이터베이스로부터 데이터를 읽고 필터를 사용하거나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정렬등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데이터베이스 작업을 위한 명령어를 일컫는 용어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모든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파이썬의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명령어를 똑같이 사용할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E36BF-2C85-4276-A1AE-4CB2E2B3759B}"/>
              </a:ext>
            </a:extLst>
          </p:cNvPr>
          <p:cNvSpPr/>
          <p:nvPr/>
        </p:nvSpPr>
        <p:spPr>
          <a:xfrm>
            <a:off x="273135" y="2701911"/>
            <a:ext cx="88245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 Interactive Console </a:t>
            </a:r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예시</a:t>
            </a:r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manage.py shell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InteractiveConsole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15678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en-US" altLang="ko-KR" sz="28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QuerySets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QuerySet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글 출력하기 예시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E36BF-2C85-4276-A1AE-4CB2E2B3759B}"/>
              </a:ext>
            </a:extLst>
          </p:cNvPr>
          <p:cNvSpPr/>
          <p:nvPr/>
        </p:nvSpPr>
        <p:spPr>
          <a:xfrm>
            <a:off x="273135" y="2105082"/>
            <a:ext cx="882456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from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blog.models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import Post (</a:t>
            </a:r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Post.objects.all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EF26FA-AD0C-4412-A685-17AB16418FED}"/>
              </a:ext>
            </a:extLst>
          </p:cNvPr>
          <p:cNvSpPr/>
          <p:nvPr/>
        </p:nvSpPr>
        <p:spPr>
          <a:xfrm>
            <a:off x="273135" y="4813621"/>
            <a:ext cx="882456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from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blog.models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import Post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Post.object.create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(author=</a:t>
            </a:r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유저변수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title=‘</a:t>
            </a:r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타이틀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text=‘</a:t>
            </a:r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내용‘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C5E65-E94A-49B9-BF63-657A773C8770}"/>
              </a:ext>
            </a:extLst>
          </p:cNvPr>
          <p:cNvSpPr txBox="1"/>
          <p:nvPr/>
        </p:nvSpPr>
        <p:spPr>
          <a:xfrm>
            <a:off x="273135" y="4433395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 글 객체 저장하기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2B16DF-286F-4FE7-B395-563171B1DB2C}"/>
              </a:ext>
            </a:extLst>
          </p:cNvPr>
          <p:cNvSpPr/>
          <p:nvPr/>
        </p:nvSpPr>
        <p:spPr>
          <a:xfrm>
            <a:off x="273135" y="3204275"/>
            <a:ext cx="882456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from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django.contrib.auth.models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import User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User.objects.all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&gt;&gt;&gt; </a:t>
            </a:r>
            <a:r>
              <a:rPr lang="ko-KR" altLang="en-US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변수명</a:t>
            </a:r>
            <a:r>
              <a:rPr lang="ko-KR" altLang="en-US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User.objects.get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(username=‘</a:t>
            </a:r>
            <a:r>
              <a:rPr lang="ko-KR" altLang="en-US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유저명</a:t>
            </a:r>
            <a:r>
              <a:rPr lang="en-US" altLang="ko-KR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C73D4-10C9-4B17-A130-606AC33479AC}"/>
              </a:ext>
            </a:extLst>
          </p:cNvPr>
          <p:cNvSpPr txBox="1"/>
          <p:nvPr/>
        </p:nvSpPr>
        <p:spPr>
          <a:xfrm>
            <a:off x="273135" y="2824049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유저 인스턴스 가져오기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4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 만들기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Django </a:t>
            </a:r>
            <a:r>
              <a:rPr lang="en-US" altLang="ko-KR" sz="2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Queryset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Template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Dynamic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1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821</Words>
  <Application>Microsoft Office PowerPoint</Application>
  <PresentationFormat>와이드스크린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 Light</vt:lpstr>
      <vt:lpstr>나눔스퀘어라운드 Light</vt:lpstr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KIMJUNWON</cp:lastModifiedBy>
  <cp:revision>141</cp:revision>
  <dcterms:created xsi:type="dcterms:W3CDTF">2018-09-30T14:10:14Z</dcterms:created>
  <dcterms:modified xsi:type="dcterms:W3CDTF">2018-10-08T08:58:04Z</dcterms:modified>
</cp:coreProperties>
</file>