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6" r:id="rId6"/>
    <p:sldId id="301" r:id="rId7"/>
    <p:sldId id="302" r:id="rId8"/>
    <p:sldId id="303" r:id="rId9"/>
    <p:sldId id="298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810" autoAdjust="0"/>
  </p:normalViewPr>
  <p:slideViewPr>
    <p:cSldViewPr snapToGrid="0" showGuides="1">
      <p:cViewPr varScale="1">
        <p:scale>
          <a:sx n="88" d="100"/>
          <a:sy n="88" d="100"/>
        </p:scale>
        <p:origin x="451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Dynasty Cars Inventory Management System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CPT-200</a:t>
            </a:r>
            <a:endParaRPr lang="en-US" dirty="0"/>
          </a:p>
        </p:txBody>
      </p:sp>
      <p:pic>
        <p:nvPicPr>
          <p:cNvPr id="1026" name="Picture 2" descr="Phase Two of Swaps Clearing for Dodd-Frank is Only Weeks Away ...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4" r="25254"/>
          <a:stretch>
            <a:fillRect/>
          </a:stretch>
        </p:blipFill>
        <p:spPr bwMode="auto">
          <a:xfrm>
            <a:off x="1" y="0"/>
            <a:ext cx="690562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Document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really important words here </a:t>
            </a:r>
          </a:p>
          <a:p>
            <a:r>
              <a:rPr lang="en-US" dirty="0" smtClean="0"/>
              <a:t>Even more important words</a:t>
            </a:r>
            <a:endParaRPr lang="en-US" dirty="0"/>
          </a:p>
          <a:p>
            <a:r>
              <a:rPr lang="en-US" dirty="0" smtClean="0"/>
              <a:t>You get the picture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747"/>
            <a:ext cx="6259398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First Draft of GUI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7" r="9917"/>
          <a:stretch>
            <a:fillRect/>
          </a:stretch>
        </p:blipFill>
        <p:spPr>
          <a:xfrm>
            <a:off x="669303" y="1517715"/>
            <a:ext cx="2083324" cy="1932320"/>
          </a:xfr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7" r="9697"/>
          <a:stretch>
            <a:fillRect/>
          </a:stretch>
        </p:blipFill>
        <p:spPr>
          <a:xfrm>
            <a:off x="3648173" y="4110087"/>
            <a:ext cx="2064470" cy="1550145"/>
          </a:xfrm>
        </p:spPr>
      </p:pic>
      <p:pic>
        <p:nvPicPr>
          <p:cNvPr id="20" name="Picture Placeholder 19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2" r="9432"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The username and password will define the authorization level and permissions within which they operate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6" r="8896"/>
          <a:stretch>
            <a:fillRect/>
          </a:stretch>
        </p:blipFill>
        <p:spPr>
          <a:xfrm>
            <a:off x="6504495" y="1517715"/>
            <a:ext cx="2026763" cy="1725106"/>
          </a:xfrm>
        </p:spPr>
      </p:pic>
    </p:spTree>
    <p:extLst>
      <p:ext uri="{BB962C8B-B14F-4D97-AF65-F5344CB8AC3E}">
        <p14:creationId xmlns:p14="http://schemas.microsoft.com/office/powerpoint/2010/main" val="1608982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Draft of </a:t>
            </a:r>
            <a:r>
              <a:rPr lang="en-US" dirty="0" smtClean="0"/>
              <a:t>GUI (cont’d)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4" r="11304"/>
          <a:stretch>
            <a:fillRect/>
          </a:stretch>
        </p:blipFill>
        <p:spPr/>
      </p:pic>
      <p:pic>
        <p:nvPicPr>
          <p:cNvPr id="19" name="Picture Placeholder 18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7" r="9697"/>
          <a:stretch>
            <a:fillRect/>
          </a:stretch>
        </p:blipFill>
        <p:spPr>
          <a:xfrm>
            <a:off x="6783326" y="1739900"/>
            <a:ext cx="1689100" cy="1397000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We have selected the database, working on cleanup and proper way to import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Admin Controls will have the same search engine as the guest. What additional option will be added for admin?</a:t>
            </a:r>
            <a:endParaRPr lang="en-US" dirty="0"/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" b="196"/>
          <a:stretch>
            <a:fillRect/>
          </a:stretch>
        </p:blipFill>
        <p:spPr/>
      </p:pic>
      <p:pic>
        <p:nvPicPr>
          <p:cNvPr id="26" name="Picture Placeholder 25"/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8" r="103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7832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and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log in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5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8D53E665-9B7D-413E-815E-AF0082AFF1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741" b="8742"/>
          <a:stretch/>
        </p:blipFill>
        <p:spPr>
          <a:xfrm>
            <a:off x="9301294" y="1761485"/>
            <a:ext cx="2494721" cy="2226366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Leo Parker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BA6953-980C-4C61-AFA3-018201F6E2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GUI setup and coding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Heather Ryan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E61202C-1274-459A-A89D-C23AE8A261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Manage GitHub, PPT presentation, final submittal of all documentation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Jason </a:t>
            </a:r>
            <a:r>
              <a:rPr lang="en-US" dirty="0" err="1" smtClean="0"/>
              <a:t>Murley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82B8CE-8692-4360-9A23-C2348C7B85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Put something here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372C0BC-293C-400A-8073-0246B833F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smtClean="0"/>
              <a:t>Amanda Fritz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7CB8132-D875-4ED5-9967-5C58F21B10E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UML Diagram, Database Cleanup, and Coding</a:t>
            </a:r>
          </a:p>
        </p:txBody>
      </p:sp>
      <p:pic>
        <p:nvPicPr>
          <p:cNvPr id="25" name="Picture Placeholder 24" descr="A person giving pose&#10;&#10;">
            <a:extLst>
              <a:ext uri="{FF2B5EF4-FFF2-40B4-BE49-F238E27FC236}">
                <a16:creationId xmlns:a16="http://schemas.microsoft.com/office/drawing/2014/main" id="{104C104E-9EBC-4154-906F-14A298E9EF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725" y="1762125"/>
            <a:ext cx="2495550" cy="2225675"/>
          </a:xfrm>
          <a:prstGeom prst="rect">
            <a:avLst/>
          </a:prstGeom>
        </p:spPr>
      </p:pic>
      <p:pic>
        <p:nvPicPr>
          <p:cNvPr id="27" name="Picture Placeholder 26" descr="Male ">
            <a:extLst>
              <a:ext uri="{FF2B5EF4-FFF2-40B4-BE49-F238E27FC236}">
                <a16:creationId xmlns:a16="http://schemas.microsoft.com/office/drawing/2014/main" id="{F5B38C71-905C-4A1A-97EF-31546F4BF60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6350" y="1762125"/>
            <a:ext cx="2495550" cy="2225675"/>
          </a:xfrm>
          <a:prstGeom prst="rect">
            <a:avLst/>
          </a:prstGeo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5" r="126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104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2E51-D53F-4CA2-8BF0-E130B326D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35088"/>
            <a:ext cx="4448175" cy="1520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" b="0" dirty="0">
                <a:solidFill>
                  <a:schemeClr val="bg1">
                    <a:lumMod val="95000"/>
                  </a:schemeClr>
                </a:solidFill>
              </a:rPr>
              <a:t>Slide 27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6" b="6026"/>
          <a:stretch>
            <a:fillRect/>
          </a:stretch>
        </p:blipFill>
        <p:spPr>
          <a:xfrm>
            <a:off x="283504" y="225514"/>
            <a:ext cx="11520488" cy="6300788"/>
          </a:xfrm>
        </p:spPr>
      </p:pic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1B6A5B5-1BEC-4EEA-9356-9BFD758ACB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D1F562-76A4-4CE4-B3CA-758D572E9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60C99C-4D9A-4DAB-AA53-E488AEBCAE16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134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Dynasty Cars Inventory Management System</vt:lpstr>
      <vt:lpstr>System Design Document</vt:lpstr>
      <vt:lpstr>First Draft of GUI</vt:lpstr>
      <vt:lpstr>First Draft of GUI (cont’d)</vt:lpstr>
      <vt:lpstr>Research and Development</vt:lpstr>
      <vt:lpstr>Roles and Responsibilities</vt:lpstr>
      <vt:lpstr>Slide 27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2020-06-18T00:23:22Z</dcterms:created>
  <dcterms:modified xsi:type="dcterms:W3CDTF">2020-06-25T01:58:02Z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