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6" r:id="rId6"/>
    <p:sldId id="301" r:id="rId7"/>
    <p:sldId id="302" r:id="rId8"/>
    <p:sldId id="303" r:id="rId9"/>
    <p:sldId id="298" r:id="rId10"/>
    <p:sldId id="282" r:id="rId11"/>
    <p:sldId id="304" r:id="rId12"/>
    <p:sldId id="30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810" autoAdjust="0"/>
  </p:normalViewPr>
  <p:slideViewPr>
    <p:cSldViewPr snapToGrid="0" showGuides="1">
      <p:cViewPr>
        <p:scale>
          <a:sx n="49" d="100"/>
          <a:sy n="49" d="100"/>
        </p:scale>
        <p:origin x="1954" y="8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3.xml"/><Relationship Id="rId5" Type="http://schemas.openxmlformats.org/officeDocument/2006/relationships/image" Target="../media/image14.jp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Dynasty Cars Inventory Management System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CPT-200</a:t>
            </a:r>
          </a:p>
        </p:txBody>
      </p:sp>
      <p:pic>
        <p:nvPicPr>
          <p:cNvPr id="1026" name="Picture 2" descr="Phase Two of Swaps Clearing for Dodd-Frank is Only Weeks Away ...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54" r="25254"/>
          <a:stretch>
            <a:fillRect/>
          </a:stretch>
        </p:blipFill>
        <p:spPr bwMode="auto">
          <a:xfrm>
            <a:off x="1" y="0"/>
            <a:ext cx="6905624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Management</a:t>
            </a:r>
            <a:br>
              <a:rPr lang="en-US" dirty="0"/>
            </a:br>
            <a:r>
              <a:rPr lang="en-US" dirty="0"/>
              <a:t>System	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user friendly menu to search </a:t>
            </a:r>
          </a:p>
          <a:p>
            <a:r>
              <a:rPr lang="en-US" dirty="0"/>
              <a:t>Even more important words</a:t>
            </a:r>
          </a:p>
          <a:p>
            <a:r>
              <a:rPr lang="en-US" dirty="0"/>
              <a:t>You get the picture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5747"/>
            <a:ext cx="6259398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First Draft of GUI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3</a:t>
            </a:fld>
            <a:endParaRPr lang="en-US" dirty="0"/>
          </a:p>
        </p:txBody>
      </p:sp>
      <p:pic>
        <p:nvPicPr>
          <p:cNvPr id="15" name="Picture Placeholder 1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7" r="9917"/>
          <a:stretch>
            <a:fillRect/>
          </a:stretch>
        </p:blipFill>
        <p:spPr>
          <a:xfrm>
            <a:off x="669303" y="1517715"/>
            <a:ext cx="2083324" cy="1932320"/>
          </a:xfrm>
        </p:spPr>
      </p:pic>
      <p:pic>
        <p:nvPicPr>
          <p:cNvPr id="16" name="Picture Placeholder 15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7" r="9697"/>
          <a:stretch>
            <a:fillRect/>
          </a:stretch>
        </p:blipFill>
        <p:spPr>
          <a:xfrm>
            <a:off x="3648173" y="4110087"/>
            <a:ext cx="2064470" cy="1550145"/>
          </a:xfrm>
        </p:spPr>
      </p:pic>
      <p:pic>
        <p:nvPicPr>
          <p:cNvPr id="20" name="Picture Placeholder 19"/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2" r="9432"/>
          <a:stretch>
            <a:fillRect/>
          </a:stretch>
        </p:blipFill>
        <p:spPr/>
      </p:pic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The username and password will define the authorization level and permissions within which they operate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" name="Picture Placeholder 18"/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6" r="8896"/>
          <a:stretch>
            <a:fillRect/>
          </a:stretch>
        </p:blipFill>
        <p:spPr>
          <a:xfrm>
            <a:off x="6504495" y="1517715"/>
            <a:ext cx="2026763" cy="1725106"/>
          </a:xfrm>
        </p:spPr>
      </p:pic>
    </p:spTree>
    <p:extLst>
      <p:ext uri="{BB962C8B-B14F-4D97-AF65-F5344CB8AC3E}">
        <p14:creationId xmlns:p14="http://schemas.microsoft.com/office/powerpoint/2010/main" val="160898217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First Draft of GUI (cont’d)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4</a:t>
            </a:fld>
            <a:endParaRPr lang="en-US" dirty="0"/>
          </a:p>
        </p:txBody>
      </p:sp>
      <p:pic>
        <p:nvPicPr>
          <p:cNvPr id="18" name="Picture Placeholder 17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4" r="11304"/>
          <a:stretch>
            <a:fillRect/>
          </a:stretch>
        </p:blipFill>
        <p:spPr/>
      </p:pic>
      <p:pic>
        <p:nvPicPr>
          <p:cNvPr id="19" name="Picture Placeholder 18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7" r="9697"/>
          <a:stretch>
            <a:fillRect/>
          </a:stretch>
        </p:blipFill>
        <p:spPr>
          <a:xfrm>
            <a:off x="6783326" y="1739900"/>
            <a:ext cx="1689100" cy="1397000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We have selected the database, working on cleanup and proper way to import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Admin Controls will have the same search engine as the guest. What additional option will be added for admin?</a:t>
            </a:r>
          </a:p>
        </p:txBody>
      </p:sp>
      <p:pic>
        <p:nvPicPr>
          <p:cNvPr id="23" name="Picture Placeholder 22"/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" b="196"/>
          <a:stretch>
            <a:fillRect/>
          </a:stretch>
        </p:blipFill>
        <p:spPr/>
      </p:pic>
      <p:pic>
        <p:nvPicPr>
          <p:cNvPr id="26" name="Picture Placeholder 25"/>
          <p:cNvPicPr>
            <a:picLocks noGrp="1" noChangeAspect="1"/>
          </p:cNvPicPr>
          <p:nvPr>
            <p:ph type="pic" sz="quarter" idx="17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8" r="103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783208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and Development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5</a:t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log in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53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F8E5BC1-257F-4CA0-A14D-8A76F6198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and Responsibilities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84475F-A218-40AD-91D5-2A420736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6</a:t>
            </a:fld>
            <a:endParaRPr lang="en-US" dirty="0"/>
          </a:p>
        </p:txBody>
      </p:sp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8D53E665-9B7D-413E-815E-AF0082AFF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741" b="8742"/>
          <a:stretch/>
        </p:blipFill>
        <p:spPr>
          <a:xfrm>
            <a:off x="9301294" y="1761485"/>
            <a:ext cx="2494721" cy="2226366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2B0CB1D-E6FE-4346-B4DC-C1AC8F0F5C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Leo Parker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EBA6953-980C-4C61-AFA3-018201F6E28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GUI setup and coding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EA45180-5246-464E-BDD0-2AB792997E9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Heather Ryan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E61202C-1274-459A-A89D-C23AE8A261C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Manage GitHub, PPT presentation, final submittal of all documentation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7A4F278-30B9-44DC-81DE-0BB8DC7D9B4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Jason </a:t>
            </a:r>
            <a:r>
              <a:rPr lang="en-US" dirty="0" err="1"/>
              <a:t>Murley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82B8CE-8692-4360-9A23-C2348C7B858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Put something here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372C0BC-293C-400A-8073-0246B833FC7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Amanda Fritz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7CB8132-D875-4ED5-9967-5C58F21B10E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UML Diagram, Database Cleanup, and Coding</a:t>
            </a:r>
          </a:p>
        </p:txBody>
      </p:sp>
      <p:pic>
        <p:nvPicPr>
          <p:cNvPr id="25" name="Picture Placeholder 24" descr="A person giving pose&#10;&#10;">
            <a:extLst>
              <a:ext uri="{FF2B5EF4-FFF2-40B4-BE49-F238E27FC236}">
                <a16:creationId xmlns:a16="http://schemas.microsoft.com/office/drawing/2014/main" id="{104C104E-9EBC-4154-906F-14A298E9EF2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6725" y="1762125"/>
            <a:ext cx="2495550" cy="2225675"/>
          </a:xfrm>
          <a:prstGeom prst="rect">
            <a:avLst/>
          </a:prstGeom>
        </p:spPr>
      </p:pic>
      <p:pic>
        <p:nvPicPr>
          <p:cNvPr id="27" name="Picture Placeholder 26" descr="Male ">
            <a:extLst>
              <a:ext uri="{FF2B5EF4-FFF2-40B4-BE49-F238E27FC236}">
                <a16:creationId xmlns:a16="http://schemas.microsoft.com/office/drawing/2014/main" id="{F5B38C71-905C-4A1A-97EF-31546F4BF602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4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6350" y="1762125"/>
            <a:ext cx="2495550" cy="2225675"/>
          </a:xfrm>
          <a:prstGeom prst="rect">
            <a:avLst/>
          </a:prstGeom>
        </p:spPr>
      </p:pic>
      <p:pic>
        <p:nvPicPr>
          <p:cNvPr id="4" name="Picture Placeholder 3"/>
          <p:cNvPicPr>
            <a:picLocks noGrp="1" noChangeAspect="1"/>
          </p:cNvPicPr>
          <p:nvPr>
            <p:ph type="pic" sz="quarter" idx="2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5" r="126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71040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62E51-D53F-4CA2-8BF0-E130B326D5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35088"/>
            <a:ext cx="4448175" cy="15208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00" b="0" dirty="0">
                <a:solidFill>
                  <a:schemeClr val="bg1">
                    <a:lumMod val="95000"/>
                  </a:schemeClr>
                </a:solidFill>
              </a:rPr>
              <a:t>Slide 27</a:t>
            </a: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6" b="6026"/>
          <a:stretch>
            <a:fillRect/>
          </a:stretch>
        </p:blipFill>
        <p:spPr>
          <a:xfrm>
            <a:off x="627717" y="1442951"/>
            <a:ext cx="10936565" cy="5118274"/>
          </a:xfrm>
          <a:prstGeom prst="rect">
            <a:avLst/>
          </a:prstGeom>
          <a:ln w="190500" cap="sq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4899F6-9C2E-41FC-86CF-32D2E32EB8FF}"/>
              </a:ext>
            </a:extLst>
          </p:cNvPr>
          <p:cNvSpPr txBox="1"/>
          <p:nvPr/>
        </p:nvSpPr>
        <p:spPr>
          <a:xfrm>
            <a:off x="2154766" y="221942"/>
            <a:ext cx="7495261" cy="830997"/>
          </a:xfrm>
          <a:prstGeom prst="rect">
            <a:avLst/>
          </a:prstGeom>
          <a:noFill/>
          <a:ln w="571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UML Diagram</a:t>
            </a:r>
          </a:p>
        </p:txBody>
      </p:sp>
    </p:spTree>
    <p:extLst>
      <p:ext uri="{BB962C8B-B14F-4D97-AF65-F5344CB8AC3E}">
        <p14:creationId xmlns:p14="http://schemas.microsoft.com/office/powerpoint/2010/main" val="196070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AF58F4-1C4A-4DE8-BB12-52641FD90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621" y="1788468"/>
            <a:ext cx="4416424" cy="999328"/>
          </a:xfrm>
        </p:spPr>
        <p:txBody>
          <a:bodyPr anchor="b">
            <a:normAutofit/>
          </a:bodyPr>
          <a:lstStyle/>
          <a:p>
            <a:r>
              <a:rPr lang="en-US" dirty="0"/>
              <a:t>Data Base: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40EAC5-66D1-4796-8CCD-19FAA518C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800" y="3102772"/>
            <a:ext cx="4416424" cy="275649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Microsoft Excel: Import Car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is Broken up into Make,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Model, Year, Type, Color, Cylinders, Transmission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</a:rPr>
              <a:t>Referenced:</a:t>
            </a:r>
            <a:r>
              <a:rPr lang="en-US" sz="1800" b="1" i="0" u="none" strike="noStrike" dirty="0">
                <a:effectLst/>
                <a:latin typeface="Arial" panose="020B0604020202020204" pitchFamily="34" charset="0"/>
              </a:rPr>
              <a:t> </a:t>
            </a:r>
            <a:r>
              <a:rPr lang="en-US" dirty="0"/>
              <a:t> </a:t>
            </a:r>
            <a:r>
              <a:rPr lang="en-US" dirty="0" err="1"/>
              <a:t>Teoalida</a:t>
            </a:r>
            <a:r>
              <a:rPr lang="en-US" dirty="0"/>
              <a:t> - cardatabase.teoalida.com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E99CA9-94FA-42D4-A554-624278D5F0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6" t="26241" r="50689" b="13474"/>
          <a:stretch/>
        </p:blipFill>
        <p:spPr>
          <a:xfrm>
            <a:off x="4716045" y="943585"/>
            <a:ext cx="6771660" cy="5031087"/>
          </a:xfrm>
          <a:prstGeom prst="rect">
            <a:avLst/>
          </a:prstGeom>
          <a:ln w="228600" cap="sq" cmpd="thickThin">
            <a:solidFill>
              <a:schemeClr val="accent6">
                <a:lumMod val="75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100126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518453-7964-4B09-B57F-E1D2B3A12F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2386" y="326204"/>
            <a:ext cx="4910400" cy="7112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Hardware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66AD661-EC5E-48AB-B216-7E4CD1FE91F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30906" y="326204"/>
            <a:ext cx="4908708" cy="711200"/>
          </a:xfrm>
          <a:ln w="57150"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r>
              <a:rPr lang="en-US" sz="4400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A4782-92F1-470E-AF70-BFBD2DC7F20E}"/>
              </a:ext>
            </a:extLst>
          </p:cNvPr>
          <p:cNvSpPr txBox="1"/>
          <p:nvPr/>
        </p:nvSpPr>
        <p:spPr>
          <a:xfrm>
            <a:off x="748861" y="1453483"/>
            <a:ext cx="34920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Dell PowerEdge T30: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server for multiple users to access database</a:t>
            </a:r>
          </a:p>
          <a:p>
            <a:r>
              <a:rPr lang="en-US" sz="2400" dirty="0">
                <a:solidFill>
                  <a:schemeClr val="bg1"/>
                </a:solidFill>
              </a:rPr>
              <a:t>(Employees)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4 TB SAN Storage Devices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storage for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Dell P3000 Workstations: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Single user access (customers)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C4A6C6-C7D3-4C36-869E-1600D5B8D72B}"/>
              </a:ext>
            </a:extLst>
          </p:cNvPr>
          <p:cNvSpPr txBox="1"/>
          <p:nvPr/>
        </p:nvSpPr>
        <p:spPr>
          <a:xfrm>
            <a:off x="7446582" y="1453483"/>
            <a:ext cx="414107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Eclipse: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 create code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Java: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  code language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Swing: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   produce GUI</a:t>
            </a: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GitHub: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    share project progress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Microsoft Office: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    </a:t>
            </a:r>
            <a:r>
              <a:rPr lang="en-US" sz="2400" dirty="0" err="1">
                <a:solidFill>
                  <a:schemeClr val="bg1"/>
                </a:solidFill>
              </a:rPr>
              <a:t>powerpoint</a:t>
            </a:r>
            <a:r>
              <a:rPr lang="en-US" sz="2400" dirty="0">
                <a:solidFill>
                  <a:schemeClr val="bg1"/>
                </a:solidFill>
              </a:rPr>
              <a:t> presentation</a:t>
            </a:r>
          </a:p>
          <a:p>
            <a:r>
              <a:rPr lang="en-US" sz="2400" dirty="0">
                <a:solidFill>
                  <a:schemeClr val="bg1"/>
                </a:solidFill>
              </a:rPr>
              <a:t>	database</a:t>
            </a: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27164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 Template_Classic_Bold_Block_01_MS_v5" id="{AA60D5CE-876A-47D1-9228-3D76491083AD}" vid="{07E49AEA-13A3-4305-88B7-82B9D72D09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D1F562-76A4-4CE4-B3CA-758D572E94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B6A5B5-1BEC-4EEA-9356-9BFD758ACB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60C99C-4D9A-4DAB-AA53-E488AEBCAE16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Office Theme</vt:lpstr>
      <vt:lpstr>Dynasty Cars Inventory Management System</vt:lpstr>
      <vt:lpstr>Inventory Management System </vt:lpstr>
      <vt:lpstr>First Draft of GUI</vt:lpstr>
      <vt:lpstr>First Draft of GUI (cont’d)</vt:lpstr>
      <vt:lpstr>Research and Development</vt:lpstr>
      <vt:lpstr>Roles and Responsibilities</vt:lpstr>
      <vt:lpstr>Slide 27</vt:lpstr>
      <vt:lpstr>Data Base: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2020-06-26T00:25:32Z</dcterms:created>
  <dcterms:modified xsi:type="dcterms:W3CDTF">2020-06-26T02:04:36Z</dcterms:modified>
</cp:coreProperties>
</file>