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96" r:id="rId5"/>
    <p:sldId id="305" r:id="rId6"/>
    <p:sldId id="293" r:id="rId7"/>
    <p:sldId id="303" r:id="rId8"/>
    <p:sldId id="300" r:id="rId9"/>
    <p:sldId id="306" r:id="rId10"/>
    <p:sldId id="312" r:id="rId11"/>
    <p:sldId id="307" r:id="rId12"/>
    <p:sldId id="308" r:id="rId13"/>
    <p:sldId id="309" r:id="rId14"/>
    <p:sldId id="31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795" userDrawn="1">
          <p15:clr>
            <a:srgbClr val="A4A3A4"/>
          </p15:clr>
        </p15:guide>
        <p15:guide id="4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8E3B"/>
    <a:srgbClr val="C26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70" y="72"/>
      </p:cViewPr>
      <p:guideLst>
        <p:guide orient="horz" pos="2160"/>
        <p:guide pos="2880"/>
        <p:guide orient="horz" pos="2795"/>
        <p:guide orient="horz" pos="35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C61AB-81D7-488D-A1B1-8FA8EB40276D}" type="datetimeFigureOut">
              <a:rPr lang="en-US" smtClean="0"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39390-D2EC-45E6-967F-F2BD1EC70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23973-7AB9-45C0-A171-DAC73DD39E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4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7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5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8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0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8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1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1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6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BE59-0814-48FE-8383-25291BAD8589}" type="datetimeFigureOut">
              <a:rPr lang="en-IN" smtClean="0"/>
              <a:t>12-06-2020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5F8D2-8330-4214-8AB0-E6BDE2A5C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7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7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3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7" Type="http://schemas.openxmlformats.org/officeDocument/2006/relationships/image" Target="../media/image17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0" y="5253789"/>
            <a:ext cx="9139238" cy="1604211"/>
          </a:xfrm>
          <a:solidFill>
            <a:srgbClr val="FF8E3B"/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Dynasty Cars </a:t>
            </a:r>
            <a:r>
              <a:rPr lang="en-US" dirty="0" smtClean="0">
                <a:solidFill>
                  <a:schemeClr val="bg1"/>
                </a:solidFill>
              </a:rPr>
              <a:t>Inventory Management System</a:t>
            </a:r>
            <a:r>
              <a:rPr lang="en-US" sz="800" dirty="0" smtClean="0">
                <a:solidFill>
                  <a:schemeClr val="bg1"/>
                </a:solidFill>
              </a:rPr>
              <a:t>(photo </a:t>
            </a:r>
            <a:r>
              <a:rPr lang="en-US" sz="800" dirty="0" smtClean="0">
                <a:solidFill>
                  <a:schemeClr val="bg1"/>
                </a:solidFill>
              </a:rPr>
              <a:t>from Google Images)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78867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Dynasty Cars- Virtual Showroom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0"/>
            <a:ext cx="9144000" cy="52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3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2">
                <a:lumMod val="40000"/>
                <a:lumOff val="60000"/>
              </a:schemeClr>
            </a:gs>
            <a:gs pos="0">
              <a:schemeClr val="bg1"/>
            </a:gs>
            <a:gs pos="74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3ED-9C0D-4283-8665-C84A396B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Future </a:t>
            </a:r>
            <a:r>
              <a:rPr lang="en-US" u="sng" dirty="0"/>
              <a:t>E</a:t>
            </a:r>
            <a:r>
              <a:rPr lang="en-US" u="sng" dirty="0" smtClean="0"/>
              <a:t>xpectations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E3AD-8C89-49B1-8874-9021AF759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58483"/>
          </a:xfrm>
        </p:spPr>
        <p:txBody>
          <a:bodyPr anchor="ctr"/>
          <a:lstStyle/>
          <a:p>
            <a:r>
              <a:rPr lang="en-US" dirty="0"/>
              <a:t>We hope, as the next weeks progress, that we will get into more of a rhythm to provide better communication within the group</a:t>
            </a:r>
          </a:p>
          <a:p>
            <a:r>
              <a:rPr lang="en-US" dirty="0"/>
              <a:t>Create a finish product that not only touches the requirements for the project but go beyond what is expected</a:t>
            </a:r>
          </a:p>
        </p:txBody>
      </p:sp>
      <p:sp>
        <p:nvSpPr>
          <p:cNvPr id="5" name="Rectangle: Rounded Corners 72">
            <a:extLst>
              <a:ext uri="{FF2B5EF4-FFF2-40B4-BE49-F238E27FC236}">
                <a16:creationId xmlns:a16="http://schemas.microsoft.com/office/drawing/2014/main" id="{68EF204A-F56B-4C7D-8525-15191A4AC355}"/>
              </a:ext>
            </a:extLst>
          </p:cNvPr>
          <p:cNvSpPr/>
          <p:nvPr/>
        </p:nvSpPr>
        <p:spPr>
          <a:xfrm>
            <a:off x="206560" y="171780"/>
            <a:ext cx="597041" cy="551054"/>
          </a:xfrm>
          <a:prstGeom prst="roundRect">
            <a:avLst>
              <a:gd name="adj" fmla="val 3509"/>
            </a:avLst>
          </a:prstGeom>
          <a:solidFill>
            <a:srgbClr val="44546A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74">
            <a:extLst>
              <a:ext uri="{FF2B5EF4-FFF2-40B4-BE49-F238E27FC236}">
                <a16:creationId xmlns:a16="http://schemas.microsoft.com/office/drawing/2014/main" id="{02D6E05F-D3C9-4F1F-A93D-625903E0C450}"/>
              </a:ext>
            </a:extLst>
          </p:cNvPr>
          <p:cNvSpPr/>
          <p:nvPr/>
        </p:nvSpPr>
        <p:spPr>
          <a:xfrm>
            <a:off x="315594" y="169479"/>
            <a:ext cx="597041" cy="553355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5" descr="Head with gears">
            <a:extLst>
              <a:ext uri="{FF2B5EF4-FFF2-40B4-BE49-F238E27FC236}">
                <a16:creationId xmlns:a16="http://schemas.microsoft.com/office/drawing/2014/main" id="{A1263843-7280-4681-BC34-E03DCFA959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63049" y="279474"/>
            <a:ext cx="340552" cy="3405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2052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2">
                <a:lumMod val="40000"/>
                <a:lumOff val="60000"/>
              </a:schemeClr>
            </a:gs>
            <a:gs pos="0">
              <a:schemeClr val="bg1"/>
            </a:gs>
            <a:gs pos="74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88BE-A174-4236-9D91-B2853A59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2F9C-110A-42C0-8D97-6C7AEC5D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 a group of very different individuals and have our own unique strengths that we can bring to Dynasty Cars.</a:t>
            </a:r>
          </a:p>
          <a:p>
            <a:r>
              <a:rPr lang="en-US" dirty="0"/>
              <a:t>Over coming the obstacle of not being an </a:t>
            </a:r>
            <a:r>
              <a:rPr lang="en-US" dirty="0" err="1"/>
              <a:t>inperson</a:t>
            </a:r>
            <a:r>
              <a:rPr lang="en-US" dirty="0"/>
              <a:t> group and working on communication and understanding what we all singly do best in. We will bring a well finished product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929C94-B85A-4225-A5D1-9FACEB476073}"/>
              </a:ext>
            </a:extLst>
          </p:cNvPr>
          <p:cNvSpPr/>
          <p:nvPr/>
        </p:nvSpPr>
        <p:spPr>
          <a:xfrm>
            <a:off x="342313" y="324564"/>
            <a:ext cx="469784" cy="469784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7" descr="Upward trend">
            <a:extLst>
              <a:ext uri="{FF2B5EF4-FFF2-40B4-BE49-F238E27FC236}">
                <a16:creationId xmlns:a16="http://schemas.microsoft.com/office/drawing/2014/main" id="{4A90C2D3-FE86-4D71-849C-81C561225C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69373" y="400179"/>
            <a:ext cx="318554" cy="3185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8023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2">
                <a:lumMod val="40000"/>
                <a:lumOff val="60000"/>
              </a:schemeClr>
            </a:gs>
            <a:gs pos="0">
              <a:schemeClr val="bg1"/>
            </a:gs>
            <a:gs pos="74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F157-756A-463C-9E71-787ADC65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Questions 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D52B-436D-4B98-91CA-7D12363F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06764"/>
          </a:xfrm>
        </p:spPr>
        <p:txBody>
          <a:bodyPr anchor="ctr"/>
          <a:lstStyle/>
          <a:p>
            <a:endParaRPr lang="en-US" dirty="0">
              <a:solidFill>
                <a:srgbClr val="44546A"/>
              </a:solidFill>
            </a:endParaRPr>
          </a:p>
          <a:p>
            <a:r>
              <a:rPr lang="en-US" dirty="0"/>
              <a:t>Are there any questions for our team you would like to address?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Are there any suggestions would you like to offer for our team?</a:t>
            </a:r>
          </a:p>
        </p:txBody>
      </p:sp>
      <p:pic>
        <p:nvPicPr>
          <p:cNvPr id="1032" name="Picture 8" descr="Animated Question Mark For Powerpoint Galery - Animated Question ..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4" y="327221"/>
            <a:ext cx="1149563" cy="70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6060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5878C1-E5E4-4100-91AD-43BCE33552E6}"/>
              </a:ext>
            </a:extLst>
          </p:cNvPr>
          <p:cNvSpPr/>
          <p:nvPr/>
        </p:nvSpPr>
        <p:spPr>
          <a:xfrm>
            <a:off x="58130" y="1085834"/>
            <a:ext cx="8699978" cy="4975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B837-CFC0-4B4D-884F-39E00EA94F3B}"/>
              </a:ext>
            </a:extLst>
          </p:cNvPr>
          <p:cNvSpPr/>
          <p:nvPr/>
        </p:nvSpPr>
        <p:spPr>
          <a:xfrm>
            <a:off x="316817" y="132333"/>
            <a:ext cx="81826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000" b="1" dirty="0" smtClean="0">
                <a:solidFill>
                  <a:schemeClr val="tx2"/>
                </a:solidFill>
                <a:latin typeface="+mj-lt"/>
              </a:rPr>
              <a:t>    </a:t>
            </a:r>
            <a:r>
              <a:rPr lang="en-US" sz="3000" b="1" dirty="0" err="1" smtClean="0">
                <a:solidFill>
                  <a:schemeClr val="tx2"/>
                </a:solidFill>
                <a:latin typeface="+mj-lt"/>
              </a:rPr>
              <a:t>Gi</a:t>
            </a:r>
            <a:r>
              <a:rPr lang="en-US" sz="3000" b="1" dirty="0" err="1" smtClean="0">
                <a:solidFill>
                  <a:schemeClr val="tx2"/>
                </a:solidFill>
                <a:latin typeface="+mj-lt"/>
              </a:rPr>
              <a:t>t</a:t>
            </a:r>
            <a:r>
              <a:rPr lang="en-US" sz="3000" b="1" dirty="0" smtClean="0">
                <a:solidFill>
                  <a:schemeClr val="tx2"/>
                </a:solidFill>
                <a:latin typeface="+mj-lt"/>
              </a:rPr>
              <a:t> Hub</a:t>
            </a:r>
            <a:endParaRPr lang="en-US" sz="3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3929C94-B85A-4225-A5D1-9FACEB476073}"/>
              </a:ext>
            </a:extLst>
          </p:cNvPr>
          <p:cNvSpPr/>
          <p:nvPr/>
        </p:nvSpPr>
        <p:spPr>
          <a:xfrm>
            <a:off x="197994" y="216547"/>
            <a:ext cx="481100" cy="469784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Upward trend">
            <a:extLst>
              <a:ext uri="{FF2B5EF4-FFF2-40B4-BE49-F238E27FC236}">
                <a16:creationId xmlns:a16="http://schemas.microsoft.com/office/drawing/2014/main" id="{4A90C2D3-FE86-4D71-849C-81C561225C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6817" y="306469"/>
            <a:ext cx="318554" cy="31855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8EF204A-F56B-4C7D-8525-15191A4AC355}"/>
              </a:ext>
            </a:extLst>
          </p:cNvPr>
          <p:cNvSpPr/>
          <p:nvPr/>
        </p:nvSpPr>
        <p:spPr>
          <a:xfrm>
            <a:off x="140023" y="1281113"/>
            <a:ext cx="597041" cy="551054"/>
          </a:xfrm>
          <a:prstGeom prst="roundRect">
            <a:avLst>
              <a:gd name="adj" fmla="val 3509"/>
            </a:avLst>
          </a:prstGeom>
          <a:solidFill>
            <a:srgbClr val="44546A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2D6E05F-D3C9-4F1F-A93D-625903E0C450}"/>
              </a:ext>
            </a:extLst>
          </p:cNvPr>
          <p:cNvSpPr/>
          <p:nvPr/>
        </p:nvSpPr>
        <p:spPr>
          <a:xfrm>
            <a:off x="216406" y="1294867"/>
            <a:ext cx="597041" cy="553355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A1263843-7280-4681-BC34-E03DCFA95989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6069" y="1373489"/>
            <a:ext cx="340552" cy="3405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37967" y="1390875"/>
            <a:ext cx="7059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and use a </a:t>
            </a:r>
            <a:r>
              <a:rPr lang="en-US" dirty="0" smtClean="0"/>
              <a:t>repository</a:t>
            </a:r>
          </a:p>
          <a:p>
            <a:endParaRPr lang="en-US" dirty="0"/>
          </a:p>
          <a:p>
            <a:r>
              <a:rPr lang="en-US" dirty="0"/>
              <a:t>Start and manage a new </a:t>
            </a:r>
            <a:r>
              <a:rPr lang="en-US" dirty="0" smtClean="0"/>
              <a:t>branch</a:t>
            </a:r>
          </a:p>
          <a:p>
            <a:endParaRPr lang="en-US" dirty="0"/>
          </a:p>
          <a:p>
            <a:r>
              <a:rPr lang="en-US" dirty="0"/>
              <a:t>Make changes to a file and push them to GitHub as </a:t>
            </a:r>
            <a:r>
              <a:rPr lang="en-US" dirty="0" smtClean="0"/>
              <a:t>commits</a:t>
            </a:r>
          </a:p>
          <a:p>
            <a:endParaRPr lang="en-US" dirty="0"/>
          </a:p>
          <a:p>
            <a:r>
              <a:rPr lang="en-US" dirty="0"/>
              <a:t>Open and merge a pull </a:t>
            </a:r>
            <a:r>
              <a:rPr lang="en-US" dirty="0" smtClean="0"/>
              <a:t>request</a:t>
            </a:r>
          </a:p>
          <a:p>
            <a:endParaRPr lang="en-US" dirty="0"/>
          </a:p>
          <a:p>
            <a:r>
              <a:rPr lang="en-US" dirty="0" smtClean="0"/>
              <a:t>What to expect from this going forward… How all of the code will come together.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7680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F5878C1-E5E4-4100-91AD-43BCE33552E6}"/>
              </a:ext>
            </a:extLst>
          </p:cNvPr>
          <p:cNvSpPr/>
          <p:nvPr/>
        </p:nvSpPr>
        <p:spPr>
          <a:xfrm>
            <a:off x="0" y="956345"/>
            <a:ext cx="6289364" cy="5656138"/>
          </a:xfrm>
          <a:prstGeom prst="rect">
            <a:avLst/>
          </a:prstGeom>
          <a:solidFill>
            <a:srgbClr val="FF8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Introduction</a:t>
            </a:r>
            <a:r>
              <a:rPr lang="en-US" sz="2400" dirty="0"/>
              <a:t> – I gave a brief description of objectives and goals of the project </a:t>
            </a:r>
          </a:p>
          <a:p>
            <a:r>
              <a:rPr lang="en-US" sz="2400" b="1" dirty="0"/>
              <a:t>Client Operations- </a:t>
            </a:r>
            <a:r>
              <a:rPr lang="en-US" sz="2400" dirty="0"/>
              <a:t>the result of the project for the end user.</a:t>
            </a:r>
          </a:p>
          <a:p>
            <a:r>
              <a:rPr lang="en-US" sz="2400" b="1" dirty="0"/>
              <a:t>Executive Summary- </a:t>
            </a:r>
            <a:r>
              <a:rPr lang="en-US" sz="2400" dirty="0"/>
              <a:t>just gave a more detailed summary of the goals of the project</a:t>
            </a:r>
          </a:p>
          <a:p>
            <a:r>
              <a:rPr lang="en-US" sz="2400" b="1" dirty="0"/>
              <a:t>Cost Summary- </a:t>
            </a:r>
            <a:r>
              <a:rPr lang="en-US" sz="2400" dirty="0"/>
              <a:t>Billable hours for team, hardware, software and customers usually like to see the rate of return</a:t>
            </a:r>
          </a:p>
          <a:p>
            <a:r>
              <a:rPr lang="en-US" sz="2400" b="1" dirty="0"/>
              <a:t>Terms and Conditions- </a:t>
            </a:r>
            <a:r>
              <a:rPr lang="en-US" sz="2400" dirty="0"/>
              <a:t>what makes this proposal binding.</a:t>
            </a:r>
          </a:p>
          <a:p>
            <a:r>
              <a:rPr lang="en-US" sz="2400" b="1" dirty="0"/>
              <a:t>Contact-</a:t>
            </a:r>
            <a:r>
              <a:rPr lang="en-US" sz="2400" dirty="0"/>
              <a:t> The customer needs a direct contact for changes requests, updates, etc. This is typically the PM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557A81-B712-4275-926A-F0BFD61D8E07}"/>
              </a:ext>
            </a:extLst>
          </p:cNvPr>
          <p:cNvSpPr/>
          <p:nvPr/>
        </p:nvSpPr>
        <p:spPr>
          <a:xfrm>
            <a:off x="3548580" y="262197"/>
            <a:ext cx="469784" cy="4697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4B837-CFC0-4B4D-884F-39E00EA94F3B}"/>
              </a:ext>
            </a:extLst>
          </p:cNvPr>
          <p:cNvSpPr/>
          <p:nvPr/>
        </p:nvSpPr>
        <p:spPr>
          <a:xfrm>
            <a:off x="329929" y="174440"/>
            <a:ext cx="81826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tx2"/>
                </a:solidFill>
                <a:latin typeface="+mj-lt"/>
              </a:rPr>
              <a:t>           Project Proposal </a:t>
            </a:r>
            <a:endParaRPr lang="en-US" sz="3000" b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1" name="Graphic 10" descr="Research">
            <a:extLst>
              <a:ext uri="{FF2B5EF4-FFF2-40B4-BE49-F238E27FC236}">
                <a16:creationId xmlns:a16="http://schemas.microsoft.com/office/drawing/2014/main" id="{2283E8AC-98E7-4925-9F30-93ED18D74E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77914" y="262197"/>
            <a:ext cx="484767" cy="392142"/>
          </a:xfrm>
          <a:prstGeom prst="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D9D9AB-C4D8-45E6-A4B6-7E51228942A5}"/>
              </a:ext>
            </a:extLst>
          </p:cNvPr>
          <p:cNvSpPr/>
          <p:nvPr/>
        </p:nvSpPr>
        <p:spPr>
          <a:xfrm>
            <a:off x="6289364" y="956344"/>
            <a:ext cx="2854636" cy="56561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C20964-DD23-4A38-AF55-5E946A95203A}"/>
              </a:ext>
            </a:extLst>
          </p:cNvPr>
          <p:cNvCxnSpPr/>
          <p:nvPr/>
        </p:nvCxnSpPr>
        <p:spPr>
          <a:xfrm>
            <a:off x="6892322" y="2002481"/>
            <a:ext cx="0" cy="248752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6559C16-B53B-4234-A124-277C84FE0A8D}"/>
              </a:ext>
            </a:extLst>
          </p:cNvPr>
          <p:cNvSpPr/>
          <p:nvPr/>
        </p:nvSpPr>
        <p:spPr>
          <a:xfrm>
            <a:off x="6712322" y="1797332"/>
            <a:ext cx="360000" cy="360000"/>
          </a:xfrm>
          <a:prstGeom prst="ellipse">
            <a:avLst/>
          </a:prstGeom>
          <a:solidFill>
            <a:srgbClr val="FF8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96E870-B66B-483E-B915-CEC84D0F40D8}"/>
              </a:ext>
            </a:extLst>
          </p:cNvPr>
          <p:cNvSpPr/>
          <p:nvPr/>
        </p:nvSpPr>
        <p:spPr>
          <a:xfrm>
            <a:off x="6712322" y="2437328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4FDDB-3824-4B7C-9B64-79DADC9BDAE4}"/>
              </a:ext>
            </a:extLst>
          </p:cNvPr>
          <p:cNvSpPr/>
          <p:nvPr/>
        </p:nvSpPr>
        <p:spPr>
          <a:xfrm>
            <a:off x="6712322" y="3075978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59D4A0-B76E-4D99-9FC5-FD67DC4A303E}"/>
              </a:ext>
            </a:extLst>
          </p:cNvPr>
          <p:cNvSpPr/>
          <p:nvPr/>
        </p:nvSpPr>
        <p:spPr>
          <a:xfrm>
            <a:off x="6712322" y="3718988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7B0A46-126B-4987-9844-91EF440525C9}"/>
              </a:ext>
            </a:extLst>
          </p:cNvPr>
          <p:cNvSpPr/>
          <p:nvPr/>
        </p:nvSpPr>
        <p:spPr>
          <a:xfrm>
            <a:off x="6712322" y="4373024"/>
            <a:ext cx="360000" cy="360000"/>
          </a:xfrm>
          <a:prstGeom prst="ellipse">
            <a:avLst/>
          </a:prstGeom>
          <a:solidFill>
            <a:srgbClr val="FF8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Graphic 20" descr="Run">
            <a:extLst>
              <a:ext uri="{FF2B5EF4-FFF2-40B4-BE49-F238E27FC236}">
                <a16:creationId xmlns:a16="http://schemas.microsoft.com/office/drawing/2014/main" id="{FDC8867B-3816-4211-97B3-C2EFCF4E81A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75688" y="1863183"/>
            <a:ext cx="216000" cy="216000"/>
          </a:xfrm>
          <a:prstGeom prst="rect">
            <a:avLst/>
          </a:prstGeom>
        </p:spPr>
      </p:pic>
      <p:pic>
        <p:nvPicPr>
          <p:cNvPr id="22" name="Graphic 21" descr="Star">
            <a:extLst>
              <a:ext uri="{FF2B5EF4-FFF2-40B4-BE49-F238E27FC236}">
                <a16:creationId xmlns:a16="http://schemas.microsoft.com/office/drawing/2014/main" id="{2080146D-0989-4DB7-89D6-71326540FE7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784322" y="4444769"/>
            <a:ext cx="216000" cy="216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C5FFC9F-0B84-44C9-9631-B5CD6EA3805E}"/>
              </a:ext>
            </a:extLst>
          </p:cNvPr>
          <p:cNvSpPr/>
          <p:nvPr/>
        </p:nvSpPr>
        <p:spPr>
          <a:xfrm>
            <a:off x="7208291" y="1733811"/>
            <a:ext cx="88036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Milestone 1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Phase 1</a:t>
            </a:r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6/12/2020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420FEE-CBAB-4BDD-ADAF-307CAD3C333A}"/>
              </a:ext>
            </a:extLst>
          </p:cNvPr>
          <p:cNvSpPr/>
          <p:nvPr/>
        </p:nvSpPr>
        <p:spPr>
          <a:xfrm>
            <a:off x="7208291" y="2319730"/>
            <a:ext cx="14916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Milestone </a:t>
            </a:r>
            <a:r>
              <a:rPr lang="en-US" sz="1100" b="1" dirty="0" smtClean="0">
                <a:solidFill>
                  <a:schemeClr val="bg1"/>
                </a:solidFill>
              </a:rPr>
              <a:t>2</a:t>
            </a:r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Phase 2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6/27/2020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23E48B-361E-4282-BC9E-B418C0D73E90}"/>
              </a:ext>
            </a:extLst>
          </p:cNvPr>
          <p:cNvSpPr/>
          <p:nvPr/>
        </p:nvSpPr>
        <p:spPr>
          <a:xfrm>
            <a:off x="7208291" y="2984011"/>
            <a:ext cx="14916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Milestone </a:t>
            </a:r>
            <a:r>
              <a:rPr lang="en-US" sz="1100" b="1" dirty="0" smtClean="0">
                <a:solidFill>
                  <a:schemeClr val="bg1"/>
                </a:solidFill>
              </a:rPr>
              <a:t>3</a:t>
            </a:r>
            <a:endParaRPr lang="en-US" sz="1100" b="1" dirty="0">
              <a:solidFill>
                <a:schemeClr val="bg1"/>
              </a:solidFill>
            </a:endParaRPr>
          </a:p>
          <a:p>
            <a:r>
              <a:rPr lang="en-US" sz="1100" dirty="0" smtClean="0">
                <a:solidFill>
                  <a:schemeClr val="bg1"/>
                </a:solidFill>
              </a:rPr>
              <a:t>Phase 3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7/11/2020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6008B9-B291-4614-AD32-B9B1F8BF0322}"/>
              </a:ext>
            </a:extLst>
          </p:cNvPr>
          <p:cNvSpPr/>
          <p:nvPr/>
        </p:nvSpPr>
        <p:spPr>
          <a:xfrm>
            <a:off x="7208291" y="3675676"/>
            <a:ext cx="14916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Milestone </a:t>
            </a:r>
            <a:r>
              <a:rPr lang="en-US" sz="1100" b="1" dirty="0" smtClean="0">
                <a:solidFill>
                  <a:schemeClr val="bg1"/>
                </a:solidFill>
              </a:rPr>
              <a:t>4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Phase 4</a:t>
            </a:r>
          </a:p>
          <a:p>
            <a:r>
              <a:rPr lang="en-US" sz="1100" b="1" dirty="0" smtClean="0">
                <a:solidFill>
                  <a:schemeClr val="bg1"/>
                </a:solidFill>
              </a:rPr>
              <a:t>7/24/2020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465EF-AD74-4D79-AD2D-BAC670E54E47}"/>
              </a:ext>
            </a:extLst>
          </p:cNvPr>
          <p:cNvSpPr/>
          <p:nvPr/>
        </p:nvSpPr>
        <p:spPr>
          <a:xfrm>
            <a:off x="7208291" y="4348064"/>
            <a:ext cx="8515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Project End</a:t>
            </a:r>
          </a:p>
          <a:p>
            <a:r>
              <a:rPr lang="en-US" sz="1100" dirty="0" smtClean="0">
                <a:solidFill>
                  <a:schemeClr val="bg1"/>
                </a:solidFill>
              </a:rPr>
              <a:t>7/27/2020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5EA3F5-2537-47C8-9BDA-5B8644E32C40}"/>
              </a:ext>
            </a:extLst>
          </p:cNvPr>
          <p:cNvSpPr txBox="1"/>
          <p:nvPr/>
        </p:nvSpPr>
        <p:spPr>
          <a:xfrm>
            <a:off x="6974561" y="1015588"/>
            <a:ext cx="14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MILESTONES</a:t>
            </a:r>
            <a:endParaRPr lang="en-US" sz="18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ACFAF8-2BA4-4371-AEA5-1FA3CC8C1026}"/>
              </a:ext>
            </a:extLst>
          </p:cNvPr>
          <p:cNvCxnSpPr/>
          <p:nvPr/>
        </p:nvCxnSpPr>
        <p:spPr>
          <a:xfrm>
            <a:off x="6354805" y="1470113"/>
            <a:ext cx="28546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31FD81-7835-4445-B2D8-5B8BF1A430BD}"/>
              </a:ext>
            </a:extLst>
          </p:cNvPr>
          <p:cNvSpPr txBox="1"/>
          <p:nvPr/>
        </p:nvSpPr>
        <p:spPr>
          <a:xfrm>
            <a:off x="7085657" y="5103774"/>
            <a:ext cx="1530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Project Budget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8F9783-9A7D-4192-9314-6A79AAD07344}"/>
              </a:ext>
            </a:extLst>
          </p:cNvPr>
          <p:cNvSpPr txBox="1"/>
          <p:nvPr/>
        </p:nvSpPr>
        <p:spPr>
          <a:xfrm>
            <a:off x="6462191" y="5411742"/>
            <a:ext cx="26398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1"/>
                </a:solidFill>
              </a:rPr>
              <a:t>              $190,000 </a:t>
            </a:r>
            <a:r>
              <a:rPr lang="en-US" dirty="0" smtClean="0">
                <a:solidFill>
                  <a:schemeClr val="bg1"/>
                </a:solidFill>
              </a:rPr>
              <a:t>, this was created from examples online and the amount of billable team members we have 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7" name="Graphic 36" descr="Meeting">
            <a:extLst>
              <a:ext uri="{FF2B5EF4-FFF2-40B4-BE49-F238E27FC236}">
                <a16:creationId xmlns:a16="http://schemas.microsoft.com/office/drawing/2014/main" id="{465E2964-9B7B-4D26-B6A0-93626D0C8F3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81929" y="510309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810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accent2">
                <a:lumMod val="60000"/>
                <a:lumOff val="40000"/>
              </a:schemeClr>
            </a:gs>
            <a:gs pos="0">
              <a:schemeClr val="accent2">
                <a:lumMod val="75000"/>
              </a:schemeClr>
            </a:gs>
            <a:gs pos="81000">
              <a:schemeClr val="accent2"/>
            </a:gs>
            <a:gs pos="57000">
              <a:schemeClr val="accent2">
                <a:lumMod val="40000"/>
                <a:lumOff val="60000"/>
              </a:schemeClr>
            </a:gs>
            <a:gs pos="32000">
              <a:schemeClr val="accent2">
                <a:lumMod val="40000"/>
                <a:lumOff val="6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68000">
              <a:srgbClr val="F29F67"/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Statement of Work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Introduction- </a:t>
            </a:r>
            <a:r>
              <a:rPr lang="en-US" dirty="0"/>
              <a:t> It covers the working agreement between two </a:t>
            </a:r>
            <a:r>
              <a:rPr lang="en-US" dirty="0" smtClean="0"/>
              <a:t>parties. In this case ‘customer’ and ‘provider’</a:t>
            </a:r>
          </a:p>
          <a:p>
            <a:r>
              <a:rPr lang="en-US" b="1" dirty="0" smtClean="0"/>
              <a:t>Scope of Work- </a:t>
            </a:r>
            <a:r>
              <a:rPr lang="en-US" dirty="0"/>
              <a:t>detailed information on how </a:t>
            </a:r>
            <a:r>
              <a:rPr lang="en-US" dirty="0" smtClean="0"/>
              <a:t>exactly the project is constructed. Ex. Assigned developers make of cars</a:t>
            </a:r>
          </a:p>
          <a:p>
            <a:r>
              <a:rPr lang="en-US" b="1" dirty="0" smtClean="0"/>
              <a:t>Period of Performance- </a:t>
            </a:r>
            <a:r>
              <a:rPr lang="en-US" dirty="0" smtClean="0"/>
              <a:t>Start and End Date</a:t>
            </a:r>
          </a:p>
          <a:p>
            <a:r>
              <a:rPr lang="en-US" b="1" dirty="0" smtClean="0"/>
              <a:t>Place of Performance- </a:t>
            </a:r>
            <a:r>
              <a:rPr lang="en-US" dirty="0" smtClean="0"/>
              <a:t>where is the work completed</a:t>
            </a:r>
          </a:p>
          <a:p>
            <a:r>
              <a:rPr lang="en-US" b="1" dirty="0"/>
              <a:t>Work Requirements- </a:t>
            </a:r>
            <a:r>
              <a:rPr lang="en-US" dirty="0"/>
              <a:t>What does the customer need to make available to the provider to get the job done? </a:t>
            </a:r>
          </a:p>
          <a:p>
            <a:r>
              <a:rPr lang="en-US" b="1" dirty="0" smtClean="0"/>
              <a:t>Schedule</a:t>
            </a:r>
            <a:r>
              <a:rPr lang="en-US" dirty="0" smtClean="0"/>
              <a:t>- This is based on due dates of each phase</a:t>
            </a:r>
          </a:p>
          <a:p>
            <a:r>
              <a:rPr lang="en-US" b="1" dirty="0" smtClean="0"/>
              <a:t>Acceptance- </a:t>
            </a:r>
            <a:r>
              <a:rPr lang="en-US" dirty="0" smtClean="0"/>
              <a:t>how do you decide if project was completed successfully 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5" name="Rectangle: Rounded Corners 48">
            <a:extLst>
              <a:ext uri="{FF2B5EF4-FFF2-40B4-BE49-F238E27FC236}">
                <a16:creationId xmlns:a16="http://schemas.microsoft.com/office/drawing/2014/main" id="{A7EEB382-9A9E-45D2-AC9A-948DABC835D2}"/>
              </a:ext>
            </a:extLst>
          </p:cNvPr>
          <p:cNvSpPr/>
          <p:nvPr/>
        </p:nvSpPr>
        <p:spPr>
          <a:xfrm>
            <a:off x="427166" y="335915"/>
            <a:ext cx="597041" cy="553355"/>
          </a:xfrm>
          <a:prstGeom prst="roundRect">
            <a:avLst>
              <a:gd name="adj" fmla="val 3509"/>
            </a:avLst>
          </a:prstGeom>
          <a:solidFill>
            <a:srgbClr val="44546A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0">
            <a:extLst>
              <a:ext uri="{FF2B5EF4-FFF2-40B4-BE49-F238E27FC236}">
                <a16:creationId xmlns:a16="http://schemas.microsoft.com/office/drawing/2014/main" id="{9BC28270-3D72-4363-BE73-ADC0CACE6DC9}"/>
              </a:ext>
            </a:extLst>
          </p:cNvPr>
          <p:cNvSpPr/>
          <p:nvPr/>
        </p:nvSpPr>
        <p:spPr>
          <a:xfrm>
            <a:off x="515962" y="423379"/>
            <a:ext cx="597041" cy="553355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9" descr="Users">
            <a:extLst>
              <a:ext uri="{FF2B5EF4-FFF2-40B4-BE49-F238E27FC236}">
                <a16:creationId xmlns:a16="http://schemas.microsoft.com/office/drawing/2014/main" id="{5359E280-0287-4C08-81B4-86AD192A4DD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88217" y="469820"/>
            <a:ext cx="419450" cy="4194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3799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553453" y="0"/>
            <a:ext cx="859054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Teams Roles and Responsibilities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6877" y="1249637"/>
            <a:ext cx="8610246" cy="5200126"/>
            <a:chOff x="187036" y="1144935"/>
            <a:chExt cx="8959855" cy="5411273"/>
          </a:xfrm>
        </p:grpSpPr>
        <p:grpSp>
          <p:nvGrpSpPr>
            <p:cNvPr id="7" name="Group 6"/>
            <p:cNvGrpSpPr/>
            <p:nvPr/>
          </p:nvGrpSpPr>
          <p:grpSpPr>
            <a:xfrm>
              <a:off x="874276" y="1144935"/>
              <a:ext cx="8272615" cy="5411273"/>
              <a:chOff x="874276" y="1144935"/>
              <a:chExt cx="8272615" cy="5411273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3172959" y="1256322"/>
                <a:ext cx="5973932" cy="5299886"/>
                <a:chOff x="3172959" y="1256322"/>
                <a:chExt cx="5973932" cy="5299886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3182942" y="5480200"/>
                  <a:ext cx="5963949" cy="1076008"/>
                  <a:chOff x="3182942" y="5480200"/>
                  <a:chExt cx="5963949" cy="1076008"/>
                </a:xfrm>
              </p:grpSpPr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182942" y="5480200"/>
                    <a:ext cx="5963949" cy="1076008"/>
                    <a:chOff x="2793003" y="4797540"/>
                    <a:chExt cx="5963949" cy="1076008"/>
                  </a:xfrm>
                </p:grpSpPr>
                <p:grpSp>
                  <p:nvGrpSpPr>
                    <p:cNvPr id="309" name="Group 308"/>
                    <p:cNvGrpSpPr/>
                    <p:nvPr/>
                  </p:nvGrpSpPr>
                  <p:grpSpPr>
                    <a:xfrm flipH="1">
                      <a:off x="2793003" y="4797540"/>
                      <a:ext cx="5963949" cy="1076008"/>
                      <a:chOff x="991875" y="851710"/>
                      <a:chExt cx="7166200" cy="1422208"/>
                    </a:xfrm>
                  </p:grpSpPr>
                  <p:sp>
                    <p:nvSpPr>
                      <p:cNvPr id="311" name="Freeform 310"/>
                      <p:cNvSpPr/>
                      <p:nvPr/>
                    </p:nvSpPr>
                    <p:spPr>
                      <a:xfrm>
                        <a:off x="2645704" y="982153"/>
                        <a:ext cx="5512371" cy="1291765"/>
                      </a:xfrm>
                      <a:custGeom>
                        <a:avLst/>
                        <a:gdLst>
                          <a:gd name="connsiteX0" fmla="*/ 241201 w 5421260"/>
                          <a:gd name="connsiteY0" fmla="*/ 988554 h 1454751"/>
                          <a:gd name="connsiteX1" fmla="*/ 149761 w 5421260"/>
                          <a:gd name="connsiteY1" fmla="*/ 1079994 h 1454751"/>
                          <a:gd name="connsiteX2" fmla="*/ 241201 w 5421260"/>
                          <a:gd name="connsiteY2" fmla="*/ 1171434 h 1454751"/>
                          <a:gd name="connsiteX3" fmla="*/ 332641 w 5421260"/>
                          <a:gd name="connsiteY3" fmla="*/ 1079994 h 1454751"/>
                          <a:gd name="connsiteX4" fmla="*/ 241201 w 5421260"/>
                          <a:gd name="connsiteY4" fmla="*/ 988554 h 1454751"/>
                          <a:gd name="connsiteX5" fmla="*/ 250166 w 5421260"/>
                          <a:gd name="connsiteY5" fmla="*/ 284824 h 1454751"/>
                          <a:gd name="connsiteX6" fmla="*/ 158726 w 5421260"/>
                          <a:gd name="connsiteY6" fmla="*/ 376264 h 1454751"/>
                          <a:gd name="connsiteX7" fmla="*/ 250166 w 5421260"/>
                          <a:gd name="connsiteY7" fmla="*/ 467704 h 1454751"/>
                          <a:gd name="connsiteX8" fmla="*/ 341606 w 5421260"/>
                          <a:gd name="connsiteY8" fmla="*/ 376264 h 1454751"/>
                          <a:gd name="connsiteX9" fmla="*/ 250166 w 5421260"/>
                          <a:gd name="connsiteY9" fmla="*/ 284824 h 1454751"/>
                          <a:gd name="connsiteX10" fmla="*/ 0 w 5421260"/>
                          <a:gd name="connsiteY10" fmla="*/ 0 h 1454751"/>
                          <a:gd name="connsiteX11" fmla="*/ 5421260 w 5421260"/>
                          <a:gd name="connsiteY11" fmla="*/ 0 h 1454751"/>
                          <a:gd name="connsiteX12" fmla="*/ 5421260 w 5421260"/>
                          <a:gd name="connsiteY12" fmla="*/ 1454751 h 1454751"/>
                          <a:gd name="connsiteX13" fmla="*/ 0 w 5421260"/>
                          <a:gd name="connsiteY13" fmla="*/ 1454751 h 14547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5421260" h="1454751">
                            <a:moveTo>
                              <a:pt x="241201" y="988554"/>
                            </a:moveTo>
                            <a:cubicBezTo>
                              <a:pt x="190700" y="988554"/>
                              <a:pt x="149761" y="1029493"/>
                              <a:pt x="149761" y="1079994"/>
                            </a:cubicBezTo>
                            <a:cubicBezTo>
                              <a:pt x="149761" y="1130495"/>
                              <a:pt x="190700" y="1171434"/>
                              <a:pt x="241201" y="1171434"/>
                            </a:cubicBezTo>
                            <a:cubicBezTo>
                              <a:pt x="291702" y="1171434"/>
                              <a:pt x="332641" y="1130495"/>
                              <a:pt x="332641" y="1079994"/>
                            </a:cubicBezTo>
                            <a:cubicBezTo>
                              <a:pt x="332641" y="1029493"/>
                              <a:pt x="291702" y="988554"/>
                              <a:pt x="241201" y="988554"/>
                            </a:cubicBezTo>
                            <a:close/>
                            <a:moveTo>
                              <a:pt x="250166" y="284824"/>
                            </a:moveTo>
                            <a:cubicBezTo>
                              <a:pt x="199665" y="284824"/>
                              <a:pt x="158726" y="325763"/>
                              <a:pt x="158726" y="376264"/>
                            </a:cubicBezTo>
                            <a:cubicBezTo>
                              <a:pt x="158726" y="426765"/>
                              <a:pt x="199665" y="467704"/>
                              <a:pt x="250166" y="467704"/>
                            </a:cubicBezTo>
                            <a:cubicBezTo>
                              <a:pt x="300667" y="467704"/>
                              <a:pt x="341606" y="426765"/>
                              <a:pt x="341606" y="376264"/>
                            </a:cubicBezTo>
                            <a:cubicBezTo>
                              <a:pt x="341606" y="325763"/>
                              <a:pt x="300667" y="284824"/>
                              <a:pt x="250166" y="284824"/>
                            </a:cubicBezTo>
                            <a:close/>
                            <a:moveTo>
                              <a:pt x="0" y="0"/>
                            </a:moveTo>
                            <a:lnTo>
                              <a:pt x="5421260" y="0"/>
                            </a:lnTo>
                            <a:lnTo>
                              <a:pt x="5421260" y="1454751"/>
                            </a:lnTo>
                            <a:lnTo>
                              <a:pt x="0" y="1454751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12" name="Freeform 311"/>
                      <p:cNvSpPr/>
                      <p:nvPr/>
                    </p:nvSpPr>
                    <p:spPr>
                      <a:xfrm>
                        <a:off x="991875" y="851710"/>
                        <a:ext cx="1565805" cy="1289304"/>
                      </a:xfrm>
                      <a:custGeom>
                        <a:avLst/>
                        <a:gdLst>
                          <a:gd name="connsiteX0" fmla="*/ 1532087 w 1763369"/>
                          <a:gd name="connsiteY0" fmla="*/ 969530 h 1437234"/>
                          <a:gd name="connsiteX1" fmla="*/ 1440647 w 1763369"/>
                          <a:gd name="connsiteY1" fmla="*/ 1060970 h 1437234"/>
                          <a:gd name="connsiteX2" fmla="*/ 1532087 w 1763369"/>
                          <a:gd name="connsiteY2" fmla="*/ 1152410 h 1437234"/>
                          <a:gd name="connsiteX3" fmla="*/ 1623527 w 1763369"/>
                          <a:gd name="connsiteY3" fmla="*/ 1060970 h 1437234"/>
                          <a:gd name="connsiteX4" fmla="*/ 1532087 w 1763369"/>
                          <a:gd name="connsiteY4" fmla="*/ 969530 h 1437234"/>
                          <a:gd name="connsiteX5" fmla="*/ 1541052 w 1763369"/>
                          <a:gd name="connsiteY5" fmla="*/ 265800 h 1437234"/>
                          <a:gd name="connsiteX6" fmla="*/ 1449612 w 1763369"/>
                          <a:gd name="connsiteY6" fmla="*/ 357240 h 1437234"/>
                          <a:gd name="connsiteX7" fmla="*/ 1541052 w 1763369"/>
                          <a:gd name="connsiteY7" fmla="*/ 448680 h 1437234"/>
                          <a:gd name="connsiteX8" fmla="*/ 1632492 w 1763369"/>
                          <a:gd name="connsiteY8" fmla="*/ 357240 h 1437234"/>
                          <a:gd name="connsiteX9" fmla="*/ 1541052 w 1763369"/>
                          <a:gd name="connsiteY9" fmla="*/ 265800 h 1437234"/>
                          <a:gd name="connsiteX10" fmla="*/ 480921 w 1763369"/>
                          <a:gd name="connsiteY10" fmla="*/ 0 h 1437234"/>
                          <a:gd name="connsiteX11" fmla="*/ 1763369 w 1763369"/>
                          <a:gd name="connsiteY11" fmla="*/ 0 h 1437234"/>
                          <a:gd name="connsiteX12" fmla="*/ 1763369 w 1763369"/>
                          <a:gd name="connsiteY12" fmla="*/ 1437234 h 1437234"/>
                          <a:gd name="connsiteX13" fmla="*/ 480921 w 1763369"/>
                          <a:gd name="connsiteY13" fmla="*/ 1437234 h 1437234"/>
                          <a:gd name="connsiteX14" fmla="*/ 0 w 1763369"/>
                          <a:gd name="connsiteY14" fmla="*/ 759681 h 1437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763369" h="1437234">
                            <a:moveTo>
                              <a:pt x="1532087" y="969530"/>
                            </a:moveTo>
                            <a:cubicBezTo>
                              <a:pt x="1481586" y="969530"/>
                              <a:pt x="1440647" y="1010469"/>
                              <a:pt x="1440647" y="1060970"/>
                            </a:cubicBezTo>
                            <a:cubicBezTo>
                              <a:pt x="1440647" y="1111471"/>
                              <a:pt x="1481586" y="1152410"/>
                              <a:pt x="1532087" y="1152410"/>
                            </a:cubicBezTo>
                            <a:cubicBezTo>
                              <a:pt x="1582588" y="1152410"/>
                              <a:pt x="1623527" y="1111471"/>
                              <a:pt x="1623527" y="1060970"/>
                            </a:cubicBezTo>
                            <a:cubicBezTo>
                              <a:pt x="1623527" y="1010469"/>
                              <a:pt x="1582588" y="969530"/>
                              <a:pt x="1532087" y="969530"/>
                            </a:cubicBezTo>
                            <a:close/>
                            <a:moveTo>
                              <a:pt x="1541052" y="265800"/>
                            </a:moveTo>
                            <a:cubicBezTo>
                              <a:pt x="1490551" y="265800"/>
                              <a:pt x="1449612" y="306739"/>
                              <a:pt x="1449612" y="357240"/>
                            </a:cubicBezTo>
                            <a:cubicBezTo>
                              <a:pt x="1449612" y="407741"/>
                              <a:pt x="1490551" y="448680"/>
                              <a:pt x="1541052" y="448680"/>
                            </a:cubicBezTo>
                            <a:cubicBezTo>
                              <a:pt x="1591553" y="448680"/>
                              <a:pt x="1632492" y="407741"/>
                              <a:pt x="1632492" y="357240"/>
                            </a:cubicBezTo>
                            <a:cubicBezTo>
                              <a:pt x="1632492" y="306739"/>
                              <a:pt x="1591553" y="265800"/>
                              <a:pt x="1541052" y="265800"/>
                            </a:cubicBezTo>
                            <a:close/>
                            <a:moveTo>
                              <a:pt x="480921" y="0"/>
                            </a:moveTo>
                            <a:lnTo>
                              <a:pt x="1763369" y="0"/>
                            </a:lnTo>
                            <a:lnTo>
                              <a:pt x="1763369" y="1437234"/>
                            </a:lnTo>
                            <a:lnTo>
                              <a:pt x="480921" y="1437234"/>
                            </a:lnTo>
                            <a:lnTo>
                              <a:pt x="0" y="759681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313" name="Group 312"/>
                      <p:cNvGrpSpPr/>
                      <p:nvPr/>
                    </p:nvGrpSpPr>
                    <p:grpSpPr>
                      <a:xfrm>
                        <a:off x="2325357" y="1208599"/>
                        <a:ext cx="564897" cy="717277"/>
                        <a:chOff x="2620748" y="1239667"/>
                        <a:chExt cx="636173" cy="807780"/>
                      </a:xfrm>
                    </p:grpSpPr>
                    <p:sp>
                      <p:nvSpPr>
                        <p:cNvPr id="314" name="Rounded Rectangle 313"/>
                        <p:cNvSpPr/>
                        <p:nvPr/>
                      </p:nvSpPr>
                      <p:spPr>
                        <a:xfrm rot="16200000" flipV="1">
                          <a:off x="2889755" y="970662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15" name="Rounded Rectangle 314"/>
                        <p:cNvSpPr/>
                        <p:nvPr/>
                      </p:nvSpPr>
                      <p:spPr>
                        <a:xfrm rot="16200000" flipV="1">
                          <a:off x="2889753" y="1680280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5" name="Group 304"/>
                    <p:cNvGrpSpPr/>
                    <p:nvPr/>
                  </p:nvGrpSpPr>
                  <p:grpSpPr>
                    <a:xfrm>
                      <a:off x="3944945" y="4905905"/>
                      <a:ext cx="3225015" cy="720215"/>
                      <a:chOff x="469594" y="753541"/>
                      <a:chExt cx="2898181" cy="720215"/>
                    </a:xfrm>
                  </p:grpSpPr>
                  <p:sp>
                    <p:nvSpPr>
                      <p:cNvPr id="307" name="TextBox 127"/>
                      <p:cNvSpPr txBox="1"/>
                      <p:nvPr/>
                    </p:nvSpPr>
                    <p:spPr>
                      <a:xfrm>
                        <a:off x="1285541" y="753541"/>
                        <a:ext cx="1386579" cy="3202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08" name="TextBox 105"/>
                      <p:cNvSpPr txBox="1"/>
                      <p:nvPr/>
                    </p:nvSpPr>
                    <p:spPr>
                      <a:xfrm>
                        <a:off x="469594" y="1217537"/>
                        <a:ext cx="2898181" cy="256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ctr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 sz="1000" dirty="0">
                          <a:solidFill>
                            <a:schemeClr val="tx1">
                              <a:alpha val="55000"/>
                            </a:schemeClr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6" name="Group 355"/>
                  <p:cNvGrpSpPr/>
                  <p:nvPr/>
                </p:nvGrpSpPr>
                <p:grpSpPr>
                  <a:xfrm>
                    <a:off x="8261262" y="5860530"/>
                    <a:ext cx="435806" cy="368408"/>
                    <a:chOff x="6293875" y="2500550"/>
                    <a:chExt cx="946845" cy="800409"/>
                  </a:xfrm>
                  <a:solidFill>
                    <a:schemeClr val="bg1"/>
                  </a:solidFill>
                </p:grpSpPr>
                <p:sp>
                  <p:nvSpPr>
                    <p:cNvPr id="358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6293875" y="2500550"/>
                      <a:ext cx="720129" cy="728039"/>
                    </a:xfrm>
                    <a:custGeom>
                      <a:avLst/>
                      <a:gdLst>
                        <a:gd name="T0" fmla="*/ 137 w 273"/>
                        <a:gd name="T1" fmla="*/ 247 h 276"/>
                        <a:gd name="T2" fmla="*/ 125 w 273"/>
                        <a:gd name="T3" fmla="*/ 251 h 276"/>
                        <a:gd name="T4" fmla="*/ 97 w 273"/>
                        <a:gd name="T5" fmla="*/ 243 h 276"/>
                        <a:gd name="T6" fmla="*/ 72 w 273"/>
                        <a:gd name="T7" fmla="*/ 230 h 276"/>
                        <a:gd name="T8" fmla="*/ 52 w 273"/>
                        <a:gd name="T9" fmla="*/ 211 h 276"/>
                        <a:gd name="T10" fmla="*/ 37 w 273"/>
                        <a:gd name="T11" fmla="*/ 187 h 276"/>
                        <a:gd name="T12" fmla="*/ 28 w 273"/>
                        <a:gd name="T13" fmla="*/ 159 h 276"/>
                        <a:gd name="T14" fmla="*/ 27 w 273"/>
                        <a:gd name="T15" fmla="*/ 132 h 276"/>
                        <a:gd name="T16" fmla="*/ 32 w 273"/>
                        <a:gd name="T17" fmla="*/ 103 h 276"/>
                        <a:gd name="T18" fmla="*/ 44 w 273"/>
                        <a:gd name="T19" fmla="*/ 78 h 276"/>
                        <a:gd name="T20" fmla="*/ 62 w 273"/>
                        <a:gd name="T21" fmla="*/ 56 h 276"/>
                        <a:gd name="T22" fmla="*/ 84 w 273"/>
                        <a:gd name="T23" fmla="*/ 39 h 276"/>
                        <a:gd name="T24" fmla="*/ 110 w 273"/>
                        <a:gd name="T25" fmla="*/ 30 h 276"/>
                        <a:gd name="T26" fmla="*/ 139 w 273"/>
                        <a:gd name="T27" fmla="*/ 26 h 276"/>
                        <a:gd name="T28" fmla="*/ 167 w 273"/>
                        <a:gd name="T29" fmla="*/ 30 h 276"/>
                        <a:gd name="T30" fmla="*/ 193 w 273"/>
                        <a:gd name="T31" fmla="*/ 39 h 276"/>
                        <a:gd name="T32" fmla="*/ 216 w 273"/>
                        <a:gd name="T33" fmla="*/ 56 h 276"/>
                        <a:gd name="T34" fmla="*/ 233 w 273"/>
                        <a:gd name="T35" fmla="*/ 78 h 276"/>
                        <a:gd name="T36" fmla="*/ 247 w 273"/>
                        <a:gd name="T37" fmla="*/ 103 h 276"/>
                        <a:gd name="T38" fmla="*/ 252 w 273"/>
                        <a:gd name="T39" fmla="*/ 132 h 276"/>
                        <a:gd name="T40" fmla="*/ 241 w 273"/>
                        <a:gd name="T41" fmla="*/ 146 h 276"/>
                        <a:gd name="T42" fmla="*/ 262 w 273"/>
                        <a:gd name="T43" fmla="*/ 115 h 276"/>
                        <a:gd name="T44" fmla="*/ 252 w 273"/>
                        <a:gd name="T45" fmla="*/ 85 h 276"/>
                        <a:gd name="T46" fmla="*/ 235 w 273"/>
                        <a:gd name="T47" fmla="*/ 59 h 276"/>
                        <a:gd name="T48" fmla="*/ 213 w 273"/>
                        <a:gd name="T49" fmla="*/ 38 h 276"/>
                        <a:gd name="T50" fmla="*/ 185 w 273"/>
                        <a:gd name="T51" fmla="*/ 22 h 276"/>
                        <a:gd name="T52" fmla="*/ 155 w 273"/>
                        <a:gd name="T53" fmla="*/ 14 h 276"/>
                        <a:gd name="T54" fmla="*/ 123 w 273"/>
                        <a:gd name="T55" fmla="*/ 14 h 276"/>
                        <a:gd name="T56" fmla="*/ 92 w 273"/>
                        <a:gd name="T57" fmla="*/ 22 h 276"/>
                        <a:gd name="T58" fmla="*/ 65 w 273"/>
                        <a:gd name="T59" fmla="*/ 38 h 276"/>
                        <a:gd name="T60" fmla="*/ 42 w 273"/>
                        <a:gd name="T61" fmla="*/ 59 h 276"/>
                        <a:gd name="T62" fmla="*/ 25 w 273"/>
                        <a:gd name="T63" fmla="*/ 85 h 276"/>
                        <a:gd name="T64" fmla="*/ 16 w 273"/>
                        <a:gd name="T65" fmla="*/ 115 h 276"/>
                        <a:gd name="T66" fmla="*/ 14 w 273"/>
                        <a:gd name="T67" fmla="*/ 146 h 276"/>
                        <a:gd name="T68" fmla="*/ 20 w 273"/>
                        <a:gd name="T69" fmla="*/ 178 h 276"/>
                        <a:gd name="T70" fmla="*/ 33 w 273"/>
                        <a:gd name="T71" fmla="*/ 205 h 276"/>
                        <a:gd name="T72" fmla="*/ 53 w 273"/>
                        <a:gd name="T73" fmla="*/ 230 h 276"/>
                        <a:gd name="T74" fmla="*/ 78 w 273"/>
                        <a:gd name="T75" fmla="*/ 248 h 276"/>
                        <a:gd name="T76" fmla="*/ 108 w 273"/>
                        <a:gd name="T77" fmla="*/ 260 h 276"/>
                        <a:gd name="T78" fmla="*/ 139 w 273"/>
                        <a:gd name="T79" fmla="*/ 264 h 276"/>
                        <a:gd name="T80" fmla="*/ 159 w 273"/>
                        <a:gd name="T81" fmla="*/ 272 h 276"/>
                        <a:gd name="T82" fmla="*/ 138 w 273"/>
                        <a:gd name="T83" fmla="*/ 251 h 276"/>
                        <a:gd name="connsiteX0" fmla="*/ 5055 w 10000"/>
                        <a:gd name="connsiteY0" fmla="*/ 9094 h 10000"/>
                        <a:gd name="connsiteX1" fmla="*/ 5018 w 10000"/>
                        <a:gd name="connsiteY1" fmla="*/ 8949 h 10000"/>
                        <a:gd name="connsiteX2" fmla="*/ 4945 w 10000"/>
                        <a:gd name="connsiteY2" fmla="*/ 8804 h 10000"/>
                        <a:gd name="connsiteX3" fmla="*/ 4579 w 10000"/>
                        <a:gd name="connsiteY3" fmla="*/ 9094 h 10000"/>
                        <a:gd name="connsiteX4" fmla="*/ 4139 w 10000"/>
                        <a:gd name="connsiteY4" fmla="*/ 8623 h 10000"/>
                        <a:gd name="connsiteX5" fmla="*/ 3553 w 10000"/>
                        <a:gd name="connsiteY5" fmla="*/ 8804 h 10000"/>
                        <a:gd name="connsiteX6" fmla="*/ 3260 w 10000"/>
                        <a:gd name="connsiteY6" fmla="*/ 8261 h 10000"/>
                        <a:gd name="connsiteX7" fmla="*/ 2637 w 10000"/>
                        <a:gd name="connsiteY7" fmla="*/ 8333 h 10000"/>
                        <a:gd name="connsiteX8" fmla="*/ 2527 w 10000"/>
                        <a:gd name="connsiteY8" fmla="*/ 7717 h 10000"/>
                        <a:gd name="connsiteX9" fmla="*/ 1905 w 10000"/>
                        <a:gd name="connsiteY9" fmla="*/ 7645 h 10000"/>
                        <a:gd name="connsiteX10" fmla="*/ 1941 w 10000"/>
                        <a:gd name="connsiteY10" fmla="*/ 7029 h 10000"/>
                        <a:gd name="connsiteX11" fmla="*/ 1355 w 10000"/>
                        <a:gd name="connsiteY11" fmla="*/ 6775 h 10000"/>
                        <a:gd name="connsiteX12" fmla="*/ 1502 w 10000"/>
                        <a:gd name="connsiteY12" fmla="*/ 6159 h 10000"/>
                        <a:gd name="connsiteX13" fmla="*/ 1026 w 10000"/>
                        <a:gd name="connsiteY13" fmla="*/ 5761 h 10000"/>
                        <a:gd name="connsiteX14" fmla="*/ 1355 w 10000"/>
                        <a:gd name="connsiteY14" fmla="*/ 5254 h 10000"/>
                        <a:gd name="connsiteX15" fmla="*/ 989 w 10000"/>
                        <a:gd name="connsiteY15" fmla="*/ 4783 h 10000"/>
                        <a:gd name="connsiteX16" fmla="*/ 1392 w 10000"/>
                        <a:gd name="connsiteY16" fmla="*/ 4312 h 10000"/>
                        <a:gd name="connsiteX17" fmla="*/ 1172 w 10000"/>
                        <a:gd name="connsiteY17" fmla="*/ 3732 h 10000"/>
                        <a:gd name="connsiteX18" fmla="*/ 1685 w 10000"/>
                        <a:gd name="connsiteY18" fmla="*/ 3442 h 10000"/>
                        <a:gd name="connsiteX19" fmla="*/ 1612 w 10000"/>
                        <a:gd name="connsiteY19" fmla="*/ 2826 h 10000"/>
                        <a:gd name="connsiteX20" fmla="*/ 2234 w 10000"/>
                        <a:gd name="connsiteY20" fmla="*/ 2645 h 10000"/>
                        <a:gd name="connsiteX21" fmla="*/ 2271 w 10000"/>
                        <a:gd name="connsiteY21" fmla="*/ 2029 h 10000"/>
                        <a:gd name="connsiteX22" fmla="*/ 2894 w 10000"/>
                        <a:gd name="connsiteY22" fmla="*/ 2029 h 10000"/>
                        <a:gd name="connsiteX23" fmla="*/ 3077 w 10000"/>
                        <a:gd name="connsiteY23" fmla="*/ 1413 h 10000"/>
                        <a:gd name="connsiteX24" fmla="*/ 3700 w 10000"/>
                        <a:gd name="connsiteY24" fmla="*/ 1594 h 10000"/>
                        <a:gd name="connsiteX25" fmla="*/ 4029 w 10000"/>
                        <a:gd name="connsiteY25" fmla="*/ 1087 h 10000"/>
                        <a:gd name="connsiteX26" fmla="*/ 4615 w 10000"/>
                        <a:gd name="connsiteY26" fmla="*/ 1377 h 10000"/>
                        <a:gd name="connsiteX27" fmla="*/ 5092 w 10000"/>
                        <a:gd name="connsiteY27" fmla="*/ 942 h 10000"/>
                        <a:gd name="connsiteX28" fmla="*/ 5531 w 10000"/>
                        <a:gd name="connsiteY28" fmla="*/ 1377 h 10000"/>
                        <a:gd name="connsiteX29" fmla="*/ 6117 w 10000"/>
                        <a:gd name="connsiteY29" fmla="*/ 1087 h 10000"/>
                        <a:gd name="connsiteX30" fmla="*/ 6447 w 10000"/>
                        <a:gd name="connsiteY30" fmla="*/ 1594 h 10000"/>
                        <a:gd name="connsiteX31" fmla="*/ 7070 w 10000"/>
                        <a:gd name="connsiteY31" fmla="*/ 1413 h 10000"/>
                        <a:gd name="connsiteX32" fmla="*/ 7253 w 10000"/>
                        <a:gd name="connsiteY32" fmla="*/ 2029 h 10000"/>
                        <a:gd name="connsiteX33" fmla="*/ 7912 w 10000"/>
                        <a:gd name="connsiteY33" fmla="*/ 2029 h 10000"/>
                        <a:gd name="connsiteX34" fmla="*/ 7985 w 10000"/>
                        <a:gd name="connsiteY34" fmla="*/ 2645 h 10000"/>
                        <a:gd name="connsiteX35" fmla="*/ 8535 w 10000"/>
                        <a:gd name="connsiteY35" fmla="*/ 2826 h 10000"/>
                        <a:gd name="connsiteX36" fmla="*/ 8462 w 10000"/>
                        <a:gd name="connsiteY36" fmla="*/ 3442 h 10000"/>
                        <a:gd name="connsiteX37" fmla="*/ 9048 w 10000"/>
                        <a:gd name="connsiteY37" fmla="*/ 3732 h 10000"/>
                        <a:gd name="connsiteX38" fmla="*/ 8755 w 10000"/>
                        <a:gd name="connsiteY38" fmla="*/ 4312 h 10000"/>
                        <a:gd name="connsiteX39" fmla="*/ 9231 w 10000"/>
                        <a:gd name="connsiteY39" fmla="*/ 4783 h 10000"/>
                        <a:gd name="connsiteX40" fmla="*/ 8791 w 10000"/>
                        <a:gd name="connsiteY40" fmla="*/ 5254 h 10000"/>
                        <a:gd name="connsiteX41" fmla="*/ 8828 w 10000"/>
                        <a:gd name="connsiteY41" fmla="*/ 5290 h 10000"/>
                        <a:gd name="connsiteX42" fmla="*/ 10000 w 10000"/>
                        <a:gd name="connsiteY42" fmla="*/ 4529 h 10000"/>
                        <a:gd name="connsiteX43" fmla="*/ 9597 w 10000"/>
                        <a:gd name="connsiteY43" fmla="*/ 4167 h 10000"/>
                        <a:gd name="connsiteX44" fmla="*/ 9890 w 10000"/>
                        <a:gd name="connsiteY44" fmla="*/ 3442 h 10000"/>
                        <a:gd name="connsiteX45" fmla="*/ 9231 w 10000"/>
                        <a:gd name="connsiteY45" fmla="*/ 3080 h 10000"/>
                        <a:gd name="connsiteX46" fmla="*/ 9377 w 10000"/>
                        <a:gd name="connsiteY46" fmla="*/ 2319 h 10000"/>
                        <a:gd name="connsiteX47" fmla="*/ 8608 w 10000"/>
                        <a:gd name="connsiteY47" fmla="*/ 2138 h 10000"/>
                        <a:gd name="connsiteX48" fmla="*/ 8535 w 10000"/>
                        <a:gd name="connsiteY48" fmla="*/ 1377 h 10000"/>
                        <a:gd name="connsiteX49" fmla="*/ 7802 w 10000"/>
                        <a:gd name="connsiteY49" fmla="*/ 1377 h 10000"/>
                        <a:gd name="connsiteX50" fmla="*/ 7546 w 10000"/>
                        <a:gd name="connsiteY50" fmla="*/ 616 h 10000"/>
                        <a:gd name="connsiteX51" fmla="*/ 6777 w 10000"/>
                        <a:gd name="connsiteY51" fmla="*/ 797 h 10000"/>
                        <a:gd name="connsiteX52" fmla="*/ 6337 w 10000"/>
                        <a:gd name="connsiteY52" fmla="*/ 181 h 10000"/>
                        <a:gd name="connsiteX53" fmla="*/ 5678 w 10000"/>
                        <a:gd name="connsiteY53" fmla="*/ 507 h 10000"/>
                        <a:gd name="connsiteX54" fmla="*/ 5092 w 10000"/>
                        <a:gd name="connsiteY54" fmla="*/ 0 h 10000"/>
                        <a:gd name="connsiteX55" fmla="*/ 4505 w 10000"/>
                        <a:gd name="connsiteY55" fmla="*/ 507 h 10000"/>
                        <a:gd name="connsiteX56" fmla="*/ 3810 w 10000"/>
                        <a:gd name="connsiteY56" fmla="*/ 181 h 10000"/>
                        <a:gd name="connsiteX57" fmla="*/ 3370 w 10000"/>
                        <a:gd name="connsiteY57" fmla="*/ 797 h 10000"/>
                        <a:gd name="connsiteX58" fmla="*/ 2637 w 10000"/>
                        <a:gd name="connsiteY58" fmla="*/ 616 h 10000"/>
                        <a:gd name="connsiteX59" fmla="*/ 2381 w 10000"/>
                        <a:gd name="connsiteY59" fmla="*/ 1377 h 10000"/>
                        <a:gd name="connsiteX60" fmla="*/ 1612 w 10000"/>
                        <a:gd name="connsiteY60" fmla="*/ 1377 h 10000"/>
                        <a:gd name="connsiteX61" fmla="*/ 1538 w 10000"/>
                        <a:gd name="connsiteY61" fmla="*/ 2138 h 10000"/>
                        <a:gd name="connsiteX62" fmla="*/ 769 w 10000"/>
                        <a:gd name="connsiteY62" fmla="*/ 2319 h 10000"/>
                        <a:gd name="connsiteX63" fmla="*/ 916 w 10000"/>
                        <a:gd name="connsiteY63" fmla="*/ 3080 h 10000"/>
                        <a:gd name="connsiteX64" fmla="*/ 256 w 10000"/>
                        <a:gd name="connsiteY64" fmla="*/ 3442 h 10000"/>
                        <a:gd name="connsiteX65" fmla="*/ 586 w 10000"/>
                        <a:gd name="connsiteY65" fmla="*/ 4167 h 10000"/>
                        <a:gd name="connsiteX66" fmla="*/ 0 w 10000"/>
                        <a:gd name="connsiteY66" fmla="*/ 4674 h 10000"/>
                        <a:gd name="connsiteX67" fmla="*/ 513 w 10000"/>
                        <a:gd name="connsiteY67" fmla="*/ 5290 h 10000"/>
                        <a:gd name="connsiteX68" fmla="*/ 110 w 10000"/>
                        <a:gd name="connsiteY68" fmla="*/ 5978 h 10000"/>
                        <a:gd name="connsiteX69" fmla="*/ 733 w 10000"/>
                        <a:gd name="connsiteY69" fmla="*/ 6449 h 10000"/>
                        <a:gd name="connsiteX70" fmla="*/ 513 w 10000"/>
                        <a:gd name="connsiteY70" fmla="*/ 7138 h 10000"/>
                        <a:gd name="connsiteX71" fmla="*/ 1209 w 10000"/>
                        <a:gd name="connsiteY71" fmla="*/ 7428 h 10000"/>
                        <a:gd name="connsiteX72" fmla="*/ 1172 w 10000"/>
                        <a:gd name="connsiteY72" fmla="*/ 8261 h 10000"/>
                        <a:gd name="connsiteX73" fmla="*/ 1941 w 10000"/>
                        <a:gd name="connsiteY73" fmla="*/ 8333 h 10000"/>
                        <a:gd name="connsiteX74" fmla="*/ 2088 w 10000"/>
                        <a:gd name="connsiteY74" fmla="*/ 9094 h 10000"/>
                        <a:gd name="connsiteX75" fmla="*/ 2857 w 10000"/>
                        <a:gd name="connsiteY75" fmla="*/ 8986 h 10000"/>
                        <a:gd name="connsiteX76" fmla="*/ 3223 w 10000"/>
                        <a:gd name="connsiteY76" fmla="*/ 9710 h 10000"/>
                        <a:gd name="connsiteX77" fmla="*/ 3956 w 10000"/>
                        <a:gd name="connsiteY77" fmla="*/ 9420 h 10000"/>
                        <a:gd name="connsiteX78" fmla="*/ 4432 w 10000"/>
                        <a:gd name="connsiteY78" fmla="*/ 10000 h 10000"/>
                        <a:gd name="connsiteX79" fmla="*/ 5092 w 10000"/>
                        <a:gd name="connsiteY79" fmla="*/ 9565 h 10000"/>
                        <a:gd name="connsiteX80" fmla="*/ 5714 w 10000"/>
                        <a:gd name="connsiteY80" fmla="*/ 10000 h 10000"/>
                        <a:gd name="connsiteX81" fmla="*/ 5824 w 10000"/>
                        <a:gd name="connsiteY81" fmla="*/ 9855 h 10000"/>
                        <a:gd name="connsiteX82" fmla="*/ 5055 w 10000"/>
                        <a:gd name="connsiteY82" fmla="*/ 9094 h 10000"/>
                        <a:gd name="connsiteX0" fmla="*/ 5055 w 10000"/>
                        <a:gd name="connsiteY0" fmla="*/ 9094 h 10000"/>
                        <a:gd name="connsiteX1" fmla="*/ 5018 w 10000"/>
                        <a:gd name="connsiteY1" fmla="*/ 8949 h 10000"/>
                        <a:gd name="connsiteX2" fmla="*/ 4945 w 10000"/>
                        <a:gd name="connsiteY2" fmla="*/ 8804 h 10000"/>
                        <a:gd name="connsiteX3" fmla="*/ 4579 w 10000"/>
                        <a:gd name="connsiteY3" fmla="*/ 9094 h 10000"/>
                        <a:gd name="connsiteX4" fmla="*/ 4139 w 10000"/>
                        <a:gd name="connsiteY4" fmla="*/ 8623 h 10000"/>
                        <a:gd name="connsiteX5" fmla="*/ 3553 w 10000"/>
                        <a:gd name="connsiteY5" fmla="*/ 8804 h 10000"/>
                        <a:gd name="connsiteX6" fmla="*/ 3260 w 10000"/>
                        <a:gd name="connsiteY6" fmla="*/ 8261 h 10000"/>
                        <a:gd name="connsiteX7" fmla="*/ 2637 w 10000"/>
                        <a:gd name="connsiteY7" fmla="*/ 8333 h 10000"/>
                        <a:gd name="connsiteX8" fmla="*/ 2527 w 10000"/>
                        <a:gd name="connsiteY8" fmla="*/ 7717 h 10000"/>
                        <a:gd name="connsiteX9" fmla="*/ 1905 w 10000"/>
                        <a:gd name="connsiteY9" fmla="*/ 7645 h 10000"/>
                        <a:gd name="connsiteX10" fmla="*/ 1941 w 10000"/>
                        <a:gd name="connsiteY10" fmla="*/ 7029 h 10000"/>
                        <a:gd name="connsiteX11" fmla="*/ 1355 w 10000"/>
                        <a:gd name="connsiteY11" fmla="*/ 6775 h 10000"/>
                        <a:gd name="connsiteX12" fmla="*/ 1502 w 10000"/>
                        <a:gd name="connsiteY12" fmla="*/ 6159 h 10000"/>
                        <a:gd name="connsiteX13" fmla="*/ 1026 w 10000"/>
                        <a:gd name="connsiteY13" fmla="*/ 5761 h 10000"/>
                        <a:gd name="connsiteX14" fmla="*/ 1355 w 10000"/>
                        <a:gd name="connsiteY14" fmla="*/ 5254 h 10000"/>
                        <a:gd name="connsiteX15" fmla="*/ 989 w 10000"/>
                        <a:gd name="connsiteY15" fmla="*/ 4783 h 10000"/>
                        <a:gd name="connsiteX16" fmla="*/ 1392 w 10000"/>
                        <a:gd name="connsiteY16" fmla="*/ 4312 h 10000"/>
                        <a:gd name="connsiteX17" fmla="*/ 1172 w 10000"/>
                        <a:gd name="connsiteY17" fmla="*/ 3732 h 10000"/>
                        <a:gd name="connsiteX18" fmla="*/ 1685 w 10000"/>
                        <a:gd name="connsiteY18" fmla="*/ 3442 h 10000"/>
                        <a:gd name="connsiteX19" fmla="*/ 1612 w 10000"/>
                        <a:gd name="connsiteY19" fmla="*/ 2826 h 10000"/>
                        <a:gd name="connsiteX20" fmla="*/ 2234 w 10000"/>
                        <a:gd name="connsiteY20" fmla="*/ 2645 h 10000"/>
                        <a:gd name="connsiteX21" fmla="*/ 2271 w 10000"/>
                        <a:gd name="connsiteY21" fmla="*/ 2029 h 10000"/>
                        <a:gd name="connsiteX22" fmla="*/ 2894 w 10000"/>
                        <a:gd name="connsiteY22" fmla="*/ 2029 h 10000"/>
                        <a:gd name="connsiteX23" fmla="*/ 3077 w 10000"/>
                        <a:gd name="connsiteY23" fmla="*/ 1413 h 10000"/>
                        <a:gd name="connsiteX24" fmla="*/ 3700 w 10000"/>
                        <a:gd name="connsiteY24" fmla="*/ 1594 h 10000"/>
                        <a:gd name="connsiteX25" fmla="*/ 4029 w 10000"/>
                        <a:gd name="connsiteY25" fmla="*/ 1087 h 10000"/>
                        <a:gd name="connsiteX26" fmla="*/ 4615 w 10000"/>
                        <a:gd name="connsiteY26" fmla="*/ 1377 h 10000"/>
                        <a:gd name="connsiteX27" fmla="*/ 5092 w 10000"/>
                        <a:gd name="connsiteY27" fmla="*/ 942 h 10000"/>
                        <a:gd name="connsiteX28" fmla="*/ 5531 w 10000"/>
                        <a:gd name="connsiteY28" fmla="*/ 1377 h 10000"/>
                        <a:gd name="connsiteX29" fmla="*/ 6117 w 10000"/>
                        <a:gd name="connsiteY29" fmla="*/ 1087 h 10000"/>
                        <a:gd name="connsiteX30" fmla="*/ 6447 w 10000"/>
                        <a:gd name="connsiteY30" fmla="*/ 1594 h 10000"/>
                        <a:gd name="connsiteX31" fmla="*/ 7070 w 10000"/>
                        <a:gd name="connsiteY31" fmla="*/ 1413 h 10000"/>
                        <a:gd name="connsiteX32" fmla="*/ 7253 w 10000"/>
                        <a:gd name="connsiteY32" fmla="*/ 2029 h 10000"/>
                        <a:gd name="connsiteX33" fmla="*/ 7912 w 10000"/>
                        <a:gd name="connsiteY33" fmla="*/ 2029 h 10000"/>
                        <a:gd name="connsiteX34" fmla="*/ 7985 w 10000"/>
                        <a:gd name="connsiteY34" fmla="*/ 2645 h 10000"/>
                        <a:gd name="connsiteX35" fmla="*/ 8535 w 10000"/>
                        <a:gd name="connsiteY35" fmla="*/ 2826 h 10000"/>
                        <a:gd name="connsiteX36" fmla="*/ 8462 w 10000"/>
                        <a:gd name="connsiteY36" fmla="*/ 3442 h 10000"/>
                        <a:gd name="connsiteX37" fmla="*/ 9048 w 10000"/>
                        <a:gd name="connsiteY37" fmla="*/ 3732 h 10000"/>
                        <a:gd name="connsiteX38" fmla="*/ 8755 w 10000"/>
                        <a:gd name="connsiteY38" fmla="*/ 4312 h 10000"/>
                        <a:gd name="connsiteX39" fmla="*/ 9231 w 10000"/>
                        <a:gd name="connsiteY39" fmla="*/ 4783 h 10000"/>
                        <a:gd name="connsiteX40" fmla="*/ 8791 w 10000"/>
                        <a:gd name="connsiteY40" fmla="*/ 5254 h 10000"/>
                        <a:gd name="connsiteX41" fmla="*/ 8828 w 10000"/>
                        <a:gd name="connsiteY41" fmla="*/ 5290 h 10000"/>
                        <a:gd name="connsiteX42" fmla="*/ 10000 w 10000"/>
                        <a:gd name="connsiteY42" fmla="*/ 4529 h 10000"/>
                        <a:gd name="connsiteX43" fmla="*/ 9597 w 10000"/>
                        <a:gd name="connsiteY43" fmla="*/ 4167 h 10000"/>
                        <a:gd name="connsiteX44" fmla="*/ 9890 w 10000"/>
                        <a:gd name="connsiteY44" fmla="*/ 3442 h 10000"/>
                        <a:gd name="connsiteX45" fmla="*/ 9231 w 10000"/>
                        <a:gd name="connsiteY45" fmla="*/ 3080 h 10000"/>
                        <a:gd name="connsiteX46" fmla="*/ 9377 w 10000"/>
                        <a:gd name="connsiteY46" fmla="*/ 2319 h 10000"/>
                        <a:gd name="connsiteX47" fmla="*/ 8608 w 10000"/>
                        <a:gd name="connsiteY47" fmla="*/ 2138 h 10000"/>
                        <a:gd name="connsiteX48" fmla="*/ 8535 w 10000"/>
                        <a:gd name="connsiteY48" fmla="*/ 1377 h 10000"/>
                        <a:gd name="connsiteX49" fmla="*/ 7802 w 10000"/>
                        <a:gd name="connsiteY49" fmla="*/ 1377 h 10000"/>
                        <a:gd name="connsiteX50" fmla="*/ 7546 w 10000"/>
                        <a:gd name="connsiteY50" fmla="*/ 616 h 10000"/>
                        <a:gd name="connsiteX51" fmla="*/ 6777 w 10000"/>
                        <a:gd name="connsiteY51" fmla="*/ 797 h 10000"/>
                        <a:gd name="connsiteX52" fmla="*/ 6337 w 10000"/>
                        <a:gd name="connsiteY52" fmla="*/ 181 h 10000"/>
                        <a:gd name="connsiteX53" fmla="*/ 5678 w 10000"/>
                        <a:gd name="connsiteY53" fmla="*/ 507 h 10000"/>
                        <a:gd name="connsiteX54" fmla="*/ 5092 w 10000"/>
                        <a:gd name="connsiteY54" fmla="*/ 0 h 10000"/>
                        <a:gd name="connsiteX55" fmla="*/ 4505 w 10000"/>
                        <a:gd name="connsiteY55" fmla="*/ 507 h 10000"/>
                        <a:gd name="connsiteX56" fmla="*/ 3810 w 10000"/>
                        <a:gd name="connsiteY56" fmla="*/ 181 h 10000"/>
                        <a:gd name="connsiteX57" fmla="*/ 3370 w 10000"/>
                        <a:gd name="connsiteY57" fmla="*/ 797 h 10000"/>
                        <a:gd name="connsiteX58" fmla="*/ 2637 w 10000"/>
                        <a:gd name="connsiteY58" fmla="*/ 616 h 10000"/>
                        <a:gd name="connsiteX59" fmla="*/ 2381 w 10000"/>
                        <a:gd name="connsiteY59" fmla="*/ 1377 h 10000"/>
                        <a:gd name="connsiteX60" fmla="*/ 1612 w 10000"/>
                        <a:gd name="connsiteY60" fmla="*/ 1377 h 10000"/>
                        <a:gd name="connsiteX61" fmla="*/ 1538 w 10000"/>
                        <a:gd name="connsiteY61" fmla="*/ 2138 h 10000"/>
                        <a:gd name="connsiteX62" fmla="*/ 769 w 10000"/>
                        <a:gd name="connsiteY62" fmla="*/ 2319 h 10000"/>
                        <a:gd name="connsiteX63" fmla="*/ 916 w 10000"/>
                        <a:gd name="connsiteY63" fmla="*/ 3080 h 10000"/>
                        <a:gd name="connsiteX64" fmla="*/ 256 w 10000"/>
                        <a:gd name="connsiteY64" fmla="*/ 3442 h 10000"/>
                        <a:gd name="connsiteX65" fmla="*/ 586 w 10000"/>
                        <a:gd name="connsiteY65" fmla="*/ 4167 h 10000"/>
                        <a:gd name="connsiteX66" fmla="*/ 0 w 10000"/>
                        <a:gd name="connsiteY66" fmla="*/ 4674 h 10000"/>
                        <a:gd name="connsiteX67" fmla="*/ 513 w 10000"/>
                        <a:gd name="connsiteY67" fmla="*/ 5290 h 10000"/>
                        <a:gd name="connsiteX68" fmla="*/ 110 w 10000"/>
                        <a:gd name="connsiteY68" fmla="*/ 5978 h 10000"/>
                        <a:gd name="connsiteX69" fmla="*/ 733 w 10000"/>
                        <a:gd name="connsiteY69" fmla="*/ 6449 h 10000"/>
                        <a:gd name="connsiteX70" fmla="*/ 513 w 10000"/>
                        <a:gd name="connsiteY70" fmla="*/ 7138 h 10000"/>
                        <a:gd name="connsiteX71" fmla="*/ 1209 w 10000"/>
                        <a:gd name="connsiteY71" fmla="*/ 7428 h 10000"/>
                        <a:gd name="connsiteX72" fmla="*/ 1172 w 10000"/>
                        <a:gd name="connsiteY72" fmla="*/ 8261 h 10000"/>
                        <a:gd name="connsiteX73" fmla="*/ 1941 w 10000"/>
                        <a:gd name="connsiteY73" fmla="*/ 8333 h 10000"/>
                        <a:gd name="connsiteX74" fmla="*/ 2088 w 10000"/>
                        <a:gd name="connsiteY74" fmla="*/ 9094 h 10000"/>
                        <a:gd name="connsiteX75" fmla="*/ 2857 w 10000"/>
                        <a:gd name="connsiteY75" fmla="*/ 8986 h 10000"/>
                        <a:gd name="connsiteX76" fmla="*/ 3223 w 10000"/>
                        <a:gd name="connsiteY76" fmla="*/ 9710 h 10000"/>
                        <a:gd name="connsiteX77" fmla="*/ 3956 w 10000"/>
                        <a:gd name="connsiteY77" fmla="*/ 9420 h 10000"/>
                        <a:gd name="connsiteX78" fmla="*/ 4432 w 10000"/>
                        <a:gd name="connsiteY78" fmla="*/ 10000 h 10000"/>
                        <a:gd name="connsiteX79" fmla="*/ 5092 w 10000"/>
                        <a:gd name="connsiteY79" fmla="*/ 9565 h 10000"/>
                        <a:gd name="connsiteX80" fmla="*/ 5714 w 10000"/>
                        <a:gd name="connsiteY80" fmla="*/ 10000 h 10000"/>
                        <a:gd name="connsiteX81" fmla="*/ 5824 w 10000"/>
                        <a:gd name="connsiteY81" fmla="*/ 9855 h 10000"/>
                        <a:gd name="connsiteX82" fmla="*/ 5055 w 10000"/>
                        <a:gd name="connsiteY82" fmla="*/ 9094 h 10000"/>
                        <a:gd name="connsiteX0" fmla="*/ 5055 w 10000"/>
                        <a:gd name="connsiteY0" fmla="*/ 9094 h 10000"/>
                        <a:gd name="connsiteX1" fmla="*/ 5018 w 10000"/>
                        <a:gd name="connsiteY1" fmla="*/ 8949 h 10000"/>
                        <a:gd name="connsiteX2" fmla="*/ 4945 w 10000"/>
                        <a:gd name="connsiteY2" fmla="*/ 8804 h 10000"/>
                        <a:gd name="connsiteX3" fmla="*/ 4579 w 10000"/>
                        <a:gd name="connsiteY3" fmla="*/ 9094 h 10000"/>
                        <a:gd name="connsiteX4" fmla="*/ 4139 w 10000"/>
                        <a:gd name="connsiteY4" fmla="*/ 8623 h 10000"/>
                        <a:gd name="connsiteX5" fmla="*/ 3553 w 10000"/>
                        <a:gd name="connsiteY5" fmla="*/ 8804 h 10000"/>
                        <a:gd name="connsiteX6" fmla="*/ 3260 w 10000"/>
                        <a:gd name="connsiteY6" fmla="*/ 8261 h 10000"/>
                        <a:gd name="connsiteX7" fmla="*/ 2637 w 10000"/>
                        <a:gd name="connsiteY7" fmla="*/ 8333 h 10000"/>
                        <a:gd name="connsiteX8" fmla="*/ 2527 w 10000"/>
                        <a:gd name="connsiteY8" fmla="*/ 7717 h 10000"/>
                        <a:gd name="connsiteX9" fmla="*/ 1905 w 10000"/>
                        <a:gd name="connsiteY9" fmla="*/ 7645 h 10000"/>
                        <a:gd name="connsiteX10" fmla="*/ 1941 w 10000"/>
                        <a:gd name="connsiteY10" fmla="*/ 7029 h 10000"/>
                        <a:gd name="connsiteX11" fmla="*/ 1355 w 10000"/>
                        <a:gd name="connsiteY11" fmla="*/ 6775 h 10000"/>
                        <a:gd name="connsiteX12" fmla="*/ 1502 w 10000"/>
                        <a:gd name="connsiteY12" fmla="*/ 6159 h 10000"/>
                        <a:gd name="connsiteX13" fmla="*/ 1026 w 10000"/>
                        <a:gd name="connsiteY13" fmla="*/ 5761 h 10000"/>
                        <a:gd name="connsiteX14" fmla="*/ 1355 w 10000"/>
                        <a:gd name="connsiteY14" fmla="*/ 5254 h 10000"/>
                        <a:gd name="connsiteX15" fmla="*/ 989 w 10000"/>
                        <a:gd name="connsiteY15" fmla="*/ 4783 h 10000"/>
                        <a:gd name="connsiteX16" fmla="*/ 1392 w 10000"/>
                        <a:gd name="connsiteY16" fmla="*/ 4312 h 10000"/>
                        <a:gd name="connsiteX17" fmla="*/ 1172 w 10000"/>
                        <a:gd name="connsiteY17" fmla="*/ 3732 h 10000"/>
                        <a:gd name="connsiteX18" fmla="*/ 1685 w 10000"/>
                        <a:gd name="connsiteY18" fmla="*/ 3442 h 10000"/>
                        <a:gd name="connsiteX19" fmla="*/ 1612 w 10000"/>
                        <a:gd name="connsiteY19" fmla="*/ 2826 h 10000"/>
                        <a:gd name="connsiteX20" fmla="*/ 2234 w 10000"/>
                        <a:gd name="connsiteY20" fmla="*/ 2645 h 10000"/>
                        <a:gd name="connsiteX21" fmla="*/ 2271 w 10000"/>
                        <a:gd name="connsiteY21" fmla="*/ 2029 h 10000"/>
                        <a:gd name="connsiteX22" fmla="*/ 2894 w 10000"/>
                        <a:gd name="connsiteY22" fmla="*/ 2029 h 10000"/>
                        <a:gd name="connsiteX23" fmla="*/ 3077 w 10000"/>
                        <a:gd name="connsiteY23" fmla="*/ 1413 h 10000"/>
                        <a:gd name="connsiteX24" fmla="*/ 3700 w 10000"/>
                        <a:gd name="connsiteY24" fmla="*/ 1594 h 10000"/>
                        <a:gd name="connsiteX25" fmla="*/ 4029 w 10000"/>
                        <a:gd name="connsiteY25" fmla="*/ 1087 h 10000"/>
                        <a:gd name="connsiteX26" fmla="*/ 4615 w 10000"/>
                        <a:gd name="connsiteY26" fmla="*/ 1377 h 10000"/>
                        <a:gd name="connsiteX27" fmla="*/ 5092 w 10000"/>
                        <a:gd name="connsiteY27" fmla="*/ 942 h 10000"/>
                        <a:gd name="connsiteX28" fmla="*/ 5531 w 10000"/>
                        <a:gd name="connsiteY28" fmla="*/ 1377 h 10000"/>
                        <a:gd name="connsiteX29" fmla="*/ 6117 w 10000"/>
                        <a:gd name="connsiteY29" fmla="*/ 1087 h 10000"/>
                        <a:gd name="connsiteX30" fmla="*/ 6447 w 10000"/>
                        <a:gd name="connsiteY30" fmla="*/ 1594 h 10000"/>
                        <a:gd name="connsiteX31" fmla="*/ 7070 w 10000"/>
                        <a:gd name="connsiteY31" fmla="*/ 1413 h 10000"/>
                        <a:gd name="connsiteX32" fmla="*/ 7253 w 10000"/>
                        <a:gd name="connsiteY32" fmla="*/ 2029 h 10000"/>
                        <a:gd name="connsiteX33" fmla="*/ 7912 w 10000"/>
                        <a:gd name="connsiteY33" fmla="*/ 2029 h 10000"/>
                        <a:gd name="connsiteX34" fmla="*/ 7985 w 10000"/>
                        <a:gd name="connsiteY34" fmla="*/ 2645 h 10000"/>
                        <a:gd name="connsiteX35" fmla="*/ 8535 w 10000"/>
                        <a:gd name="connsiteY35" fmla="*/ 2826 h 10000"/>
                        <a:gd name="connsiteX36" fmla="*/ 8462 w 10000"/>
                        <a:gd name="connsiteY36" fmla="*/ 3442 h 10000"/>
                        <a:gd name="connsiteX37" fmla="*/ 9048 w 10000"/>
                        <a:gd name="connsiteY37" fmla="*/ 3732 h 10000"/>
                        <a:gd name="connsiteX38" fmla="*/ 8755 w 10000"/>
                        <a:gd name="connsiteY38" fmla="*/ 4312 h 10000"/>
                        <a:gd name="connsiteX39" fmla="*/ 9231 w 10000"/>
                        <a:gd name="connsiteY39" fmla="*/ 4783 h 10000"/>
                        <a:gd name="connsiteX40" fmla="*/ 8791 w 10000"/>
                        <a:gd name="connsiteY40" fmla="*/ 5254 h 10000"/>
                        <a:gd name="connsiteX41" fmla="*/ 8828 w 10000"/>
                        <a:gd name="connsiteY41" fmla="*/ 5290 h 10000"/>
                        <a:gd name="connsiteX42" fmla="*/ 10000 w 10000"/>
                        <a:gd name="connsiteY42" fmla="*/ 4529 h 10000"/>
                        <a:gd name="connsiteX43" fmla="*/ 9597 w 10000"/>
                        <a:gd name="connsiteY43" fmla="*/ 4167 h 10000"/>
                        <a:gd name="connsiteX44" fmla="*/ 9890 w 10000"/>
                        <a:gd name="connsiteY44" fmla="*/ 3442 h 10000"/>
                        <a:gd name="connsiteX45" fmla="*/ 9231 w 10000"/>
                        <a:gd name="connsiteY45" fmla="*/ 3080 h 10000"/>
                        <a:gd name="connsiteX46" fmla="*/ 9377 w 10000"/>
                        <a:gd name="connsiteY46" fmla="*/ 2319 h 10000"/>
                        <a:gd name="connsiteX47" fmla="*/ 8608 w 10000"/>
                        <a:gd name="connsiteY47" fmla="*/ 2138 h 10000"/>
                        <a:gd name="connsiteX48" fmla="*/ 8535 w 10000"/>
                        <a:gd name="connsiteY48" fmla="*/ 1377 h 10000"/>
                        <a:gd name="connsiteX49" fmla="*/ 7802 w 10000"/>
                        <a:gd name="connsiteY49" fmla="*/ 1377 h 10000"/>
                        <a:gd name="connsiteX50" fmla="*/ 7546 w 10000"/>
                        <a:gd name="connsiteY50" fmla="*/ 616 h 10000"/>
                        <a:gd name="connsiteX51" fmla="*/ 6777 w 10000"/>
                        <a:gd name="connsiteY51" fmla="*/ 797 h 10000"/>
                        <a:gd name="connsiteX52" fmla="*/ 6337 w 10000"/>
                        <a:gd name="connsiteY52" fmla="*/ 181 h 10000"/>
                        <a:gd name="connsiteX53" fmla="*/ 5678 w 10000"/>
                        <a:gd name="connsiteY53" fmla="*/ 507 h 10000"/>
                        <a:gd name="connsiteX54" fmla="*/ 5092 w 10000"/>
                        <a:gd name="connsiteY54" fmla="*/ 0 h 10000"/>
                        <a:gd name="connsiteX55" fmla="*/ 4505 w 10000"/>
                        <a:gd name="connsiteY55" fmla="*/ 507 h 10000"/>
                        <a:gd name="connsiteX56" fmla="*/ 3810 w 10000"/>
                        <a:gd name="connsiteY56" fmla="*/ 181 h 10000"/>
                        <a:gd name="connsiteX57" fmla="*/ 3370 w 10000"/>
                        <a:gd name="connsiteY57" fmla="*/ 797 h 10000"/>
                        <a:gd name="connsiteX58" fmla="*/ 2637 w 10000"/>
                        <a:gd name="connsiteY58" fmla="*/ 616 h 10000"/>
                        <a:gd name="connsiteX59" fmla="*/ 2381 w 10000"/>
                        <a:gd name="connsiteY59" fmla="*/ 1377 h 10000"/>
                        <a:gd name="connsiteX60" fmla="*/ 1612 w 10000"/>
                        <a:gd name="connsiteY60" fmla="*/ 1377 h 10000"/>
                        <a:gd name="connsiteX61" fmla="*/ 1538 w 10000"/>
                        <a:gd name="connsiteY61" fmla="*/ 2138 h 10000"/>
                        <a:gd name="connsiteX62" fmla="*/ 769 w 10000"/>
                        <a:gd name="connsiteY62" fmla="*/ 2319 h 10000"/>
                        <a:gd name="connsiteX63" fmla="*/ 916 w 10000"/>
                        <a:gd name="connsiteY63" fmla="*/ 3080 h 10000"/>
                        <a:gd name="connsiteX64" fmla="*/ 256 w 10000"/>
                        <a:gd name="connsiteY64" fmla="*/ 3442 h 10000"/>
                        <a:gd name="connsiteX65" fmla="*/ 586 w 10000"/>
                        <a:gd name="connsiteY65" fmla="*/ 4167 h 10000"/>
                        <a:gd name="connsiteX66" fmla="*/ 0 w 10000"/>
                        <a:gd name="connsiteY66" fmla="*/ 4674 h 10000"/>
                        <a:gd name="connsiteX67" fmla="*/ 513 w 10000"/>
                        <a:gd name="connsiteY67" fmla="*/ 5290 h 10000"/>
                        <a:gd name="connsiteX68" fmla="*/ 110 w 10000"/>
                        <a:gd name="connsiteY68" fmla="*/ 5978 h 10000"/>
                        <a:gd name="connsiteX69" fmla="*/ 733 w 10000"/>
                        <a:gd name="connsiteY69" fmla="*/ 6449 h 10000"/>
                        <a:gd name="connsiteX70" fmla="*/ 513 w 10000"/>
                        <a:gd name="connsiteY70" fmla="*/ 7138 h 10000"/>
                        <a:gd name="connsiteX71" fmla="*/ 1209 w 10000"/>
                        <a:gd name="connsiteY71" fmla="*/ 7428 h 10000"/>
                        <a:gd name="connsiteX72" fmla="*/ 1172 w 10000"/>
                        <a:gd name="connsiteY72" fmla="*/ 8261 h 10000"/>
                        <a:gd name="connsiteX73" fmla="*/ 1941 w 10000"/>
                        <a:gd name="connsiteY73" fmla="*/ 8333 h 10000"/>
                        <a:gd name="connsiteX74" fmla="*/ 2088 w 10000"/>
                        <a:gd name="connsiteY74" fmla="*/ 9094 h 10000"/>
                        <a:gd name="connsiteX75" fmla="*/ 2857 w 10000"/>
                        <a:gd name="connsiteY75" fmla="*/ 8986 h 10000"/>
                        <a:gd name="connsiteX76" fmla="*/ 3223 w 10000"/>
                        <a:gd name="connsiteY76" fmla="*/ 9710 h 10000"/>
                        <a:gd name="connsiteX77" fmla="*/ 3956 w 10000"/>
                        <a:gd name="connsiteY77" fmla="*/ 9420 h 10000"/>
                        <a:gd name="connsiteX78" fmla="*/ 4432 w 10000"/>
                        <a:gd name="connsiteY78" fmla="*/ 10000 h 10000"/>
                        <a:gd name="connsiteX79" fmla="*/ 5092 w 10000"/>
                        <a:gd name="connsiteY79" fmla="*/ 9565 h 10000"/>
                        <a:gd name="connsiteX80" fmla="*/ 5714 w 10000"/>
                        <a:gd name="connsiteY80" fmla="*/ 10000 h 10000"/>
                        <a:gd name="connsiteX81" fmla="*/ 5824 w 10000"/>
                        <a:gd name="connsiteY81" fmla="*/ 9855 h 10000"/>
                        <a:gd name="connsiteX82" fmla="*/ 5055 w 10000"/>
                        <a:gd name="connsiteY82" fmla="*/ 9094 h 10000"/>
                        <a:gd name="connsiteX0" fmla="*/ 5055 w 10000"/>
                        <a:gd name="connsiteY0" fmla="*/ 9094 h 10000"/>
                        <a:gd name="connsiteX1" fmla="*/ 4945 w 10000"/>
                        <a:gd name="connsiteY1" fmla="*/ 8804 h 10000"/>
                        <a:gd name="connsiteX2" fmla="*/ 4579 w 10000"/>
                        <a:gd name="connsiteY2" fmla="*/ 9094 h 10000"/>
                        <a:gd name="connsiteX3" fmla="*/ 4139 w 10000"/>
                        <a:gd name="connsiteY3" fmla="*/ 8623 h 10000"/>
                        <a:gd name="connsiteX4" fmla="*/ 3553 w 10000"/>
                        <a:gd name="connsiteY4" fmla="*/ 8804 h 10000"/>
                        <a:gd name="connsiteX5" fmla="*/ 3260 w 10000"/>
                        <a:gd name="connsiteY5" fmla="*/ 8261 h 10000"/>
                        <a:gd name="connsiteX6" fmla="*/ 2637 w 10000"/>
                        <a:gd name="connsiteY6" fmla="*/ 8333 h 10000"/>
                        <a:gd name="connsiteX7" fmla="*/ 2527 w 10000"/>
                        <a:gd name="connsiteY7" fmla="*/ 7717 h 10000"/>
                        <a:gd name="connsiteX8" fmla="*/ 1905 w 10000"/>
                        <a:gd name="connsiteY8" fmla="*/ 7645 h 10000"/>
                        <a:gd name="connsiteX9" fmla="*/ 1941 w 10000"/>
                        <a:gd name="connsiteY9" fmla="*/ 7029 h 10000"/>
                        <a:gd name="connsiteX10" fmla="*/ 1355 w 10000"/>
                        <a:gd name="connsiteY10" fmla="*/ 6775 h 10000"/>
                        <a:gd name="connsiteX11" fmla="*/ 1502 w 10000"/>
                        <a:gd name="connsiteY11" fmla="*/ 6159 h 10000"/>
                        <a:gd name="connsiteX12" fmla="*/ 1026 w 10000"/>
                        <a:gd name="connsiteY12" fmla="*/ 5761 h 10000"/>
                        <a:gd name="connsiteX13" fmla="*/ 1355 w 10000"/>
                        <a:gd name="connsiteY13" fmla="*/ 5254 h 10000"/>
                        <a:gd name="connsiteX14" fmla="*/ 989 w 10000"/>
                        <a:gd name="connsiteY14" fmla="*/ 4783 h 10000"/>
                        <a:gd name="connsiteX15" fmla="*/ 1392 w 10000"/>
                        <a:gd name="connsiteY15" fmla="*/ 4312 h 10000"/>
                        <a:gd name="connsiteX16" fmla="*/ 1172 w 10000"/>
                        <a:gd name="connsiteY16" fmla="*/ 3732 h 10000"/>
                        <a:gd name="connsiteX17" fmla="*/ 1685 w 10000"/>
                        <a:gd name="connsiteY17" fmla="*/ 3442 h 10000"/>
                        <a:gd name="connsiteX18" fmla="*/ 1612 w 10000"/>
                        <a:gd name="connsiteY18" fmla="*/ 2826 h 10000"/>
                        <a:gd name="connsiteX19" fmla="*/ 2234 w 10000"/>
                        <a:gd name="connsiteY19" fmla="*/ 2645 h 10000"/>
                        <a:gd name="connsiteX20" fmla="*/ 2271 w 10000"/>
                        <a:gd name="connsiteY20" fmla="*/ 2029 h 10000"/>
                        <a:gd name="connsiteX21" fmla="*/ 2894 w 10000"/>
                        <a:gd name="connsiteY21" fmla="*/ 2029 h 10000"/>
                        <a:gd name="connsiteX22" fmla="*/ 3077 w 10000"/>
                        <a:gd name="connsiteY22" fmla="*/ 1413 h 10000"/>
                        <a:gd name="connsiteX23" fmla="*/ 3700 w 10000"/>
                        <a:gd name="connsiteY23" fmla="*/ 1594 h 10000"/>
                        <a:gd name="connsiteX24" fmla="*/ 4029 w 10000"/>
                        <a:gd name="connsiteY24" fmla="*/ 1087 h 10000"/>
                        <a:gd name="connsiteX25" fmla="*/ 4615 w 10000"/>
                        <a:gd name="connsiteY25" fmla="*/ 1377 h 10000"/>
                        <a:gd name="connsiteX26" fmla="*/ 5092 w 10000"/>
                        <a:gd name="connsiteY26" fmla="*/ 942 h 10000"/>
                        <a:gd name="connsiteX27" fmla="*/ 5531 w 10000"/>
                        <a:gd name="connsiteY27" fmla="*/ 1377 h 10000"/>
                        <a:gd name="connsiteX28" fmla="*/ 6117 w 10000"/>
                        <a:gd name="connsiteY28" fmla="*/ 1087 h 10000"/>
                        <a:gd name="connsiteX29" fmla="*/ 6447 w 10000"/>
                        <a:gd name="connsiteY29" fmla="*/ 1594 h 10000"/>
                        <a:gd name="connsiteX30" fmla="*/ 7070 w 10000"/>
                        <a:gd name="connsiteY30" fmla="*/ 1413 h 10000"/>
                        <a:gd name="connsiteX31" fmla="*/ 7253 w 10000"/>
                        <a:gd name="connsiteY31" fmla="*/ 2029 h 10000"/>
                        <a:gd name="connsiteX32" fmla="*/ 7912 w 10000"/>
                        <a:gd name="connsiteY32" fmla="*/ 2029 h 10000"/>
                        <a:gd name="connsiteX33" fmla="*/ 7985 w 10000"/>
                        <a:gd name="connsiteY33" fmla="*/ 2645 h 10000"/>
                        <a:gd name="connsiteX34" fmla="*/ 8535 w 10000"/>
                        <a:gd name="connsiteY34" fmla="*/ 2826 h 10000"/>
                        <a:gd name="connsiteX35" fmla="*/ 8462 w 10000"/>
                        <a:gd name="connsiteY35" fmla="*/ 3442 h 10000"/>
                        <a:gd name="connsiteX36" fmla="*/ 9048 w 10000"/>
                        <a:gd name="connsiteY36" fmla="*/ 3732 h 10000"/>
                        <a:gd name="connsiteX37" fmla="*/ 8755 w 10000"/>
                        <a:gd name="connsiteY37" fmla="*/ 4312 h 10000"/>
                        <a:gd name="connsiteX38" fmla="*/ 9231 w 10000"/>
                        <a:gd name="connsiteY38" fmla="*/ 4783 h 10000"/>
                        <a:gd name="connsiteX39" fmla="*/ 8791 w 10000"/>
                        <a:gd name="connsiteY39" fmla="*/ 5254 h 10000"/>
                        <a:gd name="connsiteX40" fmla="*/ 8828 w 10000"/>
                        <a:gd name="connsiteY40" fmla="*/ 5290 h 10000"/>
                        <a:gd name="connsiteX41" fmla="*/ 10000 w 10000"/>
                        <a:gd name="connsiteY41" fmla="*/ 4529 h 10000"/>
                        <a:gd name="connsiteX42" fmla="*/ 9597 w 10000"/>
                        <a:gd name="connsiteY42" fmla="*/ 4167 h 10000"/>
                        <a:gd name="connsiteX43" fmla="*/ 9890 w 10000"/>
                        <a:gd name="connsiteY43" fmla="*/ 3442 h 10000"/>
                        <a:gd name="connsiteX44" fmla="*/ 9231 w 10000"/>
                        <a:gd name="connsiteY44" fmla="*/ 3080 h 10000"/>
                        <a:gd name="connsiteX45" fmla="*/ 9377 w 10000"/>
                        <a:gd name="connsiteY45" fmla="*/ 2319 h 10000"/>
                        <a:gd name="connsiteX46" fmla="*/ 8608 w 10000"/>
                        <a:gd name="connsiteY46" fmla="*/ 2138 h 10000"/>
                        <a:gd name="connsiteX47" fmla="*/ 8535 w 10000"/>
                        <a:gd name="connsiteY47" fmla="*/ 1377 h 10000"/>
                        <a:gd name="connsiteX48" fmla="*/ 7802 w 10000"/>
                        <a:gd name="connsiteY48" fmla="*/ 1377 h 10000"/>
                        <a:gd name="connsiteX49" fmla="*/ 7546 w 10000"/>
                        <a:gd name="connsiteY49" fmla="*/ 616 h 10000"/>
                        <a:gd name="connsiteX50" fmla="*/ 6777 w 10000"/>
                        <a:gd name="connsiteY50" fmla="*/ 797 h 10000"/>
                        <a:gd name="connsiteX51" fmla="*/ 6337 w 10000"/>
                        <a:gd name="connsiteY51" fmla="*/ 181 h 10000"/>
                        <a:gd name="connsiteX52" fmla="*/ 5678 w 10000"/>
                        <a:gd name="connsiteY52" fmla="*/ 507 h 10000"/>
                        <a:gd name="connsiteX53" fmla="*/ 5092 w 10000"/>
                        <a:gd name="connsiteY53" fmla="*/ 0 h 10000"/>
                        <a:gd name="connsiteX54" fmla="*/ 4505 w 10000"/>
                        <a:gd name="connsiteY54" fmla="*/ 507 h 10000"/>
                        <a:gd name="connsiteX55" fmla="*/ 3810 w 10000"/>
                        <a:gd name="connsiteY55" fmla="*/ 181 h 10000"/>
                        <a:gd name="connsiteX56" fmla="*/ 3370 w 10000"/>
                        <a:gd name="connsiteY56" fmla="*/ 797 h 10000"/>
                        <a:gd name="connsiteX57" fmla="*/ 2637 w 10000"/>
                        <a:gd name="connsiteY57" fmla="*/ 616 h 10000"/>
                        <a:gd name="connsiteX58" fmla="*/ 2381 w 10000"/>
                        <a:gd name="connsiteY58" fmla="*/ 1377 h 10000"/>
                        <a:gd name="connsiteX59" fmla="*/ 1612 w 10000"/>
                        <a:gd name="connsiteY59" fmla="*/ 1377 h 10000"/>
                        <a:gd name="connsiteX60" fmla="*/ 1538 w 10000"/>
                        <a:gd name="connsiteY60" fmla="*/ 2138 h 10000"/>
                        <a:gd name="connsiteX61" fmla="*/ 769 w 10000"/>
                        <a:gd name="connsiteY61" fmla="*/ 2319 h 10000"/>
                        <a:gd name="connsiteX62" fmla="*/ 916 w 10000"/>
                        <a:gd name="connsiteY62" fmla="*/ 3080 h 10000"/>
                        <a:gd name="connsiteX63" fmla="*/ 256 w 10000"/>
                        <a:gd name="connsiteY63" fmla="*/ 3442 h 10000"/>
                        <a:gd name="connsiteX64" fmla="*/ 586 w 10000"/>
                        <a:gd name="connsiteY64" fmla="*/ 4167 h 10000"/>
                        <a:gd name="connsiteX65" fmla="*/ 0 w 10000"/>
                        <a:gd name="connsiteY65" fmla="*/ 4674 h 10000"/>
                        <a:gd name="connsiteX66" fmla="*/ 513 w 10000"/>
                        <a:gd name="connsiteY66" fmla="*/ 5290 h 10000"/>
                        <a:gd name="connsiteX67" fmla="*/ 110 w 10000"/>
                        <a:gd name="connsiteY67" fmla="*/ 5978 h 10000"/>
                        <a:gd name="connsiteX68" fmla="*/ 733 w 10000"/>
                        <a:gd name="connsiteY68" fmla="*/ 6449 h 10000"/>
                        <a:gd name="connsiteX69" fmla="*/ 513 w 10000"/>
                        <a:gd name="connsiteY69" fmla="*/ 7138 h 10000"/>
                        <a:gd name="connsiteX70" fmla="*/ 1209 w 10000"/>
                        <a:gd name="connsiteY70" fmla="*/ 7428 h 10000"/>
                        <a:gd name="connsiteX71" fmla="*/ 1172 w 10000"/>
                        <a:gd name="connsiteY71" fmla="*/ 8261 h 10000"/>
                        <a:gd name="connsiteX72" fmla="*/ 1941 w 10000"/>
                        <a:gd name="connsiteY72" fmla="*/ 8333 h 10000"/>
                        <a:gd name="connsiteX73" fmla="*/ 2088 w 10000"/>
                        <a:gd name="connsiteY73" fmla="*/ 9094 h 10000"/>
                        <a:gd name="connsiteX74" fmla="*/ 2857 w 10000"/>
                        <a:gd name="connsiteY74" fmla="*/ 8986 h 10000"/>
                        <a:gd name="connsiteX75" fmla="*/ 3223 w 10000"/>
                        <a:gd name="connsiteY75" fmla="*/ 9710 h 10000"/>
                        <a:gd name="connsiteX76" fmla="*/ 3956 w 10000"/>
                        <a:gd name="connsiteY76" fmla="*/ 9420 h 10000"/>
                        <a:gd name="connsiteX77" fmla="*/ 4432 w 10000"/>
                        <a:gd name="connsiteY77" fmla="*/ 10000 h 10000"/>
                        <a:gd name="connsiteX78" fmla="*/ 5092 w 10000"/>
                        <a:gd name="connsiteY78" fmla="*/ 9565 h 10000"/>
                        <a:gd name="connsiteX79" fmla="*/ 5714 w 10000"/>
                        <a:gd name="connsiteY79" fmla="*/ 10000 h 10000"/>
                        <a:gd name="connsiteX80" fmla="*/ 5824 w 10000"/>
                        <a:gd name="connsiteY80" fmla="*/ 9855 h 10000"/>
                        <a:gd name="connsiteX81" fmla="*/ 5055 w 10000"/>
                        <a:gd name="connsiteY81" fmla="*/ 9094 h 10000"/>
                        <a:gd name="connsiteX0" fmla="*/ 5824 w 10000"/>
                        <a:gd name="connsiteY0" fmla="*/ 9855 h 10000"/>
                        <a:gd name="connsiteX1" fmla="*/ 4945 w 10000"/>
                        <a:gd name="connsiteY1" fmla="*/ 8804 h 10000"/>
                        <a:gd name="connsiteX2" fmla="*/ 4579 w 10000"/>
                        <a:gd name="connsiteY2" fmla="*/ 9094 h 10000"/>
                        <a:gd name="connsiteX3" fmla="*/ 4139 w 10000"/>
                        <a:gd name="connsiteY3" fmla="*/ 8623 h 10000"/>
                        <a:gd name="connsiteX4" fmla="*/ 3553 w 10000"/>
                        <a:gd name="connsiteY4" fmla="*/ 8804 h 10000"/>
                        <a:gd name="connsiteX5" fmla="*/ 3260 w 10000"/>
                        <a:gd name="connsiteY5" fmla="*/ 8261 h 10000"/>
                        <a:gd name="connsiteX6" fmla="*/ 2637 w 10000"/>
                        <a:gd name="connsiteY6" fmla="*/ 8333 h 10000"/>
                        <a:gd name="connsiteX7" fmla="*/ 2527 w 10000"/>
                        <a:gd name="connsiteY7" fmla="*/ 7717 h 10000"/>
                        <a:gd name="connsiteX8" fmla="*/ 1905 w 10000"/>
                        <a:gd name="connsiteY8" fmla="*/ 7645 h 10000"/>
                        <a:gd name="connsiteX9" fmla="*/ 1941 w 10000"/>
                        <a:gd name="connsiteY9" fmla="*/ 7029 h 10000"/>
                        <a:gd name="connsiteX10" fmla="*/ 1355 w 10000"/>
                        <a:gd name="connsiteY10" fmla="*/ 6775 h 10000"/>
                        <a:gd name="connsiteX11" fmla="*/ 1502 w 10000"/>
                        <a:gd name="connsiteY11" fmla="*/ 6159 h 10000"/>
                        <a:gd name="connsiteX12" fmla="*/ 1026 w 10000"/>
                        <a:gd name="connsiteY12" fmla="*/ 5761 h 10000"/>
                        <a:gd name="connsiteX13" fmla="*/ 1355 w 10000"/>
                        <a:gd name="connsiteY13" fmla="*/ 5254 h 10000"/>
                        <a:gd name="connsiteX14" fmla="*/ 989 w 10000"/>
                        <a:gd name="connsiteY14" fmla="*/ 4783 h 10000"/>
                        <a:gd name="connsiteX15" fmla="*/ 1392 w 10000"/>
                        <a:gd name="connsiteY15" fmla="*/ 4312 h 10000"/>
                        <a:gd name="connsiteX16" fmla="*/ 1172 w 10000"/>
                        <a:gd name="connsiteY16" fmla="*/ 3732 h 10000"/>
                        <a:gd name="connsiteX17" fmla="*/ 1685 w 10000"/>
                        <a:gd name="connsiteY17" fmla="*/ 3442 h 10000"/>
                        <a:gd name="connsiteX18" fmla="*/ 1612 w 10000"/>
                        <a:gd name="connsiteY18" fmla="*/ 2826 h 10000"/>
                        <a:gd name="connsiteX19" fmla="*/ 2234 w 10000"/>
                        <a:gd name="connsiteY19" fmla="*/ 2645 h 10000"/>
                        <a:gd name="connsiteX20" fmla="*/ 2271 w 10000"/>
                        <a:gd name="connsiteY20" fmla="*/ 2029 h 10000"/>
                        <a:gd name="connsiteX21" fmla="*/ 2894 w 10000"/>
                        <a:gd name="connsiteY21" fmla="*/ 2029 h 10000"/>
                        <a:gd name="connsiteX22" fmla="*/ 3077 w 10000"/>
                        <a:gd name="connsiteY22" fmla="*/ 1413 h 10000"/>
                        <a:gd name="connsiteX23" fmla="*/ 3700 w 10000"/>
                        <a:gd name="connsiteY23" fmla="*/ 1594 h 10000"/>
                        <a:gd name="connsiteX24" fmla="*/ 4029 w 10000"/>
                        <a:gd name="connsiteY24" fmla="*/ 1087 h 10000"/>
                        <a:gd name="connsiteX25" fmla="*/ 4615 w 10000"/>
                        <a:gd name="connsiteY25" fmla="*/ 1377 h 10000"/>
                        <a:gd name="connsiteX26" fmla="*/ 5092 w 10000"/>
                        <a:gd name="connsiteY26" fmla="*/ 942 h 10000"/>
                        <a:gd name="connsiteX27" fmla="*/ 5531 w 10000"/>
                        <a:gd name="connsiteY27" fmla="*/ 1377 h 10000"/>
                        <a:gd name="connsiteX28" fmla="*/ 6117 w 10000"/>
                        <a:gd name="connsiteY28" fmla="*/ 1087 h 10000"/>
                        <a:gd name="connsiteX29" fmla="*/ 6447 w 10000"/>
                        <a:gd name="connsiteY29" fmla="*/ 1594 h 10000"/>
                        <a:gd name="connsiteX30" fmla="*/ 7070 w 10000"/>
                        <a:gd name="connsiteY30" fmla="*/ 1413 h 10000"/>
                        <a:gd name="connsiteX31" fmla="*/ 7253 w 10000"/>
                        <a:gd name="connsiteY31" fmla="*/ 2029 h 10000"/>
                        <a:gd name="connsiteX32" fmla="*/ 7912 w 10000"/>
                        <a:gd name="connsiteY32" fmla="*/ 2029 h 10000"/>
                        <a:gd name="connsiteX33" fmla="*/ 7985 w 10000"/>
                        <a:gd name="connsiteY33" fmla="*/ 2645 h 10000"/>
                        <a:gd name="connsiteX34" fmla="*/ 8535 w 10000"/>
                        <a:gd name="connsiteY34" fmla="*/ 2826 h 10000"/>
                        <a:gd name="connsiteX35" fmla="*/ 8462 w 10000"/>
                        <a:gd name="connsiteY35" fmla="*/ 3442 h 10000"/>
                        <a:gd name="connsiteX36" fmla="*/ 9048 w 10000"/>
                        <a:gd name="connsiteY36" fmla="*/ 3732 h 10000"/>
                        <a:gd name="connsiteX37" fmla="*/ 8755 w 10000"/>
                        <a:gd name="connsiteY37" fmla="*/ 4312 h 10000"/>
                        <a:gd name="connsiteX38" fmla="*/ 9231 w 10000"/>
                        <a:gd name="connsiteY38" fmla="*/ 4783 h 10000"/>
                        <a:gd name="connsiteX39" fmla="*/ 8791 w 10000"/>
                        <a:gd name="connsiteY39" fmla="*/ 5254 h 10000"/>
                        <a:gd name="connsiteX40" fmla="*/ 8828 w 10000"/>
                        <a:gd name="connsiteY40" fmla="*/ 5290 h 10000"/>
                        <a:gd name="connsiteX41" fmla="*/ 10000 w 10000"/>
                        <a:gd name="connsiteY41" fmla="*/ 4529 h 10000"/>
                        <a:gd name="connsiteX42" fmla="*/ 9597 w 10000"/>
                        <a:gd name="connsiteY42" fmla="*/ 4167 h 10000"/>
                        <a:gd name="connsiteX43" fmla="*/ 9890 w 10000"/>
                        <a:gd name="connsiteY43" fmla="*/ 3442 h 10000"/>
                        <a:gd name="connsiteX44" fmla="*/ 9231 w 10000"/>
                        <a:gd name="connsiteY44" fmla="*/ 3080 h 10000"/>
                        <a:gd name="connsiteX45" fmla="*/ 9377 w 10000"/>
                        <a:gd name="connsiteY45" fmla="*/ 2319 h 10000"/>
                        <a:gd name="connsiteX46" fmla="*/ 8608 w 10000"/>
                        <a:gd name="connsiteY46" fmla="*/ 2138 h 10000"/>
                        <a:gd name="connsiteX47" fmla="*/ 8535 w 10000"/>
                        <a:gd name="connsiteY47" fmla="*/ 1377 h 10000"/>
                        <a:gd name="connsiteX48" fmla="*/ 7802 w 10000"/>
                        <a:gd name="connsiteY48" fmla="*/ 1377 h 10000"/>
                        <a:gd name="connsiteX49" fmla="*/ 7546 w 10000"/>
                        <a:gd name="connsiteY49" fmla="*/ 616 h 10000"/>
                        <a:gd name="connsiteX50" fmla="*/ 6777 w 10000"/>
                        <a:gd name="connsiteY50" fmla="*/ 797 h 10000"/>
                        <a:gd name="connsiteX51" fmla="*/ 6337 w 10000"/>
                        <a:gd name="connsiteY51" fmla="*/ 181 h 10000"/>
                        <a:gd name="connsiteX52" fmla="*/ 5678 w 10000"/>
                        <a:gd name="connsiteY52" fmla="*/ 507 h 10000"/>
                        <a:gd name="connsiteX53" fmla="*/ 5092 w 10000"/>
                        <a:gd name="connsiteY53" fmla="*/ 0 h 10000"/>
                        <a:gd name="connsiteX54" fmla="*/ 4505 w 10000"/>
                        <a:gd name="connsiteY54" fmla="*/ 507 h 10000"/>
                        <a:gd name="connsiteX55" fmla="*/ 3810 w 10000"/>
                        <a:gd name="connsiteY55" fmla="*/ 181 h 10000"/>
                        <a:gd name="connsiteX56" fmla="*/ 3370 w 10000"/>
                        <a:gd name="connsiteY56" fmla="*/ 797 h 10000"/>
                        <a:gd name="connsiteX57" fmla="*/ 2637 w 10000"/>
                        <a:gd name="connsiteY57" fmla="*/ 616 h 10000"/>
                        <a:gd name="connsiteX58" fmla="*/ 2381 w 10000"/>
                        <a:gd name="connsiteY58" fmla="*/ 1377 h 10000"/>
                        <a:gd name="connsiteX59" fmla="*/ 1612 w 10000"/>
                        <a:gd name="connsiteY59" fmla="*/ 1377 h 10000"/>
                        <a:gd name="connsiteX60" fmla="*/ 1538 w 10000"/>
                        <a:gd name="connsiteY60" fmla="*/ 2138 h 10000"/>
                        <a:gd name="connsiteX61" fmla="*/ 769 w 10000"/>
                        <a:gd name="connsiteY61" fmla="*/ 2319 h 10000"/>
                        <a:gd name="connsiteX62" fmla="*/ 916 w 10000"/>
                        <a:gd name="connsiteY62" fmla="*/ 3080 h 10000"/>
                        <a:gd name="connsiteX63" fmla="*/ 256 w 10000"/>
                        <a:gd name="connsiteY63" fmla="*/ 3442 h 10000"/>
                        <a:gd name="connsiteX64" fmla="*/ 586 w 10000"/>
                        <a:gd name="connsiteY64" fmla="*/ 4167 h 10000"/>
                        <a:gd name="connsiteX65" fmla="*/ 0 w 10000"/>
                        <a:gd name="connsiteY65" fmla="*/ 4674 h 10000"/>
                        <a:gd name="connsiteX66" fmla="*/ 513 w 10000"/>
                        <a:gd name="connsiteY66" fmla="*/ 5290 h 10000"/>
                        <a:gd name="connsiteX67" fmla="*/ 110 w 10000"/>
                        <a:gd name="connsiteY67" fmla="*/ 5978 h 10000"/>
                        <a:gd name="connsiteX68" fmla="*/ 733 w 10000"/>
                        <a:gd name="connsiteY68" fmla="*/ 6449 h 10000"/>
                        <a:gd name="connsiteX69" fmla="*/ 513 w 10000"/>
                        <a:gd name="connsiteY69" fmla="*/ 7138 h 10000"/>
                        <a:gd name="connsiteX70" fmla="*/ 1209 w 10000"/>
                        <a:gd name="connsiteY70" fmla="*/ 7428 h 10000"/>
                        <a:gd name="connsiteX71" fmla="*/ 1172 w 10000"/>
                        <a:gd name="connsiteY71" fmla="*/ 8261 h 10000"/>
                        <a:gd name="connsiteX72" fmla="*/ 1941 w 10000"/>
                        <a:gd name="connsiteY72" fmla="*/ 8333 h 10000"/>
                        <a:gd name="connsiteX73" fmla="*/ 2088 w 10000"/>
                        <a:gd name="connsiteY73" fmla="*/ 9094 h 10000"/>
                        <a:gd name="connsiteX74" fmla="*/ 2857 w 10000"/>
                        <a:gd name="connsiteY74" fmla="*/ 8986 h 10000"/>
                        <a:gd name="connsiteX75" fmla="*/ 3223 w 10000"/>
                        <a:gd name="connsiteY75" fmla="*/ 9710 h 10000"/>
                        <a:gd name="connsiteX76" fmla="*/ 3956 w 10000"/>
                        <a:gd name="connsiteY76" fmla="*/ 9420 h 10000"/>
                        <a:gd name="connsiteX77" fmla="*/ 4432 w 10000"/>
                        <a:gd name="connsiteY77" fmla="*/ 10000 h 10000"/>
                        <a:gd name="connsiteX78" fmla="*/ 5092 w 10000"/>
                        <a:gd name="connsiteY78" fmla="*/ 9565 h 10000"/>
                        <a:gd name="connsiteX79" fmla="*/ 5714 w 10000"/>
                        <a:gd name="connsiteY79" fmla="*/ 10000 h 10000"/>
                        <a:gd name="connsiteX80" fmla="*/ 5824 w 10000"/>
                        <a:gd name="connsiteY80" fmla="*/ 9855 h 10000"/>
                        <a:gd name="connsiteX0" fmla="*/ 5824 w 10000"/>
                        <a:gd name="connsiteY0" fmla="*/ 9855 h 10000"/>
                        <a:gd name="connsiteX1" fmla="*/ 4945 w 10000"/>
                        <a:gd name="connsiteY1" fmla="*/ 8804 h 10000"/>
                        <a:gd name="connsiteX2" fmla="*/ 4579 w 10000"/>
                        <a:gd name="connsiteY2" fmla="*/ 9094 h 10000"/>
                        <a:gd name="connsiteX3" fmla="*/ 4139 w 10000"/>
                        <a:gd name="connsiteY3" fmla="*/ 8623 h 10000"/>
                        <a:gd name="connsiteX4" fmla="*/ 3553 w 10000"/>
                        <a:gd name="connsiteY4" fmla="*/ 8804 h 10000"/>
                        <a:gd name="connsiteX5" fmla="*/ 3260 w 10000"/>
                        <a:gd name="connsiteY5" fmla="*/ 8261 h 10000"/>
                        <a:gd name="connsiteX6" fmla="*/ 2637 w 10000"/>
                        <a:gd name="connsiteY6" fmla="*/ 8333 h 10000"/>
                        <a:gd name="connsiteX7" fmla="*/ 2527 w 10000"/>
                        <a:gd name="connsiteY7" fmla="*/ 7717 h 10000"/>
                        <a:gd name="connsiteX8" fmla="*/ 1905 w 10000"/>
                        <a:gd name="connsiteY8" fmla="*/ 7645 h 10000"/>
                        <a:gd name="connsiteX9" fmla="*/ 1941 w 10000"/>
                        <a:gd name="connsiteY9" fmla="*/ 7029 h 10000"/>
                        <a:gd name="connsiteX10" fmla="*/ 1355 w 10000"/>
                        <a:gd name="connsiteY10" fmla="*/ 6775 h 10000"/>
                        <a:gd name="connsiteX11" fmla="*/ 1502 w 10000"/>
                        <a:gd name="connsiteY11" fmla="*/ 6159 h 10000"/>
                        <a:gd name="connsiteX12" fmla="*/ 1026 w 10000"/>
                        <a:gd name="connsiteY12" fmla="*/ 5761 h 10000"/>
                        <a:gd name="connsiteX13" fmla="*/ 1355 w 10000"/>
                        <a:gd name="connsiteY13" fmla="*/ 5254 h 10000"/>
                        <a:gd name="connsiteX14" fmla="*/ 989 w 10000"/>
                        <a:gd name="connsiteY14" fmla="*/ 4783 h 10000"/>
                        <a:gd name="connsiteX15" fmla="*/ 1392 w 10000"/>
                        <a:gd name="connsiteY15" fmla="*/ 4312 h 10000"/>
                        <a:gd name="connsiteX16" fmla="*/ 1172 w 10000"/>
                        <a:gd name="connsiteY16" fmla="*/ 3732 h 10000"/>
                        <a:gd name="connsiteX17" fmla="*/ 1685 w 10000"/>
                        <a:gd name="connsiteY17" fmla="*/ 3442 h 10000"/>
                        <a:gd name="connsiteX18" fmla="*/ 1612 w 10000"/>
                        <a:gd name="connsiteY18" fmla="*/ 2826 h 10000"/>
                        <a:gd name="connsiteX19" fmla="*/ 2234 w 10000"/>
                        <a:gd name="connsiteY19" fmla="*/ 2645 h 10000"/>
                        <a:gd name="connsiteX20" fmla="*/ 2271 w 10000"/>
                        <a:gd name="connsiteY20" fmla="*/ 2029 h 10000"/>
                        <a:gd name="connsiteX21" fmla="*/ 2894 w 10000"/>
                        <a:gd name="connsiteY21" fmla="*/ 2029 h 10000"/>
                        <a:gd name="connsiteX22" fmla="*/ 3077 w 10000"/>
                        <a:gd name="connsiteY22" fmla="*/ 1413 h 10000"/>
                        <a:gd name="connsiteX23" fmla="*/ 3700 w 10000"/>
                        <a:gd name="connsiteY23" fmla="*/ 1594 h 10000"/>
                        <a:gd name="connsiteX24" fmla="*/ 4029 w 10000"/>
                        <a:gd name="connsiteY24" fmla="*/ 1087 h 10000"/>
                        <a:gd name="connsiteX25" fmla="*/ 4615 w 10000"/>
                        <a:gd name="connsiteY25" fmla="*/ 1377 h 10000"/>
                        <a:gd name="connsiteX26" fmla="*/ 5092 w 10000"/>
                        <a:gd name="connsiteY26" fmla="*/ 942 h 10000"/>
                        <a:gd name="connsiteX27" fmla="*/ 5531 w 10000"/>
                        <a:gd name="connsiteY27" fmla="*/ 1377 h 10000"/>
                        <a:gd name="connsiteX28" fmla="*/ 6117 w 10000"/>
                        <a:gd name="connsiteY28" fmla="*/ 1087 h 10000"/>
                        <a:gd name="connsiteX29" fmla="*/ 6447 w 10000"/>
                        <a:gd name="connsiteY29" fmla="*/ 1594 h 10000"/>
                        <a:gd name="connsiteX30" fmla="*/ 7070 w 10000"/>
                        <a:gd name="connsiteY30" fmla="*/ 1413 h 10000"/>
                        <a:gd name="connsiteX31" fmla="*/ 7253 w 10000"/>
                        <a:gd name="connsiteY31" fmla="*/ 2029 h 10000"/>
                        <a:gd name="connsiteX32" fmla="*/ 7912 w 10000"/>
                        <a:gd name="connsiteY32" fmla="*/ 2029 h 10000"/>
                        <a:gd name="connsiteX33" fmla="*/ 7985 w 10000"/>
                        <a:gd name="connsiteY33" fmla="*/ 2645 h 10000"/>
                        <a:gd name="connsiteX34" fmla="*/ 8535 w 10000"/>
                        <a:gd name="connsiteY34" fmla="*/ 2826 h 10000"/>
                        <a:gd name="connsiteX35" fmla="*/ 8462 w 10000"/>
                        <a:gd name="connsiteY35" fmla="*/ 3442 h 10000"/>
                        <a:gd name="connsiteX36" fmla="*/ 9048 w 10000"/>
                        <a:gd name="connsiteY36" fmla="*/ 3732 h 10000"/>
                        <a:gd name="connsiteX37" fmla="*/ 8755 w 10000"/>
                        <a:gd name="connsiteY37" fmla="*/ 4312 h 10000"/>
                        <a:gd name="connsiteX38" fmla="*/ 9231 w 10000"/>
                        <a:gd name="connsiteY38" fmla="*/ 4783 h 10000"/>
                        <a:gd name="connsiteX39" fmla="*/ 8791 w 10000"/>
                        <a:gd name="connsiteY39" fmla="*/ 5254 h 10000"/>
                        <a:gd name="connsiteX40" fmla="*/ 8828 w 10000"/>
                        <a:gd name="connsiteY40" fmla="*/ 5290 h 10000"/>
                        <a:gd name="connsiteX41" fmla="*/ 10000 w 10000"/>
                        <a:gd name="connsiteY41" fmla="*/ 4529 h 10000"/>
                        <a:gd name="connsiteX42" fmla="*/ 9597 w 10000"/>
                        <a:gd name="connsiteY42" fmla="*/ 4167 h 10000"/>
                        <a:gd name="connsiteX43" fmla="*/ 9890 w 10000"/>
                        <a:gd name="connsiteY43" fmla="*/ 3442 h 10000"/>
                        <a:gd name="connsiteX44" fmla="*/ 9231 w 10000"/>
                        <a:gd name="connsiteY44" fmla="*/ 3080 h 10000"/>
                        <a:gd name="connsiteX45" fmla="*/ 9377 w 10000"/>
                        <a:gd name="connsiteY45" fmla="*/ 2319 h 10000"/>
                        <a:gd name="connsiteX46" fmla="*/ 8608 w 10000"/>
                        <a:gd name="connsiteY46" fmla="*/ 2138 h 10000"/>
                        <a:gd name="connsiteX47" fmla="*/ 8535 w 10000"/>
                        <a:gd name="connsiteY47" fmla="*/ 1377 h 10000"/>
                        <a:gd name="connsiteX48" fmla="*/ 7802 w 10000"/>
                        <a:gd name="connsiteY48" fmla="*/ 1377 h 10000"/>
                        <a:gd name="connsiteX49" fmla="*/ 7546 w 10000"/>
                        <a:gd name="connsiteY49" fmla="*/ 616 h 10000"/>
                        <a:gd name="connsiteX50" fmla="*/ 6777 w 10000"/>
                        <a:gd name="connsiteY50" fmla="*/ 797 h 10000"/>
                        <a:gd name="connsiteX51" fmla="*/ 6337 w 10000"/>
                        <a:gd name="connsiteY51" fmla="*/ 181 h 10000"/>
                        <a:gd name="connsiteX52" fmla="*/ 5678 w 10000"/>
                        <a:gd name="connsiteY52" fmla="*/ 507 h 10000"/>
                        <a:gd name="connsiteX53" fmla="*/ 5092 w 10000"/>
                        <a:gd name="connsiteY53" fmla="*/ 0 h 10000"/>
                        <a:gd name="connsiteX54" fmla="*/ 4505 w 10000"/>
                        <a:gd name="connsiteY54" fmla="*/ 507 h 10000"/>
                        <a:gd name="connsiteX55" fmla="*/ 3810 w 10000"/>
                        <a:gd name="connsiteY55" fmla="*/ 181 h 10000"/>
                        <a:gd name="connsiteX56" fmla="*/ 3370 w 10000"/>
                        <a:gd name="connsiteY56" fmla="*/ 797 h 10000"/>
                        <a:gd name="connsiteX57" fmla="*/ 2637 w 10000"/>
                        <a:gd name="connsiteY57" fmla="*/ 616 h 10000"/>
                        <a:gd name="connsiteX58" fmla="*/ 2381 w 10000"/>
                        <a:gd name="connsiteY58" fmla="*/ 1377 h 10000"/>
                        <a:gd name="connsiteX59" fmla="*/ 1612 w 10000"/>
                        <a:gd name="connsiteY59" fmla="*/ 1377 h 10000"/>
                        <a:gd name="connsiteX60" fmla="*/ 1538 w 10000"/>
                        <a:gd name="connsiteY60" fmla="*/ 2138 h 10000"/>
                        <a:gd name="connsiteX61" fmla="*/ 769 w 10000"/>
                        <a:gd name="connsiteY61" fmla="*/ 2319 h 10000"/>
                        <a:gd name="connsiteX62" fmla="*/ 916 w 10000"/>
                        <a:gd name="connsiteY62" fmla="*/ 3080 h 10000"/>
                        <a:gd name="connsiteX63" fmla="*/ 256 w 10000"/>
                        <a:gd name="connsiteY63" fmla="*/ 3442 h 10000"/>
                        <a:gd name="connsiteX64" fmla="*/ 586 w 10000"/>
                        <a:gd name="connsiteY64" fmla="*/ 4167 h 10000"/>
                        <a:gd name="connsiteX65" fmla="*/ 0 w 10000"/>
                        <a:gd name="connsiteY65" fmla="*/ 4674 h 10000"/>
                        <a:gd name="connsiteX66" fmla="*/ 513 w 10000"/>
                        <a:gd name="connsiteY66" fmla="*/ 5290 h 10000"/>
                        <a:gd name="connsiteX67" fmla="*/ 110 w 10000"/>
                        <a:gd name="connsiteY67" fmla="*/ 5978 h 10000"/>
                        <a:gd name="connsiteX68" fmla="*/ 733 w 10000"/>
                        <a:gd name="connsiteY68" fmla="*/ 6449 h 10000"/>
                        <a:gd name="connsiteX69" fmla="*/ 513 w 10000"/>
                        <a:gd name="connsiteY69" fmla="*/ 7138 h 10000"/>
                        <a:gd name="connsiteX70" fmla="*/ 1209 w 10000"/>
                        <a:gd name="connsiteY70" fmla="*/ 7428 h 10000"/>
                        <a:gd name="connsiteX71" fmla="*/ 1172 w 10000"/>
                        <a:gd name="connsiteY71" fmla="*/ 8261 h 10000"/>
                        <a:gd name="connsiteX72" fmla="*/ 1941 w 10000"/>
                        <a:gd name="connsiteY72" fmla="*/ 8333 h 10000"/>
                        <a:gd name="connsiteX73" fmla="*/ 2088 w 10000"/>
                        <a:gd name="connsiteY73" fmla="*/ 9094 h 10000"/>
                        <a:gd name="connsiteX74" fmla="*/ 2857 w 10000"/>
                        <a:gd name="connsiteY74" fmla="*/ 8986 h 10000"/>
                        <a:gd name="connsiteX75" fmla="*/ 3223 w 10000"/>
                        <a:gd name="connsiteY75" fmla="*/ 9710 h 10000"/>
                        <a:gd name="connsiteX76" fmla="*/ 3956 w 10000"/>
                        <a:gd name="connsiteY76" fmla="*/ 9420 h 10000"/>
                        <a:gd name="connsiteX77" fmla="*/ 4432 w 10000"/>
                        <a:gd name="connsiteY77" fmla="*/ 10000 h 10000"/>
                        <a:gd name="connsiteX78" fmla="*/ 5092 w 10000"/>
                        <a:gd name="connsiteY78" fmla="*/ 9565 h 10000"/>
                        <a:gd name="connsiteX79" fmla="*/ 5714 w 10000"/>
                        <a:gd name="connsiteY79" fmla="*/ 10000 h 10000"/>
                        <a:gd name="connsiteX80" fmla="*/ 5824 w 10000"/>
                        <a:gd name="connsiteY80" fmla="*/ 9855 h 10000"/>
                        <a:gd name="connsiteX0" fmla="*/ 5824 w 10000"/>
                        <a:gd name="connsiteY0" fmla="*/ 9855 h 10000"/>
                        <a:gd name="connsiteX1" fmla="*/ 4945 w 10000"/>
                        <a:gd name="connsiteY1" fmla="*/ 8804 h 10000"/>
                        <a:gd name="connsiteX2" fmla="*/ 4579 w 10000"/>
                        <a:gd name="connsiteY2" fmla="*/ 9094 h 10000"/>
                        <a:gd name="connsiteX3" fmla="*/ 4139 w 10000"/>
                        <a:gd name="connsiteY3" fmla="*/ 8623 h 10000"/>
                        <a:gd name="connsiteX4" fmla="*/ 3553 w 10000"/>
                        <a:gd name="connsiteY4" fmla="*/ 8804 h 10000"/>
                        <a:gd name="connsiteX5" fmla="*/ 3260 w 10000"/>
                        <a:gd name="connsiteY5" fmla="*/ 8261 h 10000"/>
                        <a:gd name="connsiteX6" fmla="*/ 2637 w 10000"/>
                        <a:gd name="connsiteY6" fmla="*/ 8333 h 10000"/>
                        <a:gd name="connsiteX7" fmla="*/ 2527 w 10000"/>
                        <a:gd name="connsiteY7" fmla="*/ 7717 h 10000"/>
                        <a:gd name="connsiteX8" fmla="*/ 1905 w 10000"/>
                        <a:gd name="connsiteY8" fmla="*/ 7645 h 10000"/>
                        <a:gd name="connsiteX9" fmla="*/ 1941 w 10000"/>
                        <a:gd name="connsiteY9" fmla="*/ 7029 h 10000"/>
                        <a:gd name="connsiteX10" fmla="*/ 1355 w 10000"/>
                        <a:gd name="connsiteY10" fmla="*/ 6775 h 10000"/>
                        <a:gd name="connsiteX11" fmla="*/ 1502 w 10000"/>
                        <a:gd name="connsiteY11" fmla="*/ 6159 h 10000"/>
                        <a:gd name="connsiteX12" fmla="*/ 1026 w 10000"/>
                        <a:gd name="connsiteY12" fmla="*/ 5761 h 10000"/>
                        <a:gd name="connsiteX13" fmla="*/ 1355 w 10000"/>
                        <a:gd name="connsiteY13" fmla="*/ 5254 h 10000"/>
                        <a:gd name="connsiteX14" fmla="*/ 989 w 10000"/>
                        <a:gd name="connsiteY14" fmla="*/ 4783 h 10000"/>
                        <a:gd name="connsiteX15" fmla="*/ 1392 w 10000"/>
                        <a:gd name="connsiteY15" fmla="*/ 4312 h 10000"/>
                        <a:gd name="connsiteX16" fmla="*/ 1172 w 10000"/>
                        <a:gd name="connsiteY16" fmla="*/ 3732 h 10000"/>
                        <a:gd name="connsiteX17" fmla="*/ 1685 w 10000"/>
                        <a:gd name="connsiteY17" fmla="*/ 3442 h 10000"/>
                        <a:gd name="connsiteX18" fmla="*/ 1612 w 10000"/>
                        <a:gd name="connsiteY18" fmla="*/ 2826 h 10000"/>
                        <a:gd name="connsiteX19" fmla="*/ 2234 w 10000"/>
                        <a:gd name="connsiteY19" fmla="*/ 2645 h 10000"/>
                        <a:gd name="connsiteX20" fmla="*/ 2271 w 10000"/>
                        <a:gd name="connsiteY20" fmla="*/ 2029 h 10000"/>
                        <a:gd name="connsiteX21" fmla="*/ 2894 w 10000"/>
                        <a:gd name="connsiteY21" fmla="*/ 2029 h 10000"/>
                        <a:gd name="connsiteX22" fmla="*/ 3077 w 10000"/>
                        <a:gd name="connsiteY22" fmla="*/ 1413 h 10000"/>
                        <a:gd name="connsiteX23" fmla="*/ 3700 w 10000"/>
                        <a:gd name="connsiteY23" fmla="*/ 1594 h 10000"/>
                        <a:gd name="connsiteX24" fmla="*/ 4029 w 10000"/>
                        <a:gd name="connsiteY24" fmla="*/ 1087 h 10000"/>
                        <a:gd name="connsiteX25" fmla="*/ 4615 w 10000"/>
                        <a:gd name="connsiteY25" fmla="*/ 1377 h 10000"/>
                        <a:gd name="connsiteX26" fmla="*/ 5092 w 10000"/>
                        <a:gd name="connsiteY26" fmla="*/ 942 h 10000"/>
                        <a:gd name="connsiteX27" fmla="*/ 5531 w 10000"/>
                        <a:gd name="connsiteY27" fmla="*/ 1377 h 10000"/>
                        <a:gd name="connsiteX28" fmla="*/ 6117 w 10000"/>
                        <a:gd name="connsiteY28" fmla="*/ 1087 h 10000"/>
                        <a:gd name="connsiteX29" fmla="*/ 6447 w 10000"/>
                        <a:gd name="connsiteY29" fmla="*/ 1594 h 10000"/>
                        <a:gd name="connsiteX30" fmla="*/ 7070 w 10000"/>
                        <a:gd name="connsiteY30" fmla="*/ 1413 h 10000"/>
                        <a:gd name="connsiteX31" fmla="*/ 7253 w 10000"/>
                        <a:gd name="connsiteY31" fmla="*/ 2029 h 10000"/>
                        <a:gd name="connsiteX32" fmla="*/ 7912 w 10000"/>
                        <a:gd name="connsiteY32" fmla="*/ 2029 h 10000"/>
                        <a:gd name="connsiteX33" fmla="*/ 7985 w 10000"/>
                        <a:gd name="connsiteY33" fmla="*/ 2645 h 10000"/>
                        <a:gd name="connsiteX34" fmla="*/ 8535 w 10000"/>
                        <a:gd name="connsiteY34" fmla="*/ 2826 h 10000"/>
                        <a:gd name="connsiteX35" fmla="*/ 8462 w 10000"/>
                        <a:gd name="connsiteY35" fmla="*/ 3442 h 10000"/>
                        <a:gd name="connsiteX36" fmla="*/ 9048 w 10000"/>
                        <a:gd name="connsiteY36" fmla="*/ 3732 h 10000"/>
                        <a:gd name="connsiteX37" fmla="*/ 8755 w 10000"/>
                        <a:gd name="connsiteY37" fmla="*/ 4312 h 10000"/>
                        <a:gd name="connsiteX38" fmla="*/ 9231 w 10000"/>
                        <a:gd name="connsiteY38" fmla="*/ 4783 h 10000"/>
                        <a:gd name="connsiteX39" fmla="*/ 8791 w 10000"/>
                        <a:gd name="connsiteY39" fmla="*/ 5254 h 10000"/>
                        <a:gd name="connsiteX40" fmla="*/ 8828 w 10000"/>
                        <a:gd name="connsiteY40" fmla="*/ 5290 h 10000"/>
                        <a:gd name="connsiteX41" fmla="*/ 10000 w 10000"/>
                        <a:gd name="connsiteY41" fmla="*/ 4529 h 10000"/>
                        <a:gd name="connsiteX42" fmla="*/ 9597 w 10000"/>
                        <a:gd name="connsiteY42" fmla="*/ 4167 h 10000"/>
                        <a:gd name="connsiteX43" fmla="*/ 9890 w 10000"/>
                        <a:gd name="connsiteY43" fmla="*/ 3442 h 10000"/>
                        <a:gd name="connsiteX44" fmla="*/ 9231 w 10000"/>
                        <a:gd name="connsiteY44" fmla="*/ 3080 h 10000"/>
                        <a:gd name="connsiteX45" fmla="*/ 9377 w 10000"/>
                        <a:gd name="connsiteY45" fmla="*/ 2319 h 10000"/>
                        <a:gd name="connsiteX46" fmla="*/ 8608 w 10000"/>
                        <a:gd name="connsiteY46" fmla="*/ 2138 h 10000"/>
                        <a:gd name="connsiteX47" fmla="*/ 8535 w 10000"/>
                        <a:gd name="connsiteY47" fmla="*/ 1377 h 10000"/>
                        <a:gd name="connsiteX48" fmla="*/ 7802 w 10000"/>
                        <a:gd name="connsiteY48" fmla="*/ 1377 h 10000"/>
                        <a:gd name="connsiteX49" fmla="*/ 7546 w 10000"/>
                        <a:gd name="connsiteY49" fmla="*/ 616 h 10000"/>
                        <a:gd name="connsiteX50" fmla="*/ 6777 w 10000"/>
                        <a:gd name="connsiteY50" fmla="*/ 797 h 10000"/>
                        <a:gd name="connsiteX51" fmla="*/ 6337 w 10000"/>
                        <a:gd name="connsiteY51" fmla="*/ 181 h 10000"/>
                        <a:gd name="connsiteX52" fmla="*/ 5678 w 10000"/>
                        <a:gd name="connsiteY52" fmla="*/ 507 h 10000"/>
                        <a:gd name="connsiteX53" fmla="*/ 5092 w 10000"/>
                        <a:gd name="connsiteY53" fmla="*/ 0 h 10000"/>
                        <a:gd name="connsiteX54" fmla="*/ 4505 w 10000"/>
                        <a:gd name="connsiteY54" fmla="*/ 507 h 10000"/>
                        <a:gd name="connsiteX55" fmla="*/ 3810 w 10000"/>
                        <a:gd name="connsiteY55" fmla="*/ 181 h 10000"/>
                        <a:gd name="connsiteX56" fmla="*/ 3370 w 10000"/>
                        <a:gd name="connsiteY56" fmla="*/ 797 h 10000"/>
                        <a:gd name="connsiteX57" fmla="*/ 2637 w 10000"/>
                        <a:gd name="connsiteY57" fmla="*/ 616 h 10000"/>
                        <a:gd name="connsiteX58" fmla="*/ 2381 w 10000"/>
                        <a:gd name="connsiteY58" fmla="*/ 1377 h 10000"/>
                        <a:gd name="connsiteX59" fmla="*/ 1612 w 10000"/>
                        <a:gd name="connsiteY59" fmla="*/ 1377 h 10000"/>
                        <a:gd name="connsiteX60" fmla="*/ 1538 w 10000"/>
                        <a:gd name="connsiteY60" fmla="*/ 2138 h 10000"/>
                        <a:gd name="connsiteX61" fmla="*/ 769 w 10000"/>
                        <a:gd name="connsiteY61" fmla="*/ 2319 h 10000"/>
                        <a:gd name="connsiteX62" fmla="*/ 916 w 10000"/>
                        <a:gd name="connsiteY62" fmla="*/ 3080 h 10000"/>
                        <a:gd name="connsiteX63" fmla="*/ 256 w 10000"/>
                        <a:gd name="connsiteY63" fmla="*/ 3442 h 10000"/>
                        <a:gd name="connsiteX64" fmla="*/ 586 w 10000"/>
                        <a:gd name="connsiteY64" fmla="*/ 4167 h 10000"/>
                        <a:gd name="connsiteX65" fmla="*/ 0 w 10000"/>
                        <a:gd name="connsiteY65" fmla="*/ 4674 h 10000"/>
                        <a:gd name="connsiteX66" fmla="*/ 513 w 10000"/>
                        <a:gd name="connsiteY66" fmla="*/ 5290 h 10000"/>
                        <a:gd name="connsiteX67" fmla="*/ 110 w 10000"/>
                        <a:gd name="connsiteY67" fmla="*/ 5978 h 10000"/>
                        <a:gd name="connsiteX68" fmla="*/ 733 w 10000"/>
                        <a:gd name="connsiteY68" fmla="*/ 6449 h 10000"/>
                        <a:gd name="connsiteX69" fmla="*/ 513 w 10000"/>
                        <a:gd name="connsiteY69" fmla="*/ 7138 h 10000"/>
                        <a:gd name="connsiteX70" fmla="*/ 1209 w 10000"/>
                        <a:gd name="connsiteY70" fmla="*/ 7428 h 10000"/>
                        <a:gd name="connsiteX71" fmla="*/ 1172 w 10000"/>
                        <a:gd name="connsiteY71" fmla="*/ 8261 h 10000"/>
                        <a:gd name="connsiteX72" fmla="*/ 1941 w 10000"/>
                        <a:gd name="connsiteY72" fmla="*/ 8333 h 10000"/>
                        <a:gd name="connsiteX73" fmla="*/ 2088 w 10000"/>
                        <a:gd name="connsiteY73" fmla="*/ 9094 h 10000"/>
                        <a:gd name="connsiteX74" fmla="*/ 2857 w 10000"/>
                        <a:gd name="connsiteY74" fmla="*/ 8986 h 10000"/>
                        <a:gd name="connsiteX75" fmla="*/ 3223 w 10000"/>
                        <a:gd name="connsiteY75" fmla="*/ 9710 h 10000"/>
                        <a:gd name="connsiteX76" fmla="*/ 3956 w 10000"/>
                        <a:gd name="connsiteY76" fmla="*/ 9420 h 10000"/>
                        <a:gd name="connsiteX77" fmla="*/ 4432 w 10000"/>
                        <a:gd name="connsiteY77" fmla="*/ 10000 h 10000"/>
                        <a:gd name="connsiteX78" fmla="*/ 5092 w 10000"/>
                        <a:gd name="connsiteY78" fmla="*/ 9565 h 10000"/>
                        <a:gd name="connsiteX79" fmla="*/ 5714 w 10000"/>
                        <a:gd name="connsiteY79" fmla="*/ 10000 h 10000"/>
                        <a:gd name="connsiteX80" fmla="*/ 5824 w 10000"/>
                        <a:gd name="connsiteY80" fmla="*/ 9855 h 1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10000" h="10000">
                          <a:moveTo>
                            <a:pt x="5824" y="9855"/>
                          </a:moveTo>
                          <a:cubicBezTo>
                            <a:pt x="5633" y="9755"/>
                            <a:pt x="4953" y="9278"/>
                            <a:pt x="4945" y="8804"/>
                          </a:cubicBezTo>
                          <a:lnTo>
                            <a:pt x="4579" y="9094"/>
                          </a:lnTo>
                          <a:lnTo>
                            <a:pt x="4139" y="8623"/>
                          </a:lnTo>
                          <a:lnTo>
                            <a:pt x="3553" y="8804"/>
                          </a:lnTo>
                          <a:lnTo>
                            <a:pt x="3260" y="8261"/>
                          </a:lnTo>
                          <a:lnTo>
                            <a:pt x="2637" y="8333"/>
                          </a:lnTo>
                          <a:cubicBezTo>
                            <a:pt x="2600" y="8128"/>
                            <a:pt x="2564" y="7922"/>
                            <a:pt x="2527" y="7717"/>
                          </a:cubicBezTo>
                          <a:lnTo>
                            <a:pt x="1905" y="7645"/>
                          </a:lnTo>
                          <a:cubicBezTo>
                            <a:pt x="1917" y="7440"/>
                            <a:pt x="1929" y="7234"/>
                            <a:pt x="1941" y="7029"/>
                          </a:cubicBezTo>
                          <a:lnTo>
                            <a:pt x="1355" y="6775"/>
                          </a:lnTo>
                          <a:lnTo>
                            <a:pt x="1502" y="6159"/>
                          </a:lnTo>
                          <a:lnTo>
                            <a:pt x="1026" y="5761"/>
                          </a:lnTo>
                          <a:lnTo>
                            <a:pt x="1355" y="5254"/>
                          </a:lnTo>
                          <a:lnTo>
                            <a:pt x="989" y="4783"/>
                          </a:lnTo>
                          <a:lnTo>
                            <a:pt x="1392" y="4312"/>
                          </a:lnTo>
                          <a:lnTo>
                            <a:pt x="1172" y="3732"/>
                          </a:lnTo>
                          <a:lnTo>
                            <a:pt x="1685" y="3442"/>
                          </a:lnTo>
                          <a:cubicBezTo>
                            <a:pt x="1661" y="3237"/>
                            <a:pt x="1636" y="3031"/>
                            <a:pt x="1612" y="2826"/>
                          </a:cubicBezTo>
                          <a:lnTo>
                            <a:pt x="2234" y="2645"/>
                          </a:lnTo>
                          <a:cubicBezTo>
                            <a:pt x="2246" y="2440"/>
                            <a:pt x="2259" y="2234"/>
                            <a:pt x="2271" y="2029"/>
                          </a:cubicBezTo>
                          <a:lnTo>
                            <a:pt x="2894" y="2029"/>
                          </a:lnTo>
                          <a:lnTo>
                            <a:pt x="3077" y="1413"/>
                          </a:lnTo>
                          <a:lnTo>
                            <a:pt x="3700" y="1594"/>
                          </a:lnTo>
                          <a:lnTo>
                            <a:pt x="4029" y="1087"/>
                          </a:lnTo>
                          <a:lnTo>
                            <a:pt x="4615" y="1377"/>
                          </a:lnTo>
                          <a:lnTo>
                            <a:pt x="5092" y="942"/>
                          </a:lnTo>
                          <a:lnTo>
                            <a:pt x="5531" y="1377"/>
                          </a:lnTo>
                          <a:lnTo>
                            <a:pt x="6117" y="1087"/>
                          </a:lnTo>
                          <a:lnTo>
                            <a:pt x="6447" y="1594"/>
                          </a:lnTo>
                          <a:lnTo>
                            <a:pt x="7070" y="1413"/>
                          </a:lnTo>
                          <a:lnTo>
                            <a:pt x="7253" y="2029"/>
                          </a:lnTo>
                          <a:lnTo>
                            <a:pt x="7912" y="2029"/>
                          </a:lnTo>
                          <a:cubicBezTo>
                            <a:pt x="7936" y="2234"/>
                            <a:pt x="7961" y="2440"/>
                            <a:pt x="7985" y="2645"/>
                          </a:cubicBezTo>
                          <a:lnTo>
                            <a:pt x="8535" y="2826"/>
                          </a:lnTo>
                          <a:cubicBezTo>
                            <a:pt x="8511" y="3031"/>
                            <a:pt x="8486" y="3237"/>
                            <a:pt x="8462" y="3442"/>
                          </a:cubicBezTo>
                          <a:lnTo>
                            <a:pt x="9048" y="3732"/>
                          </a:lnTo>
                          <a:cubicBezTo>
                            <a:pt x="8950" y="3925"/>
                            <a:pt x="8853" y="4119"/>
                            <a:pt x="8755" y="4312"/>
                          </a:cubicBezTo>
                          <a:lnTo>
                            <a:pt x="9231" y="4783"/>
                          </a:lnTo>
                          <a:lnTo>
                            <a:pt x="8791" y="5254"/>
                          </a:lnTo>
                          <a:cubicBezTo>
                            <a:pt x="8803" y="5266"/>
                            <a:pt x="8816" y="5278"/>
                            <a:pt x="8828" y="5290"/>
                          </a:cubicBezTo>
                          <a:lnTo>
                            <a:pt x="10000" y="4529"/>
                          </a:lnTo>
                          <a:lnTo>
                            <a:pt x="9597" y="4167"/>
                          </a:lnTo>
                          <a:lnTo>
                            <a:pt x="9890" y="3442"/>
                          </a:lnTo>
                          <a:lnTo>
                            <a:pt x="9231" y="3080"/>
                          </a:lnTo>
                          <a:cubicBezTo>
                            <a:pt x="9280" y="2826"/>
                            <a:pt x="9328" y="2573"/>
                            <a:pt x="9377" y="2319"/>
                          </a:cubicBezTo>
                          <a:lnTo>
                            <a:pt x="8608" y="2138"/>
                          </a:lnTo>
                          <a:cubicBezTo>
                            <a:pt x="8584" y="1884"/>
                            <a:pt x="8559" y="1631"/>
                            <a:pt x="8535" y="1377"/>
                          </a:cubicBezTo>
                          <a:lnTo>
                            <a:pt x="7802" y="1377"/>
                          </a:lnTo>
                          <a:cubicBezTo>
                            <a:pt x="7717" y="1123"/>
                            <a:pt x="7631" y="870"/>
                            <a:pt x="7546" y="616"/>
                          </a:cubicBezTo>
                          <a:lnTo>
                            <a:pt x="6777" y="797"/>
                          </a:lnTo>
                          <a:lnTo>
                            <a:pt x="6337" y="181"/>
                          </a:lnTo>
                          <a:lnTo>
                            <a:pt x="5678" y="507"/>
                          </a:lnTo>
                          <a:lnTo>
                            <a:pt x="5092" y="0"/>
                          </a:lnTo>
                          <a:lnTo>
                            <a:pt x="4505" y="507"/>
                          </a:lnTo>
                          <a:lnTo>
                            <a:pt x="3810" y="181"/>
                          </a:lnTo>
                          <a:lnTo>
                            <a:pt x="3370" y="797"/>
                          </a:lnTo>
                          <a:lnTo>
                            <a:pt x="2637" y="616"/>
                          </a:lnTo>
                          <a:cubicBezTo>
                            <a:pt x="2552" y="870"/>
                            <a:pt x="2466" y="1123"/>
                            <a:pt x="2381" y="1377"/>
                          </a:cubicBezTo>
                          <a:lnTo>
                            <a:pt x="1612" y="1377"/>
                          </a:lnTo>
                          <a:cubicBezTo>
                            <a:pt x="1587" y="1631"/>
                            <a:pt x="1563" y="1884"/>
                            <a:pt x="1538" y="2138"/>
                          </a:cubicBezTo>
                          <a:lnTo>
                            <a:pt x="769" y="2319"/>
                          </a:lnTo>
                          <a:lnTo>
                            <a:pt x="916" y="3080"/>
                          </a:lnTo>
                          <a:lnTo>
                            <a:pt x="256" y="3442"/>
                          </a:lnTo>
                          <a:lnTo>
                            <a:pt x="586" y="4167"/>
                          </a:lnTo>
                          <a:lnTo>
                            <a:pt x="0" y="4674"/>
                          </a:lnTo>
                          <a:lnTo>
                            <a:pt x="513" y="5290"/>
                          </a:lnTo>
                          <a:lnTo>
                            <a:pt x="110" y="5978"/>
                          </a:lnTo>
                          <a:lnTo>
                            <a:pt x="733" y="6449"/>
                          </a:lnTo>
                          <a:cubicBezTo>
                            <a:pt x="660" y="6679"/>
                            <a:pt x="586" y="6908"/>
                            <a:pt x="513" y="7138"/>
                          </a:cubicBezTo>
                          <a:lnTo>
                            <a:pt x="1209" y="7428"/>
                          </a:lnTo>
                          <a:cubicBezTo>
                            <a:pt x="1197" y="7706"/>
                            <a:pt x="1184" y="7983"/>
                            <a:pt x="1172" y="8261"/>
                          </a:cubicBezTo>
                          <a:lnTo>
                            <a:pt x="1941" y="8333"/>
                          </a:lnTo>
                          <a:lnTo>
                            <a:pt x="2088" y="9094"/>
                          </a:lnTo>
                          <a:lnTo>
                            <a:pt x="2857" y="8986"/>
                          </a:lnTo>
                          <a:lnTo>
                            <a:pt x="3223" y="9710"/>
                          </a:lnTo>
                          <a:lnTo>
                            <a:pt x="3956" y="9420"/>
                          </a:lnTo>
                          <a:lnTo>
                            <a:pt x="4432" y="10000"/>
                          </a:lnTo>
                          <a:lnTo>
                            <a:pt x="5092" y="9565"/>
                          </a:lnTo>
                          <a:lnTo>
                            <a:pt x="5714" y="10000"/>
                          </a:lnTo>
                          <a:cubicBezTo>
                            <a:pt x="5751" y="9952"/>
                            <a:pt x="5787" y="9903"/>
                            <a:pt x="5824" y="9855"/>
                          </a:cubicBezTo>
                          <a:close/>
                        </a:path>
                      </a:pathLst>
                    </a:custGeom>
                    <a:grpFill/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>
                        <a:defRPr/>
                      </a:pPr>
                      <a:endParaRPr lang="en-US" sz="1600" ker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" name="Freeform 358"/>
                    <p:cNvSpPr/>
                    <p:nvPr/>
                  </p:nvSpPr>
                  <p:spPr>
                    <a:xfrm rot="19588578">
                      <a:off x="6682734" y="2858686"/>
                      <a:ext cx="557986" cy="442273"/>
                    </a:xfrm>
                    <a:custGeom>
                      <a:avLst/>
                      <a:gdLst>
                        <a:gd name="connsiteX0" fmla="*/ 3300339 w 3932598"/>
                        <a:gd name="connsiteY0" fmla="*/ 635604 h 3117074"/>
                        <a:gd name="connsiteX1" fmla="*/ 861319 w 3932598"/>
                        <a:gd name="connsiteY1" fmla="*/ 634239 h 3117074"/>
                        <a:gd name="connsiteX2" fmla="*/ 819599 w 3932598"/>
                        <a:gd name="connsiteY2" fmla="*/ 859327 h 3117074"/>
                        <a:gd name="connsiteX3" fmla="*/ 3248395 w 3932598"/>
                        <a:gd name="connsiteY3" fmla="*/ 903431 h 3117074"/>
                        <a:gd name="connsiteX4" fmla="*/ 3929953 w 3932598"/>
                        <a:gd name="connsiteY4" fmla="*/ 67429 h 3117074"/>
                        <a:gd name="connsiteX5" fmla="*/ 3710213 w 3932598"/>
                        <a:gd name="connsiteY5" fmla="*/ 1262030 h 3117074"/>
                        <a:gd name="connsiteX6" fmla="*/ 3725226 w 3932598"/>
                        <a:gd name="connsiteY6" fmla="*/ 1266315 h 3117074"/>
                        <a:gd name="connsiteX7" fmla="*/ 3785057 w 3932598"/>
                        <a:gd name="connsiteY7" fmla="*/ 1297654 h 3117074"/>
                        <a:gd name="connsiteX8" fmla="*/ 3874915 w 3932598"/>
                        <a:gd name="connsiteY8" fmla="*/ 1765647 h 3117074"/>
                        <a:gd name="connsiteX9" fmla="*/ 3596438 w 3932598"/>
                        <a:gd name="connsiteY9" fmla="*/ 1919866 h 3117074"/>
                        <a:gd name="connsiteX10" fmla="*/ 3589311 w 3932598"/>
                        <a:gd name="connsiteY10" fmla="*/ 1919303 h 3117074"/>
                        <a:gd name="connsiteX11" fmla="*/ 3369166 w 3932598"/>
                        <a:gd name="connsiteY11" fmla="*/ 3116110 h 3117074"/>
                        <a:gd name="connsiteX12" fmla="*/ 3319812 w 3932598"/>
                        <a:gd name="connsiteY12" fmla="*/ 3117074 h 3117074"/>
                        <a:gd name="connsiteX13" fmla="*/ 3078498 w 3932598"/>
                        <a:gd name="connsiteY13" fmla="*/ 3073241 h 3117074"/>
                        <a:gd name="connsiteX14" fmla="*/ 2943323 w 3932598"/>
                        <a:gd name="connsiteY14" fmla="*/ 2878059 h 3117074"/>
                        <a:gd name="connsiteX15" fmla="*/ 2936878 w 3932598"/>
                        <a:gd name="connsiteY15" fmla="*/ 2512150 h 3117074"/>
                        <a:gd name="connsiteX16" fmla="*/ 513809 w 3932598"/>
                        <a:gd name="connsiteY16" fmla="*/ 1610794 h 3117074"/>
                        <a:gd name="connsiteX17" fmla="*/ 7378 w 3932598"/>
                        <a:gd name="connsiteY17" fmla="*/ 916676 h 3117074"/>
                        <a:gd name="connsiteX18" fmla="*/ 701496 w 3932598"/>
                        <a:gd name="connsiteY18" fmla="*/ 410244 h 3117074"/>
                        <a:gd name="connsiteX19" fmla="*/ 3359890 w 3932598"/>
                        <a:gd name="connsiteY19" fmla="*/ 473476 h 3117074"/>
                        <a:gd name="connsiteX20" fmla="*/ 3441051 w 3932598"/>
                        <a:gd name="connsiteY20" fmla="*/ 137907 h 3117074"/>
                        <a:gd name="connsiteX21" fmla="*/ 3636232 w 3932598"/>
                        <a:gd name="connsiteY21" fmla="*/ 2732 h 3117074"/>
                        <a:gd name="connsiteX22" fmla="*/ 3877547 w 3932598"/>
                        <a:gd name="connsiteY22" fmla="*/ 46564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19599 w 3932598"/>
                        <a:gd name="connsiteY2" fmla="*/ 859327 h 3117074"/>
                        <a:gd name="connsiteX3" fmla="*/ 3248395 w 3932598"/>
                        <a:gd name="connsiteY3" fmla="*/ 903431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19599 w 3932598"/>
                        <a:gd name="connsiteY2" fmla="*/ 859327 h 3117074"/>
                        <a:gd name="connsiteX3" fmla="*/ 3262387 w 3932598"/>
                        <a:gd name="connsiteY3" fmla="*/ 912699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24330 w 3932598"/>
                        <a:gd name="connsiteY2" fmla="*/ 882586 h 3117074"/>
                        <a:gd name="connsiteX3" fmla="*/ 3262387 w 3932598"/>
                        <a:gd name="connsiteY3" fmla="*/ 912699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62387 w 3932598"/>
                        <a:gd name="connsiteY3" fmla="*/ 912699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62387 w 3932598"/>
                        <a:gd name="connsiteY3" fmla="*/ 912699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62387 w 3932598"/>
                        <a:gd name="connsiteY3" fmla="*/ 912699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62387 w 3932598"/>
                        <a:gd name="connsiteY3" fmla="*/ 912699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309781 w 3932598"/>
                        <a:gd name="connsiteY0" fmla="*/ 682129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62387 w 3932598"/>
                        <a:gd name="connsiteY3" fmla="*/ 912699 h 3117074"/>
                        <a:gd name="connsiteX4" fmla="*/ 3309781 w 3932598"/>
                        <a:gd name="connsiteY4" fmla="*/ 682129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263256 w 3932598"/>
                        <a:gd name="connsiteY0" fmla="*/ 691575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62387 w 3932598"/>
                        <a:gd name="connsiteY3" fmla="*/ 912699 h 3117074"/>
                        <a:gd name="connsiteX4" fmla="*/ 3263256 w 3932598"/>
                        <a:gd name="connsiteY4" fmla="*/ 691575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263256 w 3932598"/>
                        <a:gd name="connsiteY0" fmla="*/ 691575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34397 w 3932598"/>
                        <a:gd name="connsiteY3" fmla="*/ 894156 h 3117074"/>
                        <a:gd name="connsiteX4" fmla="*/ 3263256 w 3932598"/>
                        <a:gd name="connsiteY4" fmla="*/ 691575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  <a:gd name="connsiteX0" fmla="*/ 3263256 w 3932598"/>
                        <a:gd name="connsiteY0" fmla="*/ 691575 h 3117074"/>
                        <a:gd name="connsiteX1" fmla="*/ 861319 w 3932598"/>
                        <a:gd name="connsiteY1" fmla="*/ 634239 h 3117074"/>
                        <a:gd name="connsiteX2" fmla="*/ 852133 w 3932598"/>
                        <a:gd name="connsiteY2" fmla="*/ 840618 h 3117074"/>
                        <a:gd name="connsiteX3" fmla="*/ 3239116 w 3932598"/>
                        <a:gd name="connsiteY3" fmla="*/ 917429 h 3117074"/>
                        <a:gd name="connsiteX4" fmla="*/ 3263256 w 3932598"/>
                        <a:gd name="connsiteY4" fmla="*/ 691575 h 3117074"/>
                        <a:gd name="connsiteX5" fmla="*/ 3929953 w 3932598"/>
                        <a:gd name="connsiteY5" fmla="*/ 67429 h 3117074"/>
                        <a:gd name="connsiteX6" fmla="*/ 3710213 w 3932598"/>
                        <a:gd name="connsiteY6" fmla="*/ 1262030 h 3117074"/>
                        <a:gd name="connsiteX7" fmla="*/ 3725226 w 3932598"/>
                        <a:gd name="connsiteY7" fmla="*/ 1266315 h 3117074"/>
                        <a:gd name="connsiteX8" fmla="*/ 3785057 w 3932598"/>
                        <a:gd name="connsiteY8" fmla="*/ 1297654 h 3117074"/>
                        <a:gd name="connsiteX9" fmla="*/ 3874915 w 3932598"/>
                        <a:gd name="connsiteY9" fmla="*/ 1765647 h 3117074"/>
                        <a:gd name="connsiteX10" fmla="*/ 3596438 w 3932598"/>
                        <a:gd name="connsiteY10" fmla="*/ 1919866 h 3117074"/>
                        <a:gd name="connsiteX11" fmla="*/ 3589311 w 3932598"/>
                        <a:gd name="connsiteY11" fmla="*/ 1919303 h 3117074"/>
                        <a:gd name="connsiteX12" fmla="*/ 3369166 w 3932598"/>
                        <a:gd name="connsiteY12" fmla="*/ 3116110 h 3117074"/>
                        <a:gd name="connsiteX13" fmla="*/ 3319812 w 3932598"/>
                        <a:gd name="connsiteY13" fmla="*/ 3117074 h 3117074"/>
                        <a:gd name="connsiteX14" fmla="*/ 3078498 w 3932598"/>
                        <a:gd name="connsiteY14" fmla="*/ 3073241 h 3117074"/>
                        <a:gd name="connsiteX15" fmla="*/ 2943323 w 3932598"/>
                        <a:gd name="connsiteY15" fmla="*/ 2878059 h 3117074"/>
                        <a:gd name="connsiteX16" fmla="*/ 2936878 w 3932598"/>
                        <a:gd name="connsiteY16" fmla="*/ 2512150 h 3117074"/>
                        <a:gd name="connsiteX17" fmla="*/ 513809 w 3932598"/>
                        <a:gd name="connsiteY17" fmla="*/ 1610794 h 3117074"/>
                        <a:gd name="connsiteX18" fmla="*/ 7378 w 3932598"/>
                        <a:gd name="connsiteY18" fmla="*/ 916676 h 3117074"/>
                        <a:gd name="connsiteX19" fmla="*/ 701496 w 3932598"/>
                        <a:gd name="connsiteY19" fmla="*/ 410244 h 3117074"/>
                        <a:gd name="connsiteX20" fmla="*/ 3359890 w 3932598"/>
                        <a:gd name="connsiteY20" fmla="*/ 473476 h 3117074"/>
                        <a:gd name="connsiteX21" fmla="*/ 3441051 w 3932598"/>
                        <a:gd name="connsiteY21" fmla="*/ 137907 h 3117074"/>
                        <a:gd name="connsiteX22" fmla="*/ 3636232 w 3932598"/>
                        <a:gd name="connsiteY22" fmla="*/ 2732 h 3117074"/>
                        <a:gd name="connsiteX23" fmla="*/ 3877547 w 3932598"/>
                        <a:gd name="connsiteY23" fmla="*/ 46564 h 3117074"/>
                        <a:gd name="connsiteX24" fmla="*/ 3929953 w 3932598"/>
                        <a:gd name="connsiteY24" fmla="*/ 67429 h 31170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3932598" h="3117074">
                          <a:moveTo>
                            <a:pt x="3263256" y="691575"/>
                          </a:moveTo>
                          <a:lnTo>
                            <a:pt x="861319" y="634239"/>
                          </a:lnTo>
                          <a:lnTo>
                            <a:pt x="852133" y="840618"/>
                          </a:lnTo>
                          <a:lnTo>
                            <a:pt x="3239116" y="917429"/>
                          </a:lnTo>
                          <a:cubicBezTo>
                            <a:pt x="3256431" y="828153"/>
                            <a:pt x="3245941" y="780851"/>
                            <a:pt x="3263256" y="691575"/>
                          </a:cubicBezTo>
                          <a:close/>
                          <a:moveTo>
                            <a:pt x="3929953" y="67429"/>
                          </a:moveTo>
                          <a:lnTo>
                            <a:pt x="3710213" y="1262030"/>
                          </a:lnTo>
                          <a:lnTo>
                            <a:pt x="3725226" y="1266315"/>
                          </a:lnTo>
                          <a:cubicBezTo>
                            <a:pt x="3745822" y="1274519"/>
                            <a:pt x="3765870" y="1284943"/>
                            <a:pt x="3785057" y="1297654"/>
                          </a:cubicBezTo>
                          <a:cubicBezTo>
                            <a:pt x="3938548" y="1399339"/>
                            <a:pt x="3978779" y="1608867"/>
                            <a:pt x="3874915" y="1765647"/>
                          </a:cubicBezTo>
                          <a:cubicBezTo>
                            <a:pt x="3810000" y="1863635"/>
                            <a:pt x="3704162" y="1917827"/>
                            <a:pt x="3596438" y="1919866"/>
                          </a:cubicBezTo>
                          <a:lnTo>
                            <a:pt x="3589311" y="1919303"/>
                          </a:lnTo>
                          <a:lnTo>
                            <a:pt x="3369166" y="3116110"/>
                          </a:lnTo>
                          <a:lnTo>
                            <a:pt x="3319812" y="3117074"/>
                          </a:lnTo>
                          <a:lnTo>
                            <a:pt x="3078498" y="3073241"/>
                          </a:lnTo>
                          <a:cubicBezTo>
                            <a:pt x="2987272" y="3056670"/>
                            <a:pt x="2952559" y="2986380"/>
                            <a:pt x="2943323" y="2878059"/>
                          </a:cubicBezTo>
                          <a:cubicBezTo>
                            <a:pt x="2934236" y="2779878"/>
                            <a:pt x="2937376" y="2643961"/>
                            <a:pt x="2936878" y="2512150"/>
                          </a:cubicBezTo>
                          <a:lnTo>
                            <a:pt x="513809" y="1610794"/>
                          </a:lnTo>
                          <a:cubicBezTo>
                            <a:pt x="182288" y="1558966"/>
                            <a:pt x="-44450" y="1248199"/>
                            <a:pt x="7378" y="916676"/>
                          </a:cubicBezTo>
                          <a:cubicBezTo>
                            <a:pt x="59207" y="585154"/>
                            <a:pt x="366260" y="395720"/>
                            <a:pt x="701496" y="410244"/>
                          </a:cubicBezTo>
                          <a:cubicBezTo>
                            <a:pt x="1615611" y="449849"/>
                            <a:pt x="2450674" y="517636"/>
                            <a:pt x="3359890" y="473476"/>
                          </a:cubicBezTo>
                          <a:lnTo>
                            <a:pt x="3441051" y="137907"/>
                          </a:lnTo>
                          <a:cubicBezTo>
                            <a:pt x="3457621" y="46682"/>
                            <a:pt x="3545008" y="-13839"/>
                            <a:pt x="3636232" y="2732"/>
                          </a:cubicBezTo>
                          <a:lnTo>
                            <a:pt x="3877547" y="46564"/>
                          </a:lnTo>
                          <a:lnTo>
                            <a:pt x="3929953" y="67429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sz="1600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0" name="Freeform 359"/>
                    <p:cNvSpPr/>
                    <p:nvPr/>
                  </p:nvSpPr>
                  <p:spPr>
                    <a:xfrm rot="19588578">
                      <a:off x="6443462" y="2652880"/>
                      <a:ext cx="439728" cy="39806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9729" h="398065">
                          <a:moveTo>
                            <a:pt x="208577" y="161833"/>
                          </a:moveTo>
                          <a:lnTo>
                            <a:pt x="208635" y="161872"/>
                          </a:lnTo>
                          <a:lnTo>
                            <a:pt x="198087" y="200910"/>
                          </a:lnTo>
                          <a:lnTo>
                            <a:pt x="176743" y="186769"/>
                          </a:lnTo>
                          <a:close/>
                          <a:moveTo>
                            <a:pt x="314695" y="211464"/>
                          </a:moveTo>
                          <a:cubicBezTo>
                            <a:pt x="313416" y="210617"/>
                            <a:pt x="312089" y="210282"/>
                            <a:pt x="310716" y="210460"/>
                          </a:cubicBezTo>
                          <a:cubicBezTo>
                            <a:pt x="309343" y="210638"/>
                            <a:pt x="308091" y="211580"/>
                            <a:pt x="306961" y="213286"/>
                          </a:cubicBezTo>
                          <a:lnTo>
                            <a:pt x="263500" y="278889"/>
                          </a:lnTo>
                          <a:cubicBezTo>
                            <a:pt x="262370" y="280595"/>
                            <a:pt x="261991" y="282115"/>
                            <a:pt x="262362" y="283449"/>
                          </a:cubicBezTo>
                          <a:cubicBezTo>
                            <a:pt x="262733" y="284783"/>
                            <a:pt x="263559" y="285874"/>
                            <a:pt x="264839" y="286721"/>
                          </a:cubicBezTo>
                          <a:lnTo>
                            <a:pt x="302642" y="311765"/>
                          </a:lnTo>
                          <a:cubicBezTo>
                            <a:pt x="302991" y="311997"/>
                            <a:pt x="303381" y="312102"/>
                            <a:pt x="303813" y="312081"/>
                          </a:cubicBezTo>
                          <a:cubicBezTo>
                            <a:pt x="304245" y="312061"/>
                            <a:pt x="304713" y="311882"/>
                            <a:pt x="305215" y="311545"/>
                          </a:cubicBezTo>
                          <a:cubicBezTo>
                            <a:pt x="305717" y="311208"/>
                            <a:pt x="306267" y="310694"/>
                            <a:pt x="306864" y="310002"/>
                          </a:cubicBezTo>
                          <a:cubicBezTo>
                            <a:pt x="307462" y="309310"/>
                            <a:pt x="308133" y="308402"/>
                            <a:pt x="308878" y="307278"/>
                          </a:cubicBezTo>
                          <a:cubicBezTo>
                            <a:pt x="309623" y="306153"/>
                            <a:pt x="310198" y="305181"/>
                            <a:pt x="310602" y="304361"/>
                          </a:cubicBezTo>
                          <a:cubicBezTo>
                            <a:pt x="311006" y="303541"/>
                            <a:pt x="311265" y="302833"/>
                            <a:pt x="311379" y="302240"/>
                          </a:cubicBezTo>
                          <a:cubicBezTo>
                            <a:pt x="311494" y="301646"/>
                            <a:pt x="311476" y="301146"/>
                            <a:pt x="311327" y="300740"/>
                          </a:cubicBezTo>
                          <a:cubicBezTo>
                            <a:pt x="311177" y="300334"/>
                            <a:pt x="310928" y="300016"/>
                            <a:pt x="310579" y="299785"/>
                          </a:cubicBezTo>
                          <a:lnTo>
                            <a:pt x="283477" y="281830"/>
                          </a:lnTo>
                          <a:lnTo>
                            <a:pt x="297540" y="260602"/>
                          </a:lnTo>
                          <a:lnTo>
                            <a:pt x="320280" y="275667"/>
                          </a:lnTo>
                          <a:cubicBezTo>
                            <a:pt x="320629" y="275898"/>
                            <a:pt x="321013" y="276013"/>
                            <a:pt x="321432" y="276012"/>
                          </a:cubicBezTo>
                          <a:cubicBezTo>
                            <a:pt x="321851" y="276011"/>
                            <a:pt x="322305" y="275852"/>
                            <a:pt x="322795" y="275534"/>
                          </a:cubicBezTo>
                          <a:cubicBezTo>
                            <a:pt x="323284" y="275217"/>
                            <a:pt x="323821" y="274722"/>
                            <a:pt x="324406" y="274049"/>
                          </a:cubicBezTo>
                          <a:cubicBezTo>
                            <a:pt x="324991" y="273377"/>
                            <a:pt x="325656" y="272478"/>
                            <a:pt x="326401" y="271354"/>
                          </a:cubicBezTo>
                          <a:cubicBezTo>
                            <a:pt x="327120" y="270268"/>
                            <a:pt x="327682" y="269315"/>
                            <a:pt x="328086" y="268495"/>
                          </a:cubicBezTo>
                          <a:cubicBezTo>
                            <a:pt x="328490" y="267675"/>
                            <a:pt x="328742" y="266977"/>
                            <a:pt x="328844" y="266403"/>
                          </a:cubicBezTo>
                          <a:cubicBezTo>
                            <a:pt x="328945" y="265829"/>
                            <a:pt x="328922" y="265339"/>
                            <a:pt x="328772" y="264933"/>
                          </a:cubicBezTo>
                          <a:cubicBezTo>
                            <a:pt x="328623" y="264527"/>
                            <a:pt x="328373" y="264208"/>
                            <a:pt x="328024" y="263977"/>
                          </a:cubicBezTo>
                          <a:lnTo>
                            <a:pt x="305284" y="248912"/>
                          </a:lnTo>
                          <a:lnTo>
                            <a:pt x="317459" y="230534"/>
                          </a:lnTo>
                          <a:lnTo>
                            <a:pt x="344328" y="248335"/>
                          </a:lnTo>
                          <a:cubicBezTo>
                            <a:pt x="344677" y="248566"/>
                            <a:pt x="345058" y="248665"/>
                            <a:pt x="345471" y="248631"/>
                          </a:cubicBezTo>
                          <a:cubicBezTo>
                            <a:pt x="345884" y="248598"/>
                            <a:pt x="346341" y="248413"/>
                            <a:pt x="346843" y="248076"/>
                          </a:cubicBezTo>
                          <a:cubicBezTo>
                            <a:pt x="347345" y="247739"/>
                            <a:pt x="347895" y="247225"/>
                            <a:pt x="348493" y="246533"/>
                          </a:cubicBezTo>
                          <a:cubicBezTo>
                            <a:pt x="349091" y="245841"/>
                            <a:pt x="349749" y="244952"/>
                            <a:pt x="350468" y="243866"/>
                          </a:cubicBezTo>
                          <a:cubicBezTo>
                            <a:pt x="351239" y="242703"/>
                            <a:pt x="351826" y="241712"/>
                            <a:pt x="352230" y="240891"/>
                          </a:cubicBezTo>
                          <a:cubicBezTo>
                            <a:pt x="352634" y="240071"/>
                            <a:pt x="352900" y="239354"/>
                            <a:pt x="353027" y="238741"/>
                          </a:cubicBezTo>
                          <a:cubicBezTo>
                            <a:pt x="353154" y="238128"/>
                            <a:pt x="353146" y="237635"/>
                            <a:pt x="353004" y="237261"/>
                          </a:cubicBezTo>
                          <a:cubicBezTo>
                            <a:pt x="352861" y="236888"/>
                            <a:pt x="352614" y="236585"/>
                            <a:pt x="352265" y="236354"/>
                          </a:cubicBezTo>
                          <a:close/>
                          <a:moveTo>
                            <a:pt x="270423" y="181633"/>
                          </a:moveTo>
                          <a:cubicBezTo>
                            <a:pt x="268950" y="180657"/>
                            <a:pt x="267681" y="179900"/>
                            <a:pt x="266615" y="179361"/>
                          </a:cubicBezTo>
                          <a:cubicBezTo>
                            <a:pt x="265549" y="178822"/>
                            <a:pt x="264661" y="178457"/>
                            <a:pt x="263951" y="178266"/>
                          </a:cubicBezTo>
                          <a:cubicBezTo>
                            <a:pt x="263241" y="178074"/>
                            <a:pt x="262657" y="178050"/>
                            <a:pt x="262200" y="178193"/>
                          </a:cubicBezTo>
                          <a:cubicBezTo>
                            <a:pt x="261742" y="178337"/>
                            <a:pt x="261385" y="178602"/>
                            <a:pt x="261128" y="178990"/>
                          </a:cubicBezTo>
                          <a:lnTo>
                            <a:pt x="215856" y="247326"/>
                          </a:lnTo>
                          <a:cubicBezTo>
                            <a:pt x="214726" y="249032"/>
                            <a:pt x="214347" y="250552"/>
                            <a:pt x="214719" y="251886"/>
                          </a:cubicBezTo>
                          <a:cubicBezTo>
                            <a:pt x="215090" y="253220"/>
                            <a:pt x="215916" y="254311"/>
                            <a:pt x="217195" y="255159"/>
                          </a:cubicBezTo>
                          <a:lnTo>
                            <a:pt x="251683" y="278006"/>
                          </a:lnTo>
                          <a:cubicBezTo>
                            <a:pt x="252071" y="278263"/>
                            <a:pt x="252487" y="278371"/>
                            <a:pt x="252932" y="278332"/>
                          </a:cubicBezTo>
                          <a:cubicBezTo>
                            <a:pt x="253377" y="278292"/>
                            <a:pt x="253870" y="278074"/>
                            <a:pt x="254410" y="277679"/>
                          </a:cubicBezTo>
                          <a:cubicBezTo>
                            <a:pt x="254951" y="277284"/>
                            <a:pt x="255533" y="276721"/>
                            <a:pt x="256157" y="275991"/>
                          </a:cubicBezTo>
                          <a:cubicBezTo>
                            <a:pt x="256780" y="275260"/>
                            <a:pt x="257477" y="274313"/>
                            <a:pt x="258247" y="273150"/>
                          </a:cubicBezTo>
                          <a:cubicBezTo>
                            <a:pt x="259018" y="271987"/>
                            <a:pt x="259618" y="270976"/>
                            <a:pt x="260048" y="270117"/>
                          </a:cubicBezTo>
                          <a:cubicBezTo>
                            <a:pt x="260478" y="269258"/>
                            <a:pt x="260756" y="268522"/>
                            <a:pt x="260883" y="267908"/>
                          </a:cubicBezTo>
                          <a:cubicBezTo>
                            <a:pt x="261010" y="267295"/>
                            <a:pt x="260999" y="266786"/>
                            <a:pt x="260850" y="266380"/>
                          </a:cubicBezTo>
                          <a:cubicBezTo>
                            <a:pt x="260700" y="265974"/>
                            <a:pt x="260432" y="265643"/>
                            <a:pt x="260044" y="265386"/>
                          </a:cubicBezTo>
                          <a:lnTo>
                            <a:pt x="236373" y="249705"/>
                          </a:lnTo>
                          <a:lnTo>
                            <a:pt x="276482" y="189162"/>
                          </a:lnTo>
                          <a:cubicBezTo>
                            <a:pt x="276739" y="188774"/>
                            <a:pt x="276844" y="188341"/>
                            <a:pt x="276797" y="187864"/>
                          </a:cubicBezTo>
                          <a:cubicBezTo>
                            <a:pt x="276751" y="187387"/>
                            <a:pt x="276501" y="186859"/>
                            <a:pt x="276048" y="186280"/>
                          </a:cubicBezTo>
                          <a:cubicBezTo>
                            <a:pt x="275595" y="185701"/>
                            <a:pt x="274922" y="185032"/>
                            <a:pt x="274030" y="184273"/>
                          </a:cubicBezTo>
                          <a:cubicBezTo>
                            <a:pt x="273138" y="183515"/>
                            <a:pt x="271935" y="182635"/>
                            <a:pt x="270423" y="181633"/>
                          </a:cubicBezTo>
                          <a:close/>
                          <a:moveTo>
                            <a:pt x="218557" y="147273"/>
                          </a:moveTo>
                          <a:cubicBezTo>
                            <a:pt x="216580" y="145963"/>
                            <a:pt x="214971" y="144939"/>
                            <a:pt x="213731" y="144201"/>
                          </a:cubicBezTo>
                          <a:cubicBezTo>
                            <a:pt x="212490" y="143463"/>
                            <a:pt x="211460" y="142976"/>
                            <a:pt x="210640" y="142739"/>
                          </a:cubicBezTo>
                          <a:cubicBezTo>
                            <a:pt x="209820" y="142503"/>
                            <a:pt x="209121" y="142486"/>
                            <a:pt x="208541" y="142687"/>
                          </a:cubicBezTo>
                          <a:cubicBezTo>
                            <a:pt x="207961" y="142889"/>
                            <a:pt x="207336" y="143242"/>
                            <a:pt x="206667" y="143747"/>
                          </a:cubicBezTo>
                          <a:lnTo>
                            <a:pt x="139231" y="195140"/>
                          </a:lnTo>
                          <a:cubicBezTo>
                            <a:pt x="137866" y="196189"/>
                            <a:pt x="136856" y="197082"/>
                            <a:pt x="136201" y="197819"/>
                          </a:cubicBezTo>
                          <a:cubicBezTo>
                            <a:pt x="135545" y="198556"/>
                            <a:pt x="135263" y="199276"/>
                            <a:pt x="135355" y="199979"/>
                          </a:cubicBezTo>
                          <a:cubicBezTo>
                            <a:pt x="135448" y="200682"/>
                            <a:pt x="135959" y="201425"/>
                            <a:pt x="136890" y="202209"/>
                          </a:cubicBezTo>
                          <a:cubicBezTo>
                            <a:pt x="137822" y="202994"/>
                            <a:pt x="139179" y="203976"/>
                            <a:pt x="140962" y="205158"/>
                          </a:cubicBezTo>
                          <a:cubicBezTo>
                            <a:pt x="142630" y="206262"/>
                            <a:pt x="144002" y="207116"/>
                            <a:pt x="145081" y="207719"/>
                          </a:cubicBezTo>
                          <a:cubicBezTo>
                            <a:pt x="146160" y="208322"/>
                            <a:pt x="147051" y="208704"/>
                            <a:pt x="147755" y="208863"/>
                          </a:cubicBezTo>
                          <a:cubicBezTo>
                            <a:pt x="148458" y="209022"/>
                            <a:pt x="149058" y="209001"/>
                            <a:pt x="149554" y="208800"/>
                          </a:cubicBezTo>
                          <a:cubicBezTo>
                            <a:pt x="150050" y="208598"/>
                            <a:pt x="150556" y="208277"/>
                            <a:pt x="151070" y="207838"/>
                          </a:cubicBezTo>
                          <a:lnTo>
                            <a:pt x="165587" y="196283"/>
                          </a:lnTo>
                          <a:lnTo>
                            <a:pt x="193852" y="215008"/>
                          </a:lnTo>
                          <a:lnTo>
                            <a:pt x="188894" y="233481"/>
                          </a:lnTo>
                          <a:cubicBezTo>
                            <a:pt x="188716" y="234088"/>
                            <a:pt x="188640" y="234623"/>
                            <a:pt x="188667" y="235088"/>
                          </a:cubicBezTo>
                          <a:cubicBezTo>
                            <a:pt x="188694" y="235552"/>
                            <a:pt x="188941" y="236064"/>
                            <a:pt x="189407" y="236624"/>
                          </a:cubicBezTo>
                          <a:cubicBezTo>
                            <a:pt x="189872" y="237183"/>
                            <a:pt x="190639" y="237858"/>
                            <a:pt x="191705" y="238649"/>
                          </a:cubicBezTo>
                          <a:cubicBezTo>
                            <a:pt x="192772" y="239439"/>
                            <a:pt x="194294" y="240489"/>
                            <a:pt x="196271" y="241799"/>
                          </a:cubicBezTo>
                          <a:cubicBezTo>
                            <a:pt x="198171" y="243058"/>
                            <a:pt x="199696" y="243998"/>
                            <a:pt x="200845" y="244620"/>
                          </a:cubicBezTo>
                          <a:cubicBezTo>
                            <a:pt x="201995" y="245243"/>
                            <a:pt x="202919" y="245491"/>
                            <a:pt x="203615" y="245367"/>
                          </a:cubicBezTo>
                          <a:cubicBezTo>
                            <a:pt x="204311" y="245242"/>
                            <a:pt x="204870" y="244734"/>
                            <a:pt x="205294" y="243843"/>
                          </a:cubicBezTo>
                          <a:cubicBezTo>
                            <a:pt x="205717" y="242952"/>
                            <a:pt x="206158" y="241654"/>
                            <a:pt x="206617" y="239950"/>
                          </a:cubicBezTo>
                          <a:lnTo>
                            <a:pt x="227547" y="157831"/>
                          </a:lnTo>
                          <a:cubicBezTo>
                            <a:pt x="227802" y="156940"/>
                            <a:pt x="227906" y="156172"/>
                            <a:pt x="227859" y="155527"/>
                          </a:cubicBezTo>
                          <a:cubicBezTo>
                            <a:pt x="227812" y="154882"/>
                            <a:pt x="227481" y="154203"/>
                            <a:pt x="226867" y="153489"/>
                          </a:cubicBezTo>
                          <a:cubicBezTo>
                            <a:pt x="226252" y="152775"/>
                            <a:pt x="225285" y="151939"/>
                            <a:pt x="223967" y="150982"/>
                          </a:cubicBezTo>
                          <a:cubicBezTo>
                            <a:pt x="222648" y="150025"/>
                            <a:pt x="220845" y="148788"/>
                            <a:pt x="218557" y="147273"/>
                          </a:cubicBezTo>
                          <a:close/>
                          <a:moveTo>
                            <a:pt x="158336" y="105955"/>
                          </a:moveTo>
                          <a:cubicBezTo>
                            <a:pt x="154885" y="103669"/>
                            <a:pt x="151323" y="101951"/>
                            <a:pt x="147650" y="100800"/>
                          </a:cubicBezTo>
                          <a:cubicBezTo>
                            <a:pt x="143977" y="99650"/>
                            <a:pt x="140409" y="99225"/>
                            <a:pt x="136946" y="99525"/>
                          </a:cubicBezTo>
                          <a:cubicBezTo>
                            <a:pt x="133484" y="99826"/>
                            <a:pt x="130178" y="100900"/>
                            <a:pt x="127030" y="102746"/>
                          </a:cubicBezTo>
                          <a:cubicBezTo>
                            <a:pt x="123881" y="104594"/>
                            <a:pt x="121113" y="107321"/>
                            <a:pt x="118724" y="110926"/>
                          </a:cubicBezTo>
                          <a:cubicBezTo>
                            <a:pt x="116643" y="114067"/>
                            <a:pt x="115323" y="117070"/>
                            <a:pt x="114764" y="119935"/>
                          </a:cubicBezTo>
                          <a:cubicBezTo>
                            <a:pt x="114205" y="122800"/>
                            <a:pt x="114126" y="125551"/>
                            <a:pt x="114527" y="128188"/>
                          </a:cubicBezTo>
                          <a:cubicBezTo>
                            <a:pt x="114928" y="130825"/>
                            <a:pt x="115686" y="133364"/>
                            <a:pt x="116803" y="135805"/>
                          </a:cubicBezTo>
                          <a:cubicBezTo>
                            <a:pt x="117919" y="138246"/>
                            <a:pt x="119178" y="140600"/>
                            <a:pt x="120577" y="142866"/>
                          </a:cubicBezTo>
                          <a:cubicBezTo>
                            <a:pt x="121977" y="145132"/>
                            <a:pt x="123351" y="147311"/>
                            <a:pt x="124698" y="149404"/>
                          </a:cubicBezTo>
                          <a:cubicBezTo>
                            <a:pt x="126046" y="151496"/>
                            <a:pt x="127151" y="153511"/>
                            <a:pt x="128015" y="155450"/>
                          </a:cubicBezTo>
                          <a:cubicBezTo>
                            <a:pt x="128878" y="157389"/>
                            <a:pt x="129370" y="159277"/>
                            <a:pt x="129492" y="161115"/>
                          </a:cubicBezTo>
                          <a:cubicBezTo>
                            <a:pt x="129613" y="162953"/>
                            <a:pt x="129109" y="164725"/>
                            <a:pt x="127979" y="166431"/>
                          </a:cubicBezTo>
                          <a:cubicBezTo>
                            <a:pt x="127003" y="167904"/>
                            <a:pt x="125845" y="169062"/>
                            <a:pt x="124506" y="169904"/>
                          </a:cubicBezTo>
                          <a:cubicBezTo>
                            <a:pt x="123167" y="170747"/>
                            <a:pt x="121714" y="171235"/>
                            <a:pt x="120147" y="171368"/>
                          </a:cubicBezTo>
                          <a:cubicBezTo>
                            <a:pt x="118580" y="171502"/>
                            <a:pt x="116913" y="171303"/>
                            <a:pt x="115144" y="170773"/>
                          </a:cubicBezTo>
                          <a:cubicBezTo>
                            <a:pt x="113375" y="170243"/>
                            <a:pt x="111560" y="169361"/>
                            <a:pt x="109699" y="168128"/>
                          </a:cubicBezTo>
                          <a:cubicBezTo>
                            <a:pt x="106869" y="166253"/>
                            <a:pt x="104590" y="164283"/>
                            <a:pt x="102861" y="162218"/>
                          </a:cubicBezTo>
                          <a:cubicBezTo>
                            <a:pt x="101134" y="160153"/>
                            <a:pt x="99751" y="158218"/>
                            <a:pt x="98713" y="156415"/>
                          </a:cubicBezTo>
                          <a:cubicBezTo>
                            <a:pt x="97677" y="154613"/>
                            <a:pt x="96875" y="153064"/>
                            <a:pt x="96310" y="151769"/>
                          </a:cubicBezTo>
                          <a:cubicBezTo>
                            <a:pt x="95745" y="150474"/>
                            <a:pt x="95192" y="149647"/>
                            <a:pt x="94649" y="149288"/>
                          </a:cubicBezTo>
                          <a:cubicBezTo>
                            <a:pt x="94261" y="149031"/>
                            <a:pt x="93851" y="148913"/>
                            <a:pt x="93419" y="148933"/>
                          </a:cubicBezTo>
                          <a:cubicBezTo>
                            <a:pt x="92987" y="148954"/>
                            <a:pt x="92517" y="149158"/>
                            <a:pt x="92009" y="149547"/>
                          </a:cubicBezTo>
                          <a:cubicBezTo>
                            <a:pt x="91500" y="149935"/>
                            <a:pt x="90937" y="150511"/>
                            <a:pt x="90321" y="151274"/>
                          </a:cubicBezTo>
                          <a:cubicBezTo>
                            <a:pt x="89704" y="152037"/>
                            <a:pt x="88997" y="153019"/>
                            <a:pt x="88201" y="154221"/>
                          </a:cubicBezTo>
                          <a:cubicBezTo>
                            <a:pt x="87019" y="156005"/>
                            <a:pt x="86220" y="157442"/>
                            <a:pt x="85805" y="158533"/>
                          </a:cubicBezTo>
                          <a:cubicBezTo>
                            <a:pt x="85388" y="159624"/>
                            <a:pt x="85266" y="160589"/>
                            <a:pt x="85436" y="161427"/>
                          </a:cubicBezTo>
                          <a:cubicBezTo>
                            <a:pt x="85606" y="162265"/>
                            <a:pt x="86044" y="163392"/>
                            <a:pt x="86752" y="164809"/>
                          </a:cubicBezTo>
                          <a:cubicBezTo>
                            <a:pt x="87459" y="166226"/>
                            <a:pt x="88466" y="167800"/>
                            <a:pt x="89774" y="169531"/>
                          </a:cubicBezTo>
                          <a:cubicBezTo>
                            <a:pt x="91082" y="171262"/>
                            <a:pt x="92709" y="173079"/>
                            <a:pt x="94656" y="174983"/>
                          </a:cubicBezTo>
                          <a:cubicBezTo>
                            <a:pt x="96603" y="176886"/>
                            <a:pt x="98875" y="178699"/>
                            <a:pt x="101473" y="180420"/>
                          </a:cubicBezTo>
                          <a:cubicBezTo>
                            <a:pt x="105312" y="182963"/>
                            <a:pt x="109251" y="184847"/>
                            <a:pt x="113292" y="186074"/>
                          </a:cubicBezTo>
                          <a:cubicBezTo>
                            <a:pt x="117333" y="187300"/>
                            <a:pt x="121275" y="187750"/>
                            <a:pt x="125118" y="187423"/>
                          </a:cubicBezTo>
                          <a:cubicBezTo>
                            <a:pt x="128961" y="187096"/>
                            <a:pt x="132608" y="185927"/>
                            <a:pt x="136060" y="183918"/>
                          </a:cubicBezTo>
                          <a:cubicBezTo>
                            <a:pt x="139511" y="181909"/>
                            <a:pt x="142546" y="178927"/>
                            <a:pt x="145166" y="174972"/>
                          </a:cubicBezTo>
                          <a:cubicBezTo>
                            <a:pt x="147170" y="171948"/>
                            <a:pt x="148445" y="169013"/>
                            <a:pt x="148991" y="166167"/>
                          </a:cubicBezTo>
                          <a:cubicBezTo>
                            <a:pt x="149537" y="163321"/>
                            <a:pt x="149601" y="160573"/>
                            <a:pt x="149180" y="157923"/>
                          </a:cubicBezTo>
                          <a:cubicBezTo>
                            <a:pt x="148759" y="155274"/>
                            <a:pt x="147972" y="152716"/>
                            <a:pt x="146816" y="150249"/>
                          </a:cubicBezTo>
                          <a:cubicBezTo>
                            <a:pt x="145661" y="147782"/>
                            <a:pt x="144384" y="145415"/>
                            <a:pt x="142984" y="143149"/>
                          </a:cubicBezTo>
                          <a:cubicBezTo>
                            <a:pt x="141584" y="140883"/>
                            <a:pt x="140191" y="138691"/>
                            <a:pt x="138805" y="136573"/>
                          </a:cubicBezTo>
                          <a:cubicBezTo>
                            <a:pt x="137419" y="134455"/>
                            <a:pt x="136275" y="132414"/>
                            <a:pt x="135372" y="130449"/>
                          </a:cubicBezTo>
                          <a:cubicBezTo>
                            <a:pt x="134470" y="128485"/>
                            <a:pt x="133968" y="126590"/>
                            <a:pt x="133866" y="124765"/>
                          </a:cubicBezTo>
                          <a:cubicBezTo>
                            <a:pt x="133764" y="122940"/>
                            <a:pt x="134265" y="121194"/>
                            <a:pt x="135369" y="119527"/>
                          </a:cubicBezTo>
                          <a:cubicBezTo>
                            <a:pt x="136114" y="118402"/>
                            <a:pt x="137024" y="117471"/>
                            <a:pt x="138099" y="116733"/>
                          </a:cubicBezTo>
                          <a:cubicBezTo>
                            <a:pt x="139174" y="115994"/>
                            <a:pt x="140366" y="115543"/>
                            <a:pt x="141675" y="115378"/>
                          </a:cubicBezTo>
                          <a:cubicBezTo>
                            <a:pt x="142984" y="115212"/>
                            <a:pt x="144393" y="115337"/>
                            <a:pt x="145904" y="115752"/>
                          </a:cubicBezTo>
                          <a:cubicBezTo>
                            <a:pt x="147414" y="116167"/>
                            <a:pt x="149003" y="116927"/>
                            <a:pt x="150670" y="118031"/>
                          </a:cubicBezTo>
                          <a:cubicBezTo>
                            <a:pt x="152803" y="119444"/>
                            <a:pt x="154587" y="121003"/>
                            <a:pt x="156024" y="122708"/>
                          </a:cubicBezTo>
                          <a:cubicBezTo>
                            <a:pt x="157461" y="124413"/>
                            <a:pt x="158646" y="126035"/>
                            <a:pt x="159579" y="127573"/>
                          </a:cubicBezTo>
                          <a:cubicBezTo>
                            <a:pt x="160512" y="129112"/>
                            <a:pt x="161264" y="130461"/>
                            <a:pt x="161835" y="131620"/>
                          </a:cubicBezTo>
                          <a:cubicBezTo>
                            <a:pt x="162406" y="132780"/>
                            <a:pt x="162905" y="133501"/>
                            <a:pt x="163331" y="133783"/>
                          </a:cubicBezTo>
                          <a:cubicBezTo>
                            <a:pt x="163758" y="134066"/>
                            <a:pt x="164174" y="134174"/>
                            <a:pt x="164580" y="134109"/>
                          </a:cubicBezTo>
                          <a:cubicBezTo>
                            <a:pt x="164987" y="134043"/>
                            <a:pt x="165424" y="133803"/>
                            <a:pt x="165894" y="133389"/>
                          </a:cubicBezTo>
                          <a:cubicBezTo>
                            <a:pt x="166364" y="132975"/>
                            <a:pt x="166884" y="132399"/>
                            <a:pt x="167456" y="131662"/>
                          </a:cubicBezTo>
                          <a:cubicBezTo>
                            <a:pt x="168028" y="130925"/>
                            <a:pt x="168686" y="129994"/>
                            <a:pt x="169431" y="128870"/>
                          </a:cubicBezTo>
                          <a:cubicBezTo>
                            <a:pt x="170099" y="127862"/>
                            <a:pt x="170638" y="127006"/>
                            <a:pt x="171049" y="126302"/>
                          </a:cubicBezTo>
                          <a:cubicBezTo>
                            <a:pt x="171460" y="125598"/>
                            <a:pt x="171764" y="124990"/>
                            <a:pt x="171963" y="124480"/>
                          </a:cubicBezTo>
                          <a:cubicBezTo>
                            <a:pt x="172161" y="123970"/>
                            <a:pt x="172283" y="123535"/>
                            <a:pt x="172327" y="123173"/>
                          </a:cubicBezTo>
                          <a:cubicBezTo>
                            <a:pt x="172371" y="122812"/>
                            <a:pt x="172327" y="122309"/>
                            <a:pt x="172197" y="121665"/>
                          </a:cubicBezTo>
                          <a:cubicBezTo>
                            <a:pt x="172066" y="121020"/>
                            <a:pt x="171592" y="120009"/>
                            <a:pt x="170775" y="118631"/>
                          </a:cubicBezTo>
                          <a:cubicBezTo>
                            <a:pt x="169959" y="117253"/>
                            <a:pt x="168929" y="115818"/>
                            <a:pt x="167686" y="114325"/>
                          </a:cubicBezTo>
                          <a:cubicBezTo>
                            <a:pt x="166444" y="112832"/>
                            <a:pt x="165020" y="111359"/>
                            <a:pt x="163417" y="109907"/>
                          </a:cubicBezTo>
                          <a:cubicBezTo>
                            <a:pt x="161813" y="108454"/>
                            <a:pt x="160119" y="107136"/>
                            <a:pt x="158336" y="105955"/>
                          </a:cubicBezTo>
                          <a:close/>
                          <a:moveTo>
                            <a:pt x="341279" y="36593"/>
                          </a:moveTo>
                          <a:cubicBezTo>
                            <a:pt x="442498" y="103648"/>
                            <a:pt x="470192" y="240061"/>
                            <a:pt x="403137" y="341280"/>
                          </a:cubicBezTo>
                          <a:cubicBezTo>
                            <a:pt x="394755" y="353932"/>
                            <a:pt x="385290" y="365436"/>
                            <a:pt x="374945" y="375749"/>
                          </a:cubicBezTo>
                          <a:lnTo>
                            <a:pt x="367420" y="382537"/>
                          </a:lnTo>
                          <a:lnTo>
                            <a:pt x="348634" y="383170"/>
                          </a:lnTo>
                          <a:cubicBezTo>
                            <a:pt x="284124" y="385584"/>
                            <a:pt x="219614" y="387998"/>
                            <a:pt x="160037" y="378684"/>
                          </a:cubicBezTo>
                          <a:cubicBezTo>
                            <a:pt x="136518" y="375007"/>
                            <a:pt x="113734" y="381212"/>
                            <a:pt x="95911" y="394215"/>
                          </a:cubicBezTo>
                          <a:lnTo>
                            <a:pt x="91574" y="398065"/>
                          </a:lnTo>
                          <a:lnTo>
                            <a:pt x="80339" y="389778"/>
                          </a:lnTo>
                          <a:cubicBezTo>
                            <a:pt x="-5859" y="319168"/>
                            <a:pt x="-26272" y="193343"/>
                            <a:pt x="36593" y="98451"/>
                          </a:cubicBezTo>
                          <a:cubicBezTo>
                            <a:pt x="103648" y="-2768"/>
                            <a:pt x="240061" y="-30462"/>
                            <a:pt x="341279" y="3659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lang="en-US" sz="1600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4" name="Freeform 383"/>
                    <p:cNvSpPr/>
                    <p:nvPr/>
                  </p:nvSpPr>
                  <p:spPr>
                    <a:xfrm rot="20843499">
                      <a:off x="6831744" y="3177744"/>
                      <a:ext cx="217050" cy="82240"/>
                    </a:xfrm>
                    <a:custGeom>
                      <a:avLst/>
                      <a:gdLst>
                        <a:gd name="connsiteX0" fmla="*/ 1529738 w 1529738"/>
                        <a:gd name="connsiteY0" fmla="*/ 0 h 579616"/>
                        <a:gd name="connsiteX1" fmla="*/ 1525769 w 1529738"/>
                        <a:gd name="connsiteY1" fmla="*/ 405501 h 579616"/>
                        <a:gd name="connsiteX2" fmla="*/ 1348222 w 1529738"/>
                        <a:gd name="connsiteY2" fmla="*/ 579608 h 579616"/>
                        <a:gd name="connsiteX3" fmla="*/ 174116 w 1529738"/>
                        <a:gd name="connsiteY3" fmla="*/ 568122 h 579616"/>
                        <a:gd name="connsiteX4" fmla="*/ 9 w 1529738"/>
                        <a:gd name="connsiteY4" fmla="*/ 390574 h 579616"/>
                        <a:gd name="connsiteX5" fmla="*/ 3830 w 1529738"/>
                        <a:gd name="connsiteY5" fmla="*/ 1 h 579616"/>
                        <a:gd name="connsiteX6" fmla="*/ 226951 w 1529738"/>
                        <a:gd name="connsiteY6" fmla="*/ 0 h 579616"/>
                        <a:gd name="connsiteX7" fmla="*/ 211099 w 1529738"/>
                        <a:gd name="connsiteY7" fmla="*/ 340157 h 579616"/>
                        <a:gd name="connsiteX8" fmla="*/ 1245250 w 1529738"/>
                        <a:gd name="connsiteY8" fmla="*/ 317581 h 579616"/>
                        <a:gd name="connsiteX9" fmla="*/ 1288569 w 1529738"/>
                        <a:gd name="connsiteY9" fmla="*/ 0 h 579616"/>
                        <a:gd name="connsiteX10" fmla="*/ 1529738 w 1529738"/>
                        <a:gd name="connsiteY10" fmla="*/ 0 h 579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29738" h="579616">
                          <a:moveTo>
                            <a:pt x="1529738" y="0"/>
                          </a:moveTo>
                          <a:lnTo>
                            <a:pt x="1525769" y="405501"/>
                          </a:lnTo>
                          <a:cubicBezTo>
                            <a:pt x="1524819" y="502608"/>
                            <a:pt x="1445329" y="580558"/>
                            <a:pt x="1348222" y="579608"/>
                          </a:cubicBezTo>
                          <a:lnTo>
                            <a:pt x="174116" y="568122"/>
                          </a:lnTo>
                          <a:cubicBezTo>
                            <a:pt x="77009" y="567172"/>
                            <a:pt x="-941" y="487682"/>
                            <a:pt x="9" y="390574"/>
                          </a:cubicBezTo>
                          <a:lnTo>
                            <a:pt x="3830" y="1"/>
                          </a:lnTo>
                          <a:lnTo>
                            <a:pt x="226951" y="0"/>
                          </a:lnTo>
                          <a:lnTo>
                            <a:pt x="211099" y="340157"/>
                          </a:lnTo>
                          <a:lnTo>
                            <a:pt x="1245250" y="317581"/>
                          </a:lnTo>
                          <a:lnTo>
                            <a:pt x="1288569" y="0"/>
                          </a:lnTo>
                          <a:lnTo>
                            <a:pt x="1529738" y="0"/>
                          </a:lnTo>
                          <a:close/>
                        </a:path>
                      </a:pathLst>
                    </a:custGeom>
                    <a:grpFill/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US" sz="1600" kern="0">
                        <a:solidFill>
                          <a:prstClr val="white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3187895" y="4421435"/>
                  <a:ext cx="5958996" cy="1035063"/>
                  <a:chOff x="2797956" y="4793811"/>
                  <a:chExt cx="5958996" cy="1035063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797956" y="4851556"/>
                    <a:ext cx="5958996" cy="977318"/>
                    <a:chOff x="2797956" y="4848148"/>
                    <a:chExt cx="5958996" cy="977318"/>
                  </a:xfrm>
                </p:grpSpPr>
                <p:grpSp>
                  <p:nvGrpSpPr>
                    <p:cNvPr id="285" name="Group 284"/>
                    <p:cNvGrpSpPr/>
                    <p:nvPr/>
                  </p:nvGrpSpPr>
                  <p:grpSpPr>
                    <a:xfrm flipH="1">
                      <a:off x="2797956" y="4848148"/>
                      <a:ext cx="5958996" cy="977318"/>
                      <a:chOff x="991875" y="923105"/>
                      <a:chExt cx="7160248" cy="1291765"/>
                    </a:xfrm>
                  </p:grpSpPr>
                  <p:sp>
                    <p:nvSpPr>
                      <p:cNvPr id="298" name="Freeform 297"/>
                      <p:cNvSpPr/>
                      <p:nvPr/>
                    </p:nvSpPr>
                    <p:spPr>
                      <a:xfrm>
                        <a:off x="2639752" y="923105"/>
                        <a:ext cx="5512371" cy="1291765"/>
                      </a:xfrm>
                      <a:custGeom>
                        <a:avLst/>
                        <a:gdLst>
                          <a:gd name="connsiteX0" fmla="*/ 241201 w 5421260"/>
                          <a:gd name="connsiteY0" fmla="*/ 988554 h 1454751"/>
                          <a:gd name="connsiteX1" fmla="*/ 149761 w 5421260"/>
                          <a:gd name="connsiteY1" fmla="*/ 1079994 h 1454751"/>
                          <a:gd name="connsiteX2" fmla="*/ 241201 w 5421260"/>
                          <a:gd name="connsiteY2" fmla="*/ 1171434 h 1454751"/>
                          <a:gd name="connsiteX3" fmla="*/ 332641 w 5421260"/>
                          <a:gd name="connsiteY3" fmla="*/ 1079994 h 1454751"/>
                          <a:gd name="connsiteX4" fmla="*/ 241201 w 5421260"/>
                          <a:gd name="connsiteY4" fmla="*/ 988554 h 1454751"/>
                          <a:gd name="connsiteX5" fmla="*/ 250166 w 5421260"/>
                          <a:gd name="connsiteY5" fmla="*/ 284824 h 1454751"/>
                          <a:gd name="connsiteX6" fmla="*/ 158726 w 5421260"/>
                          <a:gd name="connsiteY6" fmla="*/ 376264 h 1454751"/>
                          <a:gd name="connsiteX7" fmla="*/ 250166 w 5421260"/>
                          <a:gd name="connsiteY7" fmla="*/ 467704 h 1454751"/>
                          <a:gd name="connsiteX8" fmla="*/ 341606 w 5421260"/>
                          <a:gd name="connsiteY8" fmla="*/ 376264 h 1454751"/>
                          <a:gd name="connsiteX9" fmla="*/ 250166 w 5421260"/>
                          <a:gd name="connsiteY9" fmla="*/ 284824 h 1454751"/>
                          <a:gd name="connsiteX10" fmla="*/ 0 w 5421260"/>
                          <a:gd name="connsiteY10" fmla="*/ 0 h 1454751"/>
                          <a:gd name="connsiteX11" fmla="*/ 5421260 w 5421260"/>
                          <a:gd name="connsiteY11" fmla="*/ 0 h 1454751"/>
                          <a:gd name="connsiteX12" fmla="*/ 5421260 w 5421260"/>
                          <a:gd name="connsiteY12" fmla="*/ 1454751 h 1454751"/>
                          <a:gd name="connsiteX13" fmla="*/ 0 w 5421260"/>
                          <a:gd name="connsiteY13" fmla="*/ 1454751 h 14547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5421260" h="1454751">
                            <a:moveTo>
                              <a:pt x="241201" y="988554"/>
                            </a:moveTo>
                            <a:cubicBezTo>
                              <a:pt x="190700" y="988554"/>
                              <a:pt x="149761" y="1029493"/>
                              <a:pt x="149761" y="1079994"/>
                            </a:cubicBezTo>
                            <a:cubicBezTo>
                              <a:pt x="149761" y="1130495"/>
                              <a:pt x="190700" y="1171434"/>
                              <a:pt x="241201" y="1171434"/>
                            </a:cubicBezTo>
                            <a:cubicBezTo>
                              <a:pt x="291702" y="1171434"/>
                              <a:pt x="332641" y="1130495"/>
                              <a:pt x="332641" y="1079994"/>
                            </a:cubicBezTo>
                            <a:cubicBezTo>
                              <a:pt x="332641" y="1029493"/>
                              <a:pt x="291702" y="988554"/>
                              <a:pt x="241201" y="988554"/>
                            </a:cubicBezTo>
                            <a:close/>
                            <a:moveTo>
                              <a:pt x="250166" y="284824"/>
                            </a:moveTo>
                            <a:cubicBezTo>
                              <a:pt x="199665" y="284824"/>
                              <a:pt x="158726" y="325763"/>
                              <a:pt x="158726" y="376264"/>
                            </a:cubicBezTo>
                            <a:cubicBezTo>
                              <a:pt x="158726" y="426765"/>
                              <a:pt x="199665" y="467704"/>
                              <a:pt x="250166" y="467704"/>
                            </a:cubicBezTo>
                            <a:cubicBezTo>
                              <a:pt x="300667" y="467704"/>
                              <a:pt x="341606" y="426765"/>
                              <a:pt x="341606" y="376264"/>
                            </a:cubicBezTo>
                            <a:cubicBezTo>
                              <a:pt x="341606" y="325763"/>
                              <a:pt x="300667" y="284824"/>
                              <a:pt x="250166" y="284824"/>
                            </a:cubicBezTo>
                            <a:close/>
                            <a:moveTo>
                              <a:pt x="0" y="0"/>
                            </a:moveTo>
                            <a:lnTo>
                              <a:pt x="5421260" y="0"/>
                            </a:lnTo>
                            <a:lnTo>
                              <a:pt x="5421260" y="1454751"/>
                            </a:lnTo>
                            <a:lnTo>
                              <a:pt x="0" y="1454751"/>
                            </a:ln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99" name="Freeform 298"/>
                      <p:cNvSpPr/>
                      <p:nvPr/>
                    </p:nvSpPr>
                    <p:spPr>
                      <a:xfrm>
                        <a:off x="991875" y="924336"/>
                        <a:ext cx="1565805" cy="1289305"/>
                      </a:xfrm>
                      <a:custGeom>
                        <a:avLst/>
                        <a:gdLst>
                          <a:gd name="connsiteX0" fmla="*/ 1532087 w 1763369"/>
                          <a:gd name="connsiteY0" fmla="*/ 969530 h 1437234"/>
                          <a:gd name="connsiteX1" fmla="*/ 1440647 w 1763369"/>
                          <a:gd name="connsiteY1" fmla="*/ 1060970 h 1437234"/>
                          <a:gd name="connsiteX2" fmla="*/ 1532087 w 1763369"/>
                          <a:gd name="connsiteY2" fmla="*/ 1152410 h 1437234"/>
                          <a:gd name="connsiteX3" fmla="*/ 1623527 w 1763369"/>
                          <a:gd name="connsiteY3" fmla="*/ 1060970 h 1437234"/>
                          <a:gd name="connsiteX4" fmla="*/ 1532087 w 1763369"/>
                          <a:gd name="connsiteY4" fmla="*/ 969530 h 1437234"/>
                          <a:gd name="connsiteX5" fmla="*/ 1541052 w 1763369"/>
                          <a:gd name="connsiteY5" fmla="*/ 265800 h 1437234"/>
                          <a:gd name="connsiteX6" fmla="*/ 1449612 w 1763369"/>
                          <a:gd name="connsiteY6" fmla="*/ 357240 h 1437234"/>
                          <a:gd name="connsiteX7" fmla="*/ 1541052 w 1763369"/>
                          <a:gd name="connsiteY7" fmla="*/ 448680 h 1437234"/>
                          <a:gd name="connsiteX8" fmla="*/ 1632492 w 1763369"/>
                          <a:gd name="connsiteY8" fmla="*/ 357240 h 1437234"/>
                          <a:gd name="connsiteX9" fmla="*/ 1541052 w 1763369"/>
                          <a:gd name="connsiteY9" fmla="*/ 265800 h 1437234"/>
                          <a:gd name="connsiteX10" fmla="*/ 480921 w 1763369"/>
                          <a:gd name="connsiteY10" fmla="*/ 0 h 1437234"/>
                          <a:gd name="connsiteX11" fmla="*/ 1763369 w 1763369"/>
                          <a:gd name="connsiteY11" fmla="*/ 0 h 1437234"/>
                          <a:gd name="connsiteX12" fmla="*/ 1763369 w 1763369"/>
                          <a:gd name="connsiteY12" fmla="*/ 1437234 h 1437234"/>
                          <a:gd name="connsiteX13" fmla="*/ 480921 w 1763369"/>
                          <a:gd name="connsiteY13" fmla="*/ 1437234 h 1437234"/>
                          <a:gd name="connsiteX14" fmla="*/ 0 w 1763369"/>
                          <a:gd name="connsiteY14" fmla="*/ 759681 h 1437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763369" h="1437234">
                            <a:moveTo>
                              <a:pt x="1532087" y="969530"/>
                            </a:moveTo>
                            <a:cubicBezTo>
                              <a:pt x="1481586" y="969530"/>
                              <a:pt x="1440647" y="1010469"/>
                              <a:pt x="1440647" y="1060970"/>
                            </a:cubicBezTo>
                            <a:cubicBezTo>
                              <a:pt x="1440647" y="1111471"/>
                              <a:pt x="1481586" y="1152410"/>
                              <a:pt x="1532087" y="1152410"/>
                            </a:cubicBezTo>
                            <a:cubicBezTo>
                              <a:pt x="1582588" y="1152410"/>
                              <a:pt x="1623527" y="1111471"/>
                              <a:pt x="1623527" y="1060970"/>
                            </a:cubicBezTo>
                            <a:cubicBezTo>
                              <a:pt x="1623527" y="1010469"/>
                              <a:pt x="1582588" y="969530"/>
                              <a:pt x="1532087" y="969530"/>
                            </a:cubicBezTo>
                            <a:close/>
                            <a:moveTo>
                              <a:pt x="1541052" y="265800"/>
                            </a:moveTo>
                            <a:cubicBezTo>
                              <a:pt x="1490551" y="265800"/>
                              <a:pt x="1449612" y="306739"/>
                              <a:pt x="1449612" y="357240"/>
                            </a:cubicBezTo>
                            <a:cubicBezTo>
                              <a:pt x="1449612" y="407741"/>
                              <a:pt x="1490551" y="448680"/>
                              <a:pt x="1541052" y="448680"/>
                            </a:cubicBezTo>
                            <a:cubicBezTo>
                              <a:pt x="1591553" y="448680"/>
                              <a:pt x="1632492" y="407741"/>
                              <a:pt x="1632492" y="357240"/>
                            </a:cubicBezTo>
                            <a:cubicBezTo>
                              <a:pt x="1632492" y="306739"/>
                              <a:pt x="1591553" y="265800"/>
                              <a:pt x="1541052" y="265800"/>
                            </a:cubicBezTo>
                            <a:close/>
                            <a:moveTo>
                              <a:pt x="480921" y="0"/>
                            </a:moveTo>
                            <a:lnTo>
                              <a:pt x="1763369" y="0"/>
                            </a:lnTo>
                            <a:lnTo>
                              <a:pt x="1763369" y="1437234"/>
                            </a:lnTo>
                            <a:lnTo>
                              <a:pt x="480921" y="1437234"/>
                            </a:lnTo>
                            <a:lnTo>
                              <a:pt x="0" y="759681"/>
                            </a:ln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300" name="Group 299"/>
                      <p:cNvGrpSpPr/>
                      <p:nvPr/>
                    </p:nvGrpSpPr>
                    <p:grpSpPr>
                      <a:xfrm>
                        <a:off x="2325357" y="1208602"/>
                        <a:ext cx="564897" cy="717279"/>
                        <a:chOff x="2620748" y="1239667"/>
                        <a:chExt cx="636173" cy="807780"/>
                      </a:xfrm>
                    </p:grpSpPr>
                    <p:sp>
                      <p:nvSpPr>
                        <p:cNvPr id="302" name="Rounded Rectangle 301"/>
                        <p:cNvSpPr/>
                        <p:nvPr/>
                      </p:nvSpPr>
                      <p:spPr>
                        <a:xfrm rot="16200000" flipV="1">
                          <a:off x="2889755" y="970662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03" name="Rounded Rectangle 302"/>
                        <p:cNvSpPr/>
                        <p:nvPr/>
                      </p:nvSpPr>
                      <p:spPr>
                        <a:xfrm rot="16200000" flipV="1">
                          <a:off x="2889753" y="1680280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744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868323" y="5131005"/>
                      <a:ext cx="410460" cy="398426"/>
                    </a:xfrm>
                    <a:custGeom>
                      <a:avLst/>
                      <a:gdLst>
                        <a:gd name="connsiteX0" fmla="*/ 2831307 w 5635625"/>
                        <a:gd name="connsiteY0" fmla="*/ 1880791 h 5470525"/>
                        <a:gd name="connsiteX1" fmla="*/ 3704035 w 5635625"/>
                        <a:gd name="connsiteY1" fmla="*/ 2732882 h 5470525"/>
                        <a:gd name="connsiteX2" fmla="*/ 2831307 w 5635625"/>
                        <a:gd name="connsiteY2" fmla="*/ 3584973 h 5470525"/>
                        <a:gd name="connsiteX3" fmla="*/ 1958579 w 5635625"/>
                        <a:gd name="connsiteY3" fmla="*/ 2732882 h 5470525"/>
                        <a:gd name="connsiteX4" fmla="*/ 2831307 w 5635625"/>
                        <a:gd name="connsiteY4" fmla="*/ 1880791 h 5470525"/>
                        <a:gd name="connsiteX5" fmla="*/ 2831307 w 5635625"/>
                        <a:gd name="connsiteY5" fmla="*/ 1028700 h 5470525"/>
                        <a:gd name="connsiteX6" fmla="*/ 1106488 w 5635625"/>
                        <a:gd name="connsiteY6" fmla="*/ 2732882 h 5470525"/>
                        <a:gd name="connsiteX7" fmla="*/ 2831307 w 5635625"/>
                        <a:gd name="connsiteY7" fmla="*/ 4437064 h 5470525"/>
                        <a:gd name="connsiteX8" fmla="*/ 4556126 w 5635625"/>
                        <a:gd name="connsiteY8" fmla="*/ 2732882 h 5470525"/>
                        <a:gd name="connsiteX9" fmla="*/ 2831307 w 5635625"/>
                        <a:gd name="connsiteY9" fmla="*/ 1028700 h 5470525"/>
                        <a:gd name="connsiteX10" fmla="*/ 2303463 w 5635625"/>
                        <a:gd name="connsiteY10" fmla="*/ 0 h 5470525"/>
                        <a:gd name="connsiteX11" fmla="*/ 3305175 w 5635625"/>
                        <a:gd name="connsiteY11" fmla="*/ 0 h 5470525"/>
                        <a:gd name="connsiteX12" fmla="*/ 3305175 w 5635625"/>
                        <a:gd name="connsiteY12" fmla="*/ 376238 h 5470525"/>
                        <a:gd name="connsiteX13" fmla="*/ 3455988 w 5635625"/>
                        <a:gd name="connsiteY13" fmla="*/ 411163 h 5470525"/>
                        <a:gd name="connsiteX14" fmla="*/ 3603625 w 5635625"/>
                        <a:gd name="connsiteY14" fmla="*/ 455613 h 5470525"/>
                        <a:gd name="connsiteX15" fmla="*/ 3746500 w 5635625"/>
                        <a:gd name="connsiteY15" fmla="*/ 508000 h 5470525"/>
                        <a:gd name="connsiteX16" fmla="*/ 3884613 w 5635625"/>
                        <a:gd name="connsiteY16" fmla="*/ 568325 h 5470525"/>
                        <a:gd name="connsiteX17" fmla="*/ 4017963 w 5635625"/>
                        <a:gd name="connsiteY17" fmla="*/ 638175 h 5470525"/>
                        <a:gd name="connsiteX18" fmla="*/ 4146550 w 5635625"/>
                        <a:gd name="connsiteY18" fmla="*/ 715963 h 5470525"/>
                        <a:gd name="connsiteX19" fmla="*/ 4470400 w 5635625"/>
                        <a:gd name="connsiteY19" fmla="*/ 395288 h 5470525"/>
                        <a:gd name="connsiteX20" fmla="*/ 5178425 w 5635625"/>
                        <a:gd name="connsiteY20" fmla="*/ 1101725 h 5470525"/>
                        <a:gd name="connsiteX21" fmla="*/ 4860925 w 5635625"/>
                        <a:gd name="connsiteY21" fmla="*/ 1417638 h 5470525"/>
                        <a:gd name="connsiteX22" fmla="*/ 4938713 w 5635625"/>
                        <a:gd name="connsiteY22" fmla="*/ 1546225 h 5470525"/>
                        <a:gd name="connsiteX23" fmla="*/ 5010150 w 5635625"/>
                        <a:gd name="connsiteY23" fmla="*/ 1676400 h 5470525"/>
                        <a:gd name="connsiteX24" fmla="*/ 5072063 w 5635625"/>
                        <a:gd name="connsiteY24" fmla="*/ 1814513 h 5470525"/>
                        <a:gd name="connsiteX25" fmla="*/ 5126038 w 5635625"/>
                        <a:gd name="connsiteY25" fmla="*/ 1955800 h 5470525"/>
                        <a:gd name="connsiteX26" fmla="*/ 5172075 w 5635625"/>
                        <a:gd name="connsiteY26" fmla="*/ 2101850 h 5470525"/>
                        <a:gd name="connsiteX27" fmla="*/ 5208588 w 5635625"/>
                        <a:gd name="connsiteY27" fmla="*/ 2251075 h 5470525"/>
                        <a:gd name="connsiteX28" fmla="*/ 5635625 w 5635625"/>
                        <a:gd name="connsiteY28" fmla="*/ 2251075 h 5470525"/>
                        <a:gd name="connsiteX29" fmla="*/ 5635625 w 5635625"/>
                        <a:gd name="connsiteY29" fmla="*/ 3249613 h 5470525"/>
                        <a:gd name="connsiteX30" fmla="*/ 5200650 w 5635625"/>
                        <a:gd name="connsiteY30" fmla="*/ 3249613 h 5470525"/>
                        <a:gd name="connsiteX31" fmla="*/ 5162550 w 5635625"/>
                        <a:gd name="connsiteY31" fmla="*/ 3394075 h 5470525"/>
                        <a:gd name="connsiteX32" fmla="*/ 5118100 w 5635625"/>
                        <a:gd name="connsiteY32" fmla="*/ 3535363 h 5470525"/>
                        <a:gd name="connsiteX33" fmla="*/ 5064125 w 5635625"/>
                        <a:gd name="connsiteY33" fmla="*/ 3671888 h 5470525"/>
                        <a:gd name="connsiteX34" fmla="*/ 5002213 w 5635625"/>
                        <a:gd name="connsiteY34" fmla="*/ 3805238 h 5470525"/>
                        <a:gd name="connsiteX35" fmla="*/ 4930775 w 5635625"/>
                        <a:gd name="connsiteY35" fmla="*/ 3933825 h 5470525"/>
                        <a:gd name="connsiteX36" fmla="*/ 4854575 w 5635625"/>
                        <a:gd name="connsiteY36" fmla="*/ 4057650 h 5470525"/>
                        <a:gd name="connsiteX37" fmla="*/ 5151438 w 5635625"/>
                        <a:gd name="connsiteY37" fmla="*/ 4352925 h 5470525"/>
                        <a:gd name="connsiteX38" fmla="*/ 4440238 w 5635625"/>
                        <a:gd name="connsiteY38" fmla="*/ 5059363 h 5470525"/>
                        <a:gd name="connsiteX39" fmla="*/ 4137025 w 5635625"/>
                        <a:gd name="connsiteY39" fmla="*/ 4754563 h 5470525"/>
                        <a:gd name="connsiteX40" fmla="*/ 4008438 w 5635625"/>
                        <a:gd name="connsiteY40" fmla="*/ 4830763 h 5470525"/>
                        <a:gd name="connsiteX41" fmla="*/ 3876675 w 5635625"/>
                        <a:gd name="connsiteY41" fmla="*/ 4897438 h 5470525"/>
                        <a:gd name="connsiteX42" fmla="*/ 3738563 w 5635625"/>
                        <a:gd name="connsiteY42" fmla="*/ 4959350 h 5470525"/>
                        <a:gd name="connsiteX43" fmla="*/ 3598863 w 5635625"/>
                        <a:gd name="connsiteY43" fmla="*/ 5008563 h 5470525"/>
                        <a:gd name="connsiteX44" fmla="*/ 3454400 w 5635625"/>
                        <a:gd name="connsiteY44" fmla="*/ 5051425 h 5470525"/>
                        <a:gd name="connsiteX45" fmla="*/ 3305175 w 5635625"/>
                        <a:gd name="connsiteY45" fmla="*/ 5086350 h 5470525"/>
                        <a:gd name="connsiteX46" fmla="*/ 3305175 w 5635625"/>
                        <a:gd name="connsiteY46" fmla="*/ 5470525 h 5470525"/>
                        <a:gd name="connsiteX47" fmla="*/ 2303463 w 5635625"/>
                        <a:gd name="connsiteY47" fmla="*/ 5470525 h 5470525"/>
                        <a:gd name="connsiteX48" fmla="*/ 2303463 w 5635625"/>
                        <a:gd name="connsiteY48" fmla="*/ 5075238 h 5470525"/>
                        <a:gd name="connsiteX49" fmla="*/ 2162175 w 5635625"/>
                        <a:gd name="connsiteY49" fmla="*/ 5040313 h 5470525"/>
                        <a:gd name="connsiteX50" fmla="*/ 2025650 w 5635625"/>
                        <a:gd name="connsiteY50" fmla="*/ 4997450 h 5470525"/>
                        <a:gd name="connsiteX51" fmla="*/ 1890713 w 5635625"/>
                        <a:gd name="connsiteY51" fmla="*/ 4945063 h 5470525"/>
                        <a:gd name="connsiteX52" fmla="*/ 1762125 w 5635625"/>
                        <a:gd name="connsiteY52" fmla="*/ 4886325 h 5470525"/>
                        <a:gd name="connsiteX53" fmla="*/ 1638300 w 5635625"/>
                        <a:gd name="connsiteY53" fmla="*/ 4819650 h 5470525"/>
                        <a:gd name="connsiteX54" fmla="*/ 1516063 w 5635625"/>
                        <a:gd name="connsiteY54" fmla="*/ 4748213 h 5470525"/>
                        <a:gd name="connsiteX55" fmla="*/ 1195388 w 5635625"/>
                        <a:gd name="connsiteY55" fmla="*/ 5067300 h 5470525"/>
                        <a:gd name="connsiteX56" fmla="*/ 484188 w 5635625"/>
                        <a:gd name="connsiteY56" fmla="*/ 4362450 h 5470525"/>
                        <a:gd name="connsiteX57" fmla="*/ 801688 w 5635625"/>
                        <a:gd name="connsiteY57" fmla="*/ 4046538 h 5470525"/>
                        <a:gd name="connsiteX58" fmla="*/ 727075 w 5635625"/>
                        <a:gd name="connsiteY58" fmla="*/ 3922713 h 5470525"/>
                        <a:gd name="connsiteX59" fmla="*/ 658813 w 5635625"/>
                        <a:gd name="connsiteY59" fmla="*/ 3797300 h 5470525"/>
                        <a:gd name="connsiteX60" fmla="*/ 596900 w 5635625"/>
                        <a:gd name="connsiteY60" fmla="*/ 3665538 h 5470525"/>
                        <a:gd name="connsiteX61" fmla="*/ 544513 w 5635625"/>
                        <a:gd name="connsiteY61" fmla="*/ 3530600 h 5470525"/>
                        <a:gd name="connsiteX62" fmla="*/ 500063 w 5635625"/>
                        <a:gd name="connsiteY62" fmla="*/ 3392488 h 5470525"/>
                        <a:gd name="connsiteX63" fmla="*/ 463550 w 5635625"/>
                        <a:gd name="connsiteY63" fmla="*/ 3249613 h 5470525"/>
                        <a:gd name="connsiteX64" fmla="*/ 0 w 5635625"/>
                        <a:gd name="connsiteY64" fmla="*/ 3249613 h 5470525"/>
                        <a:gd name="connsiteX65" fmla="*/ 0 w 5635625"/>
                        <a:gd name="connsiteY65" fmla="*/ 2251075 h 5470525"/>
                        <a:gd name="connsiteX66" fmla="*/ 455613 w 5635625"/>
                        <a:gd name="connsiteY66" fmla="*/ 2251075 h 5470525"/>
                        <a:gd name="connsiteX67" fmla="*/ 488950 w 5635625"/>
                        <a:gd name="connsiteY67" fmla="*/ 2103438 h 5470525"/>
                        <a:gd name="connsiteX68" fmla="*/ 534988 w 5635625"/>
                        <a:gd name="connsiteY68" fmla="*/ 1960563 h 5470525"/>
                        <a:gd name="connsiteX69" fmla="*/ 587375 w 5635625"/>
                        <a:gd name="connsiteY69" fmla="*/ 1820863 h 5470525"/>
                        <a:gd name="connsiteX70" fmla="*/ 649288 w 5635625"/>
                        <a:gd name="connsiteY70" fmla="*/ 1685925 h 5470525"/>
                        <a:gd name="connsiteX71" fmla="*/ 719138 w 5635625"/>
                        <a:gd name="connsiteY71" fmla="*/ 1555750 h 5470525"/>
                        <a:gd name="connsiteX72" fmla="*/ 795338 w 5635625"/>
                        <a:gd name="connsiteY72" fmla="*/ 1430338 h 5470525"/>
                        <a:gd name="connsiteX73" fmla="*/ 457200 w 5635625"/>
                        <a:gd name="connsiteY73" fmla="*/ 1092200 h 5470525"/>
                        <a:gd name="connsiteX74" fmla="*/ 1165225 w 5635625"/>
                        <a:gd name="connsiteY74" fmla="*/ 387350 h 5470525"/>
                        <a:gd name="connsiteX75" fmla="*/ 1503363 w 5635625"/>
                        <a:gd name="connsiteY75" fmla="*/ 723900 h 5470525"/>
                        <a:gd name="connsiteX76" fmla="*/ 1627188 w 5635625"/>
                        <a:gd name="connsiteY76" fmla="*/ 647700 h 5470525"/>
                        <a:gd name="connsiteX77" fmla="*/ 1754188 w 5635625"/>
                        <a:gd name="connsiteY77" fmla="*/ 581025 h 5470525"/>
                        <a:gd name="connsiteX78" fmla="*/ 1885950 w 5635625"/>
                        <a:gd name="connsiteY78" fmla="*/ 522288 h 5470525"/>
                        <a:gd name="connsiteX79" fmla="*/ 2019300 w 5635625"/>
                        <a:gd name="connsiteY79" fmla="*/ 469900 h 5470525"/>
                        <a:gd name="connsiteX80" fmla="*/ 2160588 w 5635625"/>
                        <a:gd name="connsiteY80" fmla="*/ 425450 h 5470525"/>
                        <a:gd name="connsiteX81" fmla="*/ 2303463 w 5635625"/>
                        <a:gd name="connsiteY81" fmla="*/ 388938 h 5470525"/>
                        <a:gd name="connsiteX0" fmla="*/ 1958579 w 5635625"/>
                        <a:gd name="connsiteY0" fmla="*/ 2732882 h 5470525"/>
                        <a:gd name="connsiteX1" fmla="*/ 3704035 w 5635625"/>
                        <a:gd name="connsiteY1" fmla="*/ 2732882 h 5470525"/>
                        <a:gd name="connsiteX2" fmla="*/ 2831307 w 5635625"/>
                        <a:gd name="connsiteY2" fmla="*/ 3584973 h 5470525"/>
                        <a:gd name="connsiteX3" fmla="*/ 1958579 w 5635625"/>
                        <a:gd name="connsiteY3" fmla="*/ 2732882 h 5470525"/>
                        <a:gd name="connsiteX4" fmla="*/ 2831307 w 5635625"/>
                        <a:gd name="connsiteY4" fmla="*/ 1028700 h 5470525"/>
                        <a:gd name="connsiteX5" fmla="*/ 1106488 w 5635625"/>
                        <a:gd name="connsiteY5" fmla="*/ 2732882 h 5470525"/>
                        <a:gd name="connsiteX6" fmla="*/ 2831307 w 5635625"/>
                        <a:gd name="connsiteY6" fmla="*/ 4437064 h 5470525"/>
                        <a:gd name="connsiteX7" fmla="*/ 4556126 w 5635625"/>
                        <a:gd name="connsiteY7" fmla="*/ 2732882 h 5470525"/>
                        <a:gd name="connsiteX8" fmla="*/ 2831307 w 5635625"/>
                        <a:gd name="connsiteY8" fmla="*/ 1028700 h 5470525"/>
                        <a:gd name="connsiteX9" fmla="*/ 2303463 w 5635625"/>
                        <a:gd name="connsiteY9" fmla="*/ 0 h 5470525"/>
                        <a:gd name="connsiteX10" fmla="*/ 3305175 w 5635625"/>
                        <a:gd name="connsiteY10" fmla="*/ 0 h 5470525"/>
                        <a:gd name="connsiteX11" fmla="*/ 3305175 w 5635625"/>
                        <a:gd name="connsiteY11" fmla="*/ 376238 h 5470525"/>
                        <a:gd name="connsiteX12" fmla="*/ 3455988 w 5635625"/>
                        <a:gd name="connsiteY12" fmla="*/ 411163 h 5470525"/>
                        <a:gd name="connsiteX13" fmla="*/ 3603625 w 5635625"/>
                        <a:gd name="connsiteY13" fmla="*/ 455613 h 5470525"/>
                        <a:gd name="connsiteX14" fmla="*/ 3746500 w 5635625"/>
                        <a:gd name="connsiteY14" fmla="*/ 508000 h 5470525"/>
                        <a:gd name="connsiteX15" fmla="*/ 3884613 w 5635625"/>
                        <a:gd name="connsiteY15" fmla="*/ 568325 h 5470525"/>
                        <a:gd name="connsiteX16" fmla="*/ 4017963 w 5635625"/>
                        <a:gd name="connsiteY16" fmla="*/ 638175 h 5470525"/>
                        <a:gd name="connsiteX17" fmla="*/ 4146550 w 5635625"/>
                        <a:gd name="connsiteY17" fmla="*/ 715963 h 5470525"/>
                        <a:gd name="connsiteX18" fmla="*/ 4470400 w 5635625"/>
                        <a:gd name="connsiteY18" fmla="*/ 395288 h 5470525"/>
                        <a:gd name="connsiteX19" fmla="*/ 5178425 w 5635625"/>
                        <a:gd name="connsiteY19" fmla="*/ 1101725 h 5470525"/>
                        <a:gd name="connsiteX20" fmla="*/ 4860925 w 5635625"/>
                        <a:gd name="connsiteY20" fmla="*/ 1417638 h 5470525"/>
                        <a:gd name="connsiteX21" fmla="*/ 4938713 w 5635625"/>
                        <a:gd name="connsiteY21" fmla="*/ 1546225 h 5470525"/>
                        <a:gd name="connsiteX22" fmla="*/ 5010150 w 5635625"/>
                        <a:gd name="connsiteY22" fmla="*/ 1676400 h 5470525"/>
                        <a:gd name="connsiteX23" fmla="*/ 5072063 w 5635625"/>
                        <a:gd name="connsiteY23" fmla="*/ 1814513 h 5470525"/>
                        <a:gd name="connsiteX24" fmla="*/ 5126038 w 5635625"/>
                        <a:gd name="connsiteY24" fmla="*/ 1955800 h 5470525"/>
                        <a:gd name="connsiteX25" fmla="*/ 5172075 w 5635625"/>
                        <a:gd name="connsiteY25" fmla="*/ 2101850 h 5470525"/>
                        <a:gd name="connsiteX26" fmla="*/ 5208588 w 5635625"/>
                        <a:gd name="connsiteY26" fmla="*/ 2251075 h 5470525"/>
                        <a:gd name="connsiteX27" fmla="*/ 5635625 w 5635625"/>
                        <a:gd name="connsiteY27" fmla="*/ 2251075 h 5470525"/>
                        <a:gd name="connsiteX28" fmla="*/ 5635625 w 5635625"/>
                        <a:gd name="connsiteY28" fmla="*/ 3249613 h 5470525"/>
                        <a:gd name="connsiteX29" fmla="*/ 5200650 w 5635625"/>
                        <a:gd name="connsiteY29" fmla="*/ 3249613 h 5470525"/>
                        <a:gd name="connsiteX30" fmla="*/ 5162550 w 5635625"/>
                        <a:gd name="connsiteY30" fmla="*/ 3394075 h 5470525"/>
                        <a:gd name="connsiteX31" fmla="*/ 5118100 w 5635625"/>
                        <a:gd name="connsiteY31" fmla="*/ 3535363 h 5470525"/>
                        <a:gd name="connsiteX32" fmla="*/ 5064125 w 5635625"/>
                        <a:gd name="connsiteY32" fmla="*/ 3671888 h 5470525"/>
                        <a:gd name="connsiteX33" fmla="*/ 5002213 w 5635625"/>
                        <a:gd name="connsiteY33" fmla="*/ 3805238 h 5470525"/>
                        <a:gd name="connsiteX34" fmla="*/ 4930775 w 5635625"/>
                        <a:gd name="connsiteY34" fmla="*/ 3933825 h 5470525"/>
                        <a:gd name="connsiteX35" fmla="*/ 4854575 w 5635625"/>
                        <a:gd name="connsiteY35" fmla="*/ 4057650 h 5470525"/>
                        <a:gd name="connsiteX36" fmla="*/ 5151438 w 5635625"/>
                        <a:gd name="connsiteY36" fmla="*/ 4352925 h 5470525"/>
                        <a:gd name="connsiteX37" fmla="*/ 4440238 w 5635625"/>
                        <a:gd name="connsiteY37" fmla="*/ 5059363 h 5470525"/>
                        <a:gd name="connsiteX38" fmla="*/ 4137025 w 5635625"/>
                        <a:gd name="connsiteY38" fmla="*/ 4754563 h 5470525"/>
                        <a:gd name="connsiteX39" fmla="*/ 4008438 w 5635625"/>
                        <a:gd name="connsiteY39" fmla="*/ 4830763 h 5470525"/>
                        <a:gd name="connsiteX40" fmla="*/ 3876675 w 5635625"/>
                        <a:gd name="connsiteY40" fmla="*/ 4897438 h 5470525"/>
                        <a:gd name="connsiteX41" fmla="*/ 3738563 w 5635625"/>
                        <a:gd name="connsiteY41" fmla="*/ 4959350 h 5470525"/>
                        <a:gd name="connsiteX42" fmla="*/ 3598863 w 5635625"/>
                        <a:gd name="connsiteY42" fmla="*/ 5008563 h 5470525"/>
                        <a:gd name="connsiteX43" fmla="*/ 3454400 w 5635625"/>
                        <a:gd name="connsiteY43" fmla="*/ 5051425 h 5470525"/>
                        <a:gd name="connsiteX44" fmla="*/ 3305175 w 5635625"/>
                        <a:gd name="connsiteY44" fmla="*/ 5086350 h 5470525"/>
                        <a:gd name="connsiteX45" fmla="*/ 3305175 w 5635625"/>
                        <a:gd name="connsiteY45" fmla="*/ 5470525 h 5470525"/>
                        <a:gd name="connsiteX46" fmla="*/ 2303463 w 5635625"/>
                        <a:gd name="connsiteY46" fmla="*/ 5470525 h 5470525"/>
                        <a:gd name="connsiteX47" fmla="*/ 2303463 w 5635625"/>
                        <a:gd name="connsiteY47" fmla="*/ 5075238 h 5470525"/>
                        <a:gd name="connsiteX48" fmla="*/ 2162175 w 5635625"/>
                        <a:gd name="connsiteY48" fmla="*/ 5040313 h 5470525"/>
                        <a:gd name="connsiteX49" fmla="*/ 2025650 w 5635625"/>
                        <a:gd name="connsiteY49" fmla="*/ 4997450 h 5470525"/>
                        <a:gd name="connsiteX50" fmla="*/ 1890713 w 5635625"/>
                        <a:gd name="connsiteY50" fmla="*/ 4945063 h 5470525"/>
                        <a:gd name="connsiteX51" fmla="*/ 1762125 w 5635625"/>
                        <a:gd name="connsiteY51" fmla="*/ 4886325 h 5470525"/>
                        <a:gd name="connsiteX52" fmla="*/ 1638300 w 5635625"/>
                        <a:gd name="connsiteY52" fmla="*/ 4819650 h 5470525"/>
                        <a:gd name="connsiteX53" fmla="*/ 1516063 w 5635625"/>
                        <a:gd name="connsiteY53" fmla="*/ 4748213 h 5470525"/>
                        <a:gd name="connsiteX54" fmla="*/ 1195388 w 5635625"/>
                        <a:gd name="connsiteY54" fmla="*/ 5067300 h 5470525"/>
                        <a:gd name="connsiteX55" fmla="*/ 484188 w 5635625"/>
                        <a:gd name="connsiteY55" fmla="*/ 4362450 h 5470525"/>
                        <a:gd name="connsiteX56" fmla="*/ 801688 w 5635625"/>
                        <a:gd name="connsiteY56" fmla="*/ 4046538 h 5470525"/>
                        <a:gd name="connsiteX57" fmla="*/ 727075 w 5635625"/>
                        <a:gd name="connsiteY57" fmla="*/ 3922713 h 5470525"/>
                        <a:gd name="connsiteX58" fmla="*/ 658813 w 5635625"/>
                        <a:gd name="connsiteY58" fmla="*/ 3797300 h 5470525"/>
                        <a:gd name="connsiteX59" fmla="*/ 596900 w 5635625"/>
                        <a:gd name="connsiteY59" fmla="*/ 3665538 h 5470525"/>
                        <a:gd name="connsiteX60" fmla="*/ 544513 w 5635625"/>
                        <a:gd name="connsiteY60" fmla="*/ 3530600 h 5470525"/>
                        <a:gd name="connsiteX61" fmla="*/ 500063 w 5635625"/>
                        <a:gd name="connsiteY61" fmla="*/ 3392488 h 5470525"/>
                        <a:gd name="connsiteX62" fmla="*/ 463550 w 5635625"/>
                        <a:gd name="connsiteY62" fmla="*/ 3249613 h 5470525"/>
                        <a:gd name="connsiteX63" fmla="*/ 0 w 5635625"/>
                        <a:gd name="connsiteY63" fmla="*/ 3249613 h 5470525"/>
                        <a:gd name="connsiteX64" fmla="*/ 0 w 5635625"/>
                        <a:gd name="connsiteY64" fmla="*/ 2251075 h 5470525"/>
                        <a:gd name="connsiteX65" fmla="*/ 455613 w 5635625"/>
                        <a:gd name="connsiteY65" fmla="*/ 2251075 h 5470525"/>
                        <a:gd name="connsiteX66" fmla="*/ 488950 w 5635625"/>
                        <a:gd name="connsiteY66" fmla="*/ 2103438 h 5470525"/>
                        <a:gd name="connsiteX67" fmla="*/ 534988 w 5635625"/>
                        <a:gd name="connsiteY67" fmla="*/ 1960563 h 5470525"/>
                        <a:gd name="connsiteX68" fmla="*/ 587375 w 5635625"/>
                        <a:gd name="connsiteY68" fmla="*/ 1820863 h 5470525"/>
                        <a:gd name="connsiteX69" fmla="*/ 649288 w 5635625"/>
                        <a:gd name="connsiteY69" fmla="*/ 1685925 h 5470525"/>
                        <a:gd name="connsiteX70" fmla="*/ 719138 w 5635625"/>
                        <a:gd name="connsiteY70" fmla="*/ 1555750 h 5470525"/>
                        <a:gd name="connsiteX71" fmla="*/ 795338 w 5635625"/>
                        <a:gd name="connsiteY71" fmla="*/ 1430338 h 5470525"/>
                        <a:gd name="connsiteX72" fmla="*/ 457200 w 5635625"/>
                        <a:gd name="connsiteY72" fmla="*/ 1092200 h 5470525"/>
                        <a:gd name="connsiteX73" fmla="*/ 1165225 w 5635625"/>
                        <a:gd name="connsiteY73" fmla="*/ 387350 h 5470525"/>
                        <a:gd name="connsiteX74" fmla="*/ 1503363 w 5635625"/>
                        <a:gd name="connsiteY74" fmla="*/ 723900 h 5470525"/>
                        <a:gd name="connsiteX75" fmla="*/ 1627188 w 5635625"/>
                        <a:gd name="connsiteY75" fmla="*/ 647700 h 5470525"/>
                        <a:gd name="connsiteX76" fmla="*/ 1754188 w 5635625"/>
                        <a:gd name="connsiteY76" fmla="*/ 581025 h 5470525"/>
                        <a:gd name="connsiteX77" fmla="*/ 1885950 w 5635625"/>
                        <a:gd name="connsiteY77" fmla="*/ 522288 h 5470525"/>
                        <a:gd name="connsiteX78" fmla="*/ 2019300 w 5635625"/>
                        <a:gd name="connsiteY78" fmla="*/ 469900 h 5470525"/>
                        <a:gd name="connsiteX79" fmla="*/ 2160588 w 5635625"/>
                        <a:gd name="connsiteY79" fmla="*/ 425450 h 5470525"/>
                        <a:gd name="connsiteX80" fmla="*/ 2303463 w 5635625"/>
                        <a:gd name="connsiteY80" fmla="*/ 388938 h 5470525"/>
                        <a:gd name="connsiteX81" fmla="*/ 2303463 w 5635625"/>
                        <a:gd name="connsiteY81" fmla="*/ 0 h 5470525"/>
                        <a:gd name="connsiteX0" fmla="*/ 2831307 w 5635625"/>
                        <a:gd name="connsiteY0" fmla="*/ 3584973 h 5470525"/>
                        <a:gd name="connsiteX1" fmla="*/ 3704035 w 5635625"/>
                        <a:gd name="connsiteY1" fmla="*/ 2732882 h 5470525"/>
                        <a:gd name="connsiteX2" fmla="*/ 2831307 w 5635625"/>
                        <a:gd name="connsiteY2" fmla="*/ 3584973 h 5470525"/>
                        <a:gd name="connsiteX3" fmla="*/ 2831307 w 5635625"/>
                        <a:gd name="connsiteY3" fmla="*/ 1028700 h 5470525"/>
                        <a:gd name="connsiteX4" fmla="*/ 1106488 w 5635625"/>
                        <a:gd name="connsiteY4" fmla="*/ 2732882 h 5470525"/>
                        <a:gd name="connsiteX5" fmla="*/ 2831307 w 5635625"/>
                        <a:gd name="connsiteY5" fmla="*/ 4437064 h 5470525"/>
                        <a:gd name="connsiteX6" fmla="*/ 4556126 w 5635625"/>
                        <a:gd name="connsiteY6" fmla="*/ 2732882 h 5470525"/>
                        <a:gd name="connsiteX7" fmla="*/ 2831307 w 5635625"/>
                        <a:gd name="connsiteY7" fmla="*/ 1028700 h 5470525"/>
                        <a:gd name="connsiteX8" fmla="*/ 2303463 w 5635625"/>
                        <a:gd name="connsiteY8" fmla="*/ 0 h 5470525"/>
                        <a:gd name="connsiteX9" fmla="*/ 3305175 w 5635625"/>
                        <a:gd name="connsiteY9" fmla="*/ 0 h 5470525"/>
                        <a:gd name="connsiteX10" fmla="*/ 3305175 w 5635625"/>
                        <a:gd name="connsiteY10" fmla="*/ 376238 h 5470525"/>
                        <a:gd name="connsiteX11" fmla="*/ 3455988 w 5635625"/>
                        <a:gd name="connsiteY11" fmla="*/ 411163 h 5470525"/>
                        <a:gd name="connsiteX12" fmla="*/ 3603625 w 5635625"/>
                        <a:gd name="connsiteY12" fmla="*/ 455613 h 5470525"/>
                        <a:gd name="connsiteX13" fmla="*/ 3746500 w 5635625"/>
                        <a:gd name="connsiteY13" fmla="*/ 508000 h 5470525"/>
                        <a:gd name="connsiteX14" fmla="*/ 3884613 w 5635625"/>
                        <a:gd name="connsiteY14" fmla="*/ 568325 h 5470525"/>
                        <a:gd name="connsiteX15" fmla="*/ 4017963 w 5635625"/>
                        <a:gd name="connsiteY15" fmla="*/ 638175 h 5470525"/>
                        <a:gd name="connsiteX16" fmla="*/ 4146550 w 5635625"/>
                        <a:gd name="connsiteY16" fmla="*/ 715963 h 5470525"/>
                        <a:gd name="connsiteX17" fmla="*/ 4470400 w 5635625"/>
                        <a:gd name="connsiteY17" fmla="*/ 395288 h 5470525"/>
                        <a:gd name="connsiteX18" fmla="*/ 5178425 w 5635625"/>
                        <a:gd name="connsiteY18" fmla="*/ 1101725 h 5470525"/>
                        <a:gd name="connsiteX19" fmla="*/ 4860925 w 5635625"/>
                        <a:gd name="connsiteY19" fmla="*/ 1417638 h 5470525"/>
                        <a:gd name="connsiteX20" fmla="*/ 4938713 w 5635625"/>
                        <a:gd name="connsiteY20" fmla="*/ 1546225 h 5470525"/>
                        <a:gd name="connsiteX21" fmla="*/ 5010150 w 5635625"/>
                        <a:gd name="connsiteY21" fmla="*/ 1676400 h 5470525"/>
                        <a:gd name="connsiteX22" fmla="*/ 5072063 w 5635625"/>
                        <a:gd name="connsiteY22" fmla="*/ 1814513 h 5470525"/>
                        <a:gd name="connsiteX23" fmla="*/ 5126038 w 5635625"/>
                        <a:gd name="connsiteY23" fmla="*/ 1955800 h 5470525"/>
                        <a:gd name="connsiteX24" fmla="*/ 5172075 w 5635625"/>
                        <a:gd name="connsiteY24" fmla="*/ 2101850 h 5470525"/>
                        <a:gd name="connsiteX25" fmla="*/ 5208588 w 5635625"/>
                        <a:gd name="connsiteY25" fmla="*/ 2251075 h 5470525"/>
                        <a:gd name="connsiteX26" fmla="*/ 5635625 w 5635625"/>
                        <a:gd name="connsiteY26" fmla="*/ 2251075 h 5470525"/>
                        <a:gd name="connsiteX27" fmla="*/ 5635625 w 5635625"/>
                        <a:gd name="connsiteY27" fmla="*/ 3249613 h 5470525"/>
                        <a:gd name="connsiteX28" fmla="*/ 5200650 w 5635625"/>
                        <a:gd name="connsiteY28" fmla="*/ 3249613 h 5470525"/>
                        <a:gd name="connsiteX29" fmla="*/ 5162550 w 5635625"/>
                        <a:gd name="connsiteY29" fmla="*/ 3394075 h 5470525"/>
                        <a:gd name="connsiteX30" fmla="*/ 5118100 w 5635625"/>
                        <a:gd name="connsiteY30" fmla="*/ 3535363 h 5470525"/>
                        <a:gd name="connsiteX31" fmla="*/ 5064125 w 5635625"/>
                        <a:gd name="connsiteY31" fmla="*/ 3671888 h 5470525"/>
                        <a:gd name="connsiteX32" fmla="*/ 5002213 w 5635625"/>
                        <a:gd name="connsiteY32" fmla="*/ 3805238 h 5470525"/>
                        <a:gd name="connsiteX33" fmla="*/ 4930775 w 5635625"/>
                        <a:gd name="connsiteY33" fmla="*/ 3933825 h 5470525"/>
                        <a:gd name="connsiteX34" fmla="*/ 4854575 w 5635625"/>
                        <a:gd name="connsiteY34" fmla="*/ 4057650 h 5470525"/>
                        <a:gd name="connsiteX35" fmla="*/ 5151438 w 5635625"/>
                        <a:gd name="connsiteY35" fmla="*/ 4352925 h 5470525"/>
                        <a:gd name="connsiteX36" fmla="*/ 4440238 w 5635625"/>
                        <a:gd name="connsiteY36" fmla="*/ 5059363 h 5470525"/>
                        <a:gd name="connsiteX37" fmla="*/ 4137025 w 5635625"/>
                        <a:gd name="connsiteY37" fmla="*/ 4754563 h 5470525"/>
                        <a:gd name="connsiteX38" fmla="*/ 4008438 w 5635625"/>
                        <a:gd name="connsiteY38" fmla="*/ 4830763 h 5470525"/>
                        <a:gd name="connsiteX39" fmla="*/ 3876675 w 5635625"/>
                        <a:gd name="connsiteY39" fmla="*/ 4897438 h 5470525"/>
                        <a:gd name="connsiteX40" fmla="*/ 3738563 w 5635625"/>
                        <a:gd name="connsiteY40" fmla="*/ 4959350 h 5470525"/>
                        <a:gd name="connsiteX41" fmla="*/ 3598863 w 5635625"/>
                        <a:gd name="connsiteY41" fmla="*/ 5008563 h 5470525"/>
                        <a:gd name="connsiteX42" fmla="*/ 3454400 w 5635625"/>
                        <a:gd name="connsiteY42" fmla="*/ 5051425 h 5470525"/>
                        <a:gd name="connsiteX43" fmla="*/ 3305175 w 5635625"/>
                        <a:gd name="connsiteY43" fmla="*/ 5086350 h 5470525"/>
                        <a:gd name="connsiteX44" fmla="*/ 3305175 w 5635625"/>
                        <a:gd name="connsiteY44" fmla="*/ 5470525 h 5470525"/>
                        <a:gd name="connsiteX45" fmla="*/ 2303463 w 5635625"/>
                        <a:gd name="connsiteY45" fmla="*/ 5470525 h 5470525"/>
                        <a:gd name="connsiteX46" fmla="*/ 2303463 w 5635625"/>
                        <a:gd name="connsiteY46" fmla="*/ 5075238 h 5470525"/>
                        <a:gd name="connsiteX47" fmla="*/ 2162175 w 5635625"/>
                        <a:gd name="connsiteY47" fmla="*/ 5040313 h 5470525"/>
                        <a:gd name="connsiteX48" fmla="*/ 2025650 w 5635625"/>
                        <a:gd name="connsiteY48" fmla="*/ 4997450 h 5470525"/>
                        <a:gd name="connsiteX49" fmla="*/ 1890713 w 5635625"/>
                        <a:gd name="connsiteY49" fmla="*/ 4945063 h 5470525"/>
                        <a:gd name="connsiteX50" fmla="*/ 1762125 w 5635625"/>
                        <a:gd name="connsiteY50" fmla="*/ 4886325 h 5470525"/>
                        <a:gd name="connsiteX51" fmla="*/ 1638300 w 5635625"/>
                        <a:gd name="connsiteY51" fmla="*/ 4819650 h 5470525"/>
                        <a:gd name="connsiteX52" fmla="*/ 1516063 w 5635625"/>
                        <a:gd name="connsiteY52" fmla="*/ 4748213 h 5470525"/>
                        <a:gd name="connsiteX53" fmla="*/ 1195388 w 5635625"/>
                        <a:gd name="connsiteY53" fmla="*/ 5067300 h 5470525"/>
                        <a:gd name="connsiteX54" fmla="*/ 484188 w 5635625"/>
                        <a:gd name="connsiteY54" fmla="*/ 4362450 h 5470525"/>
                        <a:gd name="connsiteX55" fmla="*/ 801688 w 5635625"/>
                        <a:gd name="connsiteY55" fmla="*/ 4046538 h 5470525"/>
                        <a:gd name="connsiteX56" fmla="*/ 727075 w 5635625"/>
                        <a:gd name="connsiteY56" fmla="*/ 3922713 h 5470525"/>
                        <a:gd name="connsiteX57" fmla="*/ 658813 w 5635625"/>
                        <a:gd name="connsiteY57" fmla="*/ 3797300 h 5470525"/>
                        <a:gd name="connsiteX58" fmla="*/ 596900 w 5635625"/>
                        <a:gd name="connsiteY58" fmla="*/ 3665538 h 5470525"/>
                        <a:gd name="connsiteX59" fmla="*/ 544513 w 5635625"/>
                        <a:gd name="connsiteY59" fmla="*/ 3530600 h 5470525"/>
                        <a:gd name="connsiteX60" fmla="*/ 500063 w 5635625"/>
                        <a:gd name="connsiteY60" fmla="*/ 3392488 h 5470525"/>
                        <a:gd name="connsiteX61" fmla="*/ 463550 w 5635625"/>
                        <a:gd name="connsiteY61" fmla="*/ 3249613 h 5470525"/>
                        <a:gd name="connsiteX62" fmla="*/ 0 w 5635625"/>
                        <a:gd name="connsiteY62" fmla="*/ 3249613 h 5470525"/>
                        <a:gd name="connsiteX63" fmla="*/ 0 w 5635625"/>
                        <a:gd name="connsiteY63" fmla="*/ 2251075 h 5470525"/>
                        <a:gd name="connsiteX64" fmla="*/ 455613 w 5635625"/>
                        <a:gd name="connsiteY64" fmla="*/ 2251075 h 5470525"/>
                        <a:gd name="connsiteX65" fmla="*/ 488950 w 5635625"/>
                        <a:gd name="connsiteY65" fmla="*/ 2103438 h 5470525"/>
                        <a:gd name="connsiteX66" fmla="*/ 534988 w 5635625"/>
                        <a:gd name="connsiteY66" fmla="*/ 1960563 h 5470525"/>
                        <a:gd name="connsiteX67" fmla="*/ 587375 w 5635625"/>
                        <a:gd name="connsiteY67" fmla="*/ 1820863 h 5470525"/>
                        <a:gd name="connsiteX68" fmla="*/ 649288 w 5635625"/>
                        <a:gd name="connsiteY68" fmla="*/ 1685925 h 5470525"/>
                        <a:gd name="connsiteX69" fmla="*/ 719138 w 5635625"/>
                        <a:gd name="connsiteY69" fmla="*/ 1555750 h 5470525"/>
                        <a:gd name="connsiteX70" fmla="*/ 795338 w 5635625"/>
                        <a:gd name="connsiteY70" fmla="*/ 1430338 h 5470525"/>
                        <a:gd name="connsiteX71" fmla="*/ 457200 w 5635625"/>
                        <a:gd name="connsiteY71" fmla="*/ 1092200 h 5470525"/>
                        <a:gd name="connsiteX72" fmla="*/ 1165225 w 5635625"/>
                        <a:gd name="connsiteY72" fmla="*/ 387350 h 5470525"/>
                        <a:gd name="connsiteX73" fmla="*/ 1503363 w 5635625"/>
                        <a:gd name="connsiteY73" fmla="*/ 723900 h 5470525"/>
                        <a:gd name="connsiteX74" fmla="*/ 1627188 w 5635625"/>
                        <a:gd name="connsiteY74" fmla="*/ 647700 h 5470525"/>
                        <a:gd name="connsiteX75" fmla="*/ 1754188 w 5635625"/>
                        <a:gd name="connsiteY75" fmla="*/ 581025 h 5470525"/>
                        <a:gd name="connsiteX76" fmla="*/ 1885950 w 5635625"/>
                        <a:gd name="connsiteY76" fmla="*/ 522288 h 5470525"/>
                        <a:gd name="connsiteX77" fmla="*/ 2019300 w 5635625"/>
                        <a:gd name="connsiteY77" fmla="*/ 469900 h 5470525"/>
                        <a:gd name="connsiteX78" fmla="*/ 2160588 w 5635625"/>
                        <a:gd name="connsiteY78" fmla="*/ 425450 h 5470525"/>
                        <a:gd name="connsiteX79" fmla="*/ 2303463 w 5635625"/>
                        <a:gd name="connsiteY79" fmla="*/ 388938 h 5470525"/>
                        <a:gd name="connsiteX80" fmla="*/ 2303463 w 5635625"/>
                        <a:gd name="connsiteY80" fmla="*/ 0 h 5470525"/>
                        <a:gd name="connsiteX0" fmla="*/ 2831307 w 5635625"/>
                        <a:gd name="connsiteY0" fmla="*/ 1028700 h 5470525"/>
                        <a:gd name="connsiteX1" fmla="*/ 1106488 w 5635625"/>
                        <a:gd name="connsiteY1" fmla="*/ 2732882 h 5470525"/>
                        <a:gd name="connsiteX2" fmla="*/ 2831307 w 5635625"/>
                        <a:gd name="connsiteY2" fmla="*/ 4437064 h 5470525"/>
                        <a:gd name="connsiteX3" fmla="*/ 4556126 w 5635625"/>
                        <a:gd name="connsiteY3" fmla="*/ 2732882 h 5470525"/>
                        <a:gd name="connsiteX4" fmla="*/ 2831307 w 5635625"/>
                        <a:gd name="connsiteY4" fmla="*/ 1028700 h 5470525"/>
                        <a:gd name="connsiteX5" fmla="*/ 2303463 w 5635625"/>
                        <a:gd name="connsiteY5" fmla="*/ 0 h 5470525"/>
                        <a:gd name="connsiteX6" fmla="*/ 3305175 w 5635625"/>
                        <a:gd name="connsiteY6" fmla="*/ 0 h 5470525"/>
                        <a:gd name="connsiteX7" fmla="*/ 3305175 w 5635625"/>
                        <a:gd name="connsiteY7" fmla="*/ 376238 h 5470525"/>
                        <a:gd name="connsiteX8" fmla="*/ 3455988 w 5635625"/>
                        <a:gd name="connsiteY8" fmla="*/ 411163 h 5470525"/>
                        <a:gd name="connsiteX9" fmla="*/ 3603625 w 5635625"/>
                        <a:gd name="connsiteY9" fmla="*/ 455613 h 5470525"/>
                        <a:gd name="connsiteX10" fmla="*/ 3746500 w 5635625"/>
                        <a:gd name="connsiteY10" fmla="*/ 508000 h 5470525"/>
                        <a:gd name="connsiteX11" fmla="*/ 3884613 w 5635625"/>
                        <a:gd name="connsiteY11" fmla="*/ 568325 h 5470525"/>
                        <a:gd name="connsiteX12" fmla="*/ 4017963 w 5635625"/>
                        <a:gd name="connsiteY12" fmla="*/ 638175 h 5470525"/>
                        <a:gd name="connsiteX13" fmla="*/ 4146550 w 5635625"/>
                        <a:gd name="connsiteY13" fmla="*/ 715963 h 5470525"/>
                        <a:gd name="connsiteX14" fmla="*/ 4470400 w 5635625"/>
                        <a:gd name="connsiteY14" fmla="*/ 395288 h 5470525"/>
                        <a:gd name="connsiteX15" fmla="*/ 5178425 w 5635625"/>
                        <a:gd name="connsiteY15" fmla="*/ 1101725 h 5470525"/>
                        <a:gd name="connsiteX16" fmla="*/ 4860925 w 5635625"/>
                        <a:gd name="connsiteY16" fmla="*/ 1417638 h 5470525"/>
                        <a:gd name="connsiteX17" fmla="*/ 4938713 w 5635625"/>
                        <a:gd name="connsiteY17" fmla="*/ 1546225 h 5470525"/>
                        <a:gd name="connsiteX18" fmla="*/ 5010150 w 5635625"/>
                        <a:gd name="connsiteY18" fmla="*/ 1676400 h 5470525"/>
                        <a:gd name="connsiteX19" fmla="*/ 5072063 w 5635625"/>
                        <a:gd name="connsiteY19" fmla="*/ 1814513 h 5470525"/>
                        <a:gd name="connsiteX20" fmla="*/ 5126038 w 5635625"/>
                        <a:gd name="connsiteY20" fmla="*/ 1955800 h 5470525"/>
                        <a:gd name="connsiteX21" fmla="*/ 5172075 w 5635625"/>
                        <a:gd name="connsiteY21" fmla="*/ 2101850 h 5470525"/>
                        <a:gd name="connsiteX22" fmla="*/ 5208588 w 5635625"/>
                        <a:gd name="connsiteY22" fmla="*/ 2251075 h 5470525"/>
                        <a:gd name="connsiteX23" fmla="*/ 5635625 w 5635625"/>
                        <a:gd name="connsiteY23" fmla="*/ 2251075 h 5470525"/>
                        <a:gd name="connsiteX24" fmla="*/ 5635625 w 5635625"/>
                        <a:gd name="connsiteY24" fmla="*/ 3249613 h 5470525"/>
                        <a:gd name="connsiteX25" fmla="*/ 5200650 w 5635625"/>
                        <a:gd name="connsiteY25" fmla="*/ 3249613 h 5470525"/>
                        <a:gd name="connsiteX26" fmla="*/ 5162550 w 5635625"/>
                        <a:gd name="connsiteY26" fmla="*/ 3394075 h 5470525"/>
                        <a:gd name="connsiteX27" fmla="*/ 5118100 w 5635625"/>
                        <a:gd name="connsiteY27" fmla="*/ 3535363 h 5470525"/>
                        <a:gd name="connsiteX28" fmla="*/ 5064125 w 5635625"/>
                        <a:gd name="connsiteY28" fmla="*/ 3671888 h 5470525"/>
                        <a:gd name="connsiteX29" fmla="*/ 5002213 w 5635625"/>
                        <a:gd name="connsiteY29" fmla="*/ 3805238 h 5470525"/>
                        <a:gd name="connsiteX30" fmla="*/ 4930775 w 5635625"/>
                        <a:gd name="connsiteY30" fmla="*/ 3933825 h 5470525"/>
                        <a:gd name="connsiteX31" fmla="*/ 4854575 w 5635625"/>
                        <a:gd name="connsiteY31" fmla="*/ 4057650 h 5470525"/>
                        <a:gd name="connsiteX32" fmla="*/ 5151438 w 5635625"/>
                        <a:gd name="connsiteY32" fmla="*/ 4352925 h 5470525"/>
                        <a:gd name="connsiteX33" fmla="*/ 4440238 w 5635625"/>
                        <a:gd name="connsiteY33" fmla="*/ 5059363 h 5470525"/>
                        <a:gd name="connsiteX34" fmla="*/ 4137025 w 5635625"/>
                        <a:gd name="connsiteY34" fmla="*/ 4754563 h 5470525"/>
                        <a:gd name="connsiteX35" fmla="*/ 4008438 w 5635625"/>
                        <a:gd name="connsiteY35" fmla="*/ 4830763 h 5470525"/>
                        <a:gd name="connsiteX36" fmla="*/ 3876675 w 5635625"/>
                        <a:gd name="connsiteY36" fmla="*/ 4897438 h 5470525"/>
                        <a:gd name="connsiteX37" fmla="*/ 3738563 w 5635625"/>
                        <a:gd name="connsiteY37" fmla="*/ 4959350 h 5470525"/>
                        <a:gd name="connsiteX38" fmla="*/ 3598863 w 5635625"/>
                        <a:gd name="connsiteY38" fmla="*/ 5008563 h 5470525"/>
                        <a:gd name="connsiteX39" fmla="*/ 3454400 w 5635625"/>
                        <a:gd name="connsiteY39" fmla="*/ 5051425 h 5470525"/>
                        <a:gd name="connsiteX40" fmla="*/ 3305175 w 5635625"/>
                        <a:gd name="connsiteY40" fmla="*/ 5086350 h 5470525"/>
                        <a:gd name="connsiteX41" fmla="*/ 3305175 w 5635625"/>
                        <a:gd name="connsiteY41" fmla="*/ 5470525 h 5470525"/>
                        <a:gd name="connsiteX42" fmla="*/ 2303463 w 5635625"/>
                        <a:gd name="connsiteY42" fmla="*/ 5470525 h 5470525"/>
                        <a:gd name="connsiteX43" fmla="*/ 2303463 w 5635625"/>
                        <a:gd name="connsiteY43" fmla="*/ 5075238 h 5470525"/>
                        <a:gd name="connsiteX44" fmla="*/ 2162175 w 5635625"/>
                        <a:gd name="connsiteY44" fmla="*/ 5040313 h 5470525"/>
                        <a:gd name="connsiteX45" fmla="*/ 2025650 w 5635625"/>
                        <a:gd name="connsiteY45" fmla="*/ 4997450 h 5470525"/>
                        <a:gd name="connsiteX46" fmla="*/ 1890713 w 5635625"/>
                        <a:gd name="connsiteY46" fmla="*/ 4945063 h 5470525"/>
                        <a:gd name="connsiteX47" fmla="*/ 1762125 w 5635625"/>
                        <a:gd name="connsiteY47" fmla="*/ 4886325 h 5470525"/>
                        <a:gd name="connsiteX48" fmla="*/ 1638300 w 5635625"/>
                        <a:gd name="connsiteY48" fmla="*/ 4819650 h 5470525"/>
                        <a:gd name="connsiteX49" fmla="*/ 1516063 w 5635625"/>
                        <a:gd name="connsiteY49" fmla="*/ 4748213 h 5470525"/>
                        <a:gd name="connsiteX50" fmla="*/ 1195388 w 5635625"/>
                        <a:gd name="connsiteY50" fmla="*/ 5067300 h 5470525"/>
                        <a:gd name="connsiteX51" fmla="*/ 484188 w 5635625"/>
                        <a:gd name="connsiteY51" fmla="*/ 4362450 h 5470525"/>
                        <a:gd name="connsiteX52" fmla="*/ 801688 w 5635625"/>
                        <a:gd name="connsiteY52" fmla="*/ 4046538 h 5470525"/>
                        <a:gd name="connsiteX53" fmla="*/ 727075 w 5635625"/>
                        <a:gd name="connsiteY53" fmla="*/ 3922713 h 5470525"/>
                        <a:gd name="connsiteX54" fmla="*/ 658813 w 5635625"/>
                        <a:gd name="connsiteY54" fmla="*/ 3797300 h 5470525"/>
                        <a:gd name="connsiteX55" fmla="*/ 596900 w 5635625"/>
                        <a:gd name="connsiteY55" fmla="*/ 3665538 h 5470525"/>
                        <a:gd name="connsiteX56" fmla="*/ 544513 w 5635625"/>
                        <a:gd name="connsiteY56" fmla="*/ 3530600 h 5470525"/>
                        <a:gd name="connsiteX57" fmla="*/ 500063 w 5635625"/>
                        <a:gd name="connsiteY57" fmla="*/ 3392488 h 5470525"/>
                        <a:gd name="connsiteX58" fmla="*/ 463550 w 5635625"/>
                        <a:gd name="connsiteY58" fmla="*/ 3249613 h 5470525"/>
                        <a:gd name="connsiteX59" fmla="*/ 0 w 5635625"/>
                        <a:gd name="connsiteY59" fmla="*/ 3249613 h 5470525"/>
                        <a:gd name="connsiteX60" fmla="*/ 0 w 5635625"/>
                        <a:gd name="connsiteY60" fmla="*/ 2251075 h 5470525"/>
                        <a:gd name="connsiteX61" fmla="*/ 455613 w 5635625"/>
                        <a:gd name="connsiteY61" fmla="*/ 2251075 h 5470525"/>
                        <a:gd name="connsiteX62" fmla="*/ 488950 w 5635625"/>
                        <a:gd name="connsiteY62" fmla="*/ 2103438 h 5470525"/>
                        <a:gd name="connsiteX63" fmla="*/ 534988 w 5635625"/>
                        <a:gd name="connsiteY63" fmla="*/ 1960563 h 5470525"/>
                        <a:gd name="connsiteX64" fmla="*/ 587375 w 5635625"/>
                        <a:gd name="connsiteY64" fmla="*/ 1820863 h 5470525"/>
                        <a:gd name="connsiteX65" fmla="*/ 649288 w 5635625"/>
                        <a:gd name="connsiteY65" fmla="*/ 1685925 h 5470525"/>
                        <a:gd name="connsiteX66" fmla="*/ 719138 w 5635625"/>
                        <a:gd name="connsiteY66" fmla="*/ 1555750 h 5470525"/>
                        <a:gd name="connsiteX67" fmla="*/ 795338 w 5635625"/>
                        <a:gd name="connsiteY67" fmla="*/ 1430338 h 5470525"/>
                        <a:gd name="connsiteX68" fmla="*/ 457200 w 5635625"/>
                        <a:gd name="connsiteY68" fmla="*/ 1092200 h 5470525"/>
                        <a:gd name="connsiteX69" fmla="*/ 1165225 w 5635625"/>
                        <a:gd name="connsiteY69" fmla="*/ 387350 h 5470525"/>
                        <a:gd name="connsiteX70" fmla="*/ 1503363 w 5635625"/>
                        <a:gd name="connsiteY70" fmla="*/ 723900 h 5470525"/>
                        <a:gd name="connsiteX71" fmla="*/ 1627188 w 5635625"/>
                        <a:gd name="connsiteY71" fmla="*/ 647700 h 5470525"/>
                        <a:gd name="connsiteX72" fmla="*/ 1754188 w 5635625"/>
                        <a:gd name="connsiteY72" fmla="*/ 581025 h 5470525"/>
                        <a:gd name="connsiteX73" fmla="*/ 1885950 w 5635625"/>
                        <a:gd name="connsiteY73" fmla="*/ 522288 h 5470525"/>
                        <a:gd name="connsiteX74" fmla="*/ 2019300 w 5635625"/>
                        <a:gd name="connsiteY74" fmla="*/ 469900 h 5470525"/>
                        <a:gd name="connsiteX75" fmla="*/ 2160588 w 5635625"/>
                        <a:gd name="connsiteY75" fmla="*/ 425450 h 5470525"/>
                        <a:gd name="connsiteX76" fmla="*/ 2303463 w 5635625"/>
                        <a:gd name="connsiteY76" fmla="*/ 388938 h 5470525"/>
                        <a:gd name="connsiteX77" fmla="*/ 2303463 w 5635625"/>
                        <a:gd name="connsiteY77" fmla="*/ 0 h 5470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</a:cxnLst>
                      <a:rect l="l" t="t" r="r" b="b"/>
                      <a:pathLst>
                        <a:path w="5635625" h="5470525">
                          <a:moveTo>
                            <a:pt x="2831307" y="1028700"/>
                          </a:moveTo>
                          <a:cubicBezTo>
                            <a:pt x="1878716" y="1028700"/>
                            <a:pt x="1106488" y="1791688"/>
                            <a:pt x="1106488" y="2732882"/>
                          </a:cubicBezTo>
                          <a:cubicBezTo>
                            <a:pt x="1106488" y="3674076"/>
                            <a:pt x="1878716" y="4437064"/>
                            <a:pt x="2831307" y="4437064"/>
                          </a:cubicBezTo>
                          <a:cubicBezTo>
                            <a:pt x="3783898" y="4437064"/>
                            <a:pt x="4556126" y="3674076"/>
                            <a:pt x="4556126" y="2732882"/>
                          </a:cubicBezTo>
                          <a:cubicBezTo>
                            <a:pt x="4556126" y="1791688"/>
                            <a:pt x="3783898" y="1028700"/>
                            <a:pt x="2831307" y="1028700"/>
                          </a:cubicBezTo>
                          <a:close/>
                          <a:moveTo>
                            <a:pt x="2303463" y="0"/>
                          </a:moveTo>
                          <a:lnTo>
                            <a:pt x="3305175" y="0"/>
                          </a:lnTo>
                          <a:lnTo>
                            <a:pt x="3305175" y="376238"/>
                          </a:lnTo>
                          <a:lnTo>
                            <a:pt x="3455988" y="411163"/>
                          </a:lnTo>
                          <a:lnTo>
                            <a:pt x="3603625" y="455613"/>
                          </a:lnTo>
                          <a:lnTo>
                            <a:pt x="3746500" y="508000"/>
                          </a:lnTo>
                          <a:lnTo>
                            <a:pt x="3884613" y="568325"/>
                          </a:lnTo>
                          <a:lnTo>
                            <a:pt x="4017963" y="638175"/>
                          </a:lnTo>
                          <a:lnTo>
                            <a:pt x="4146550" y="715963"/>
                          </a:lnTo>
                          <a:lnTo>
                            <a:pt x="4470400" y="395288"/>
                          </a:lnTo>
                          <a:lnTo>
                            <a:pt x="5178425" y="1101725"/>
                          </a:lnTo>
                          <a:lnTo>
                            <a:pt x="4860925" y="1417638"/>
                          </a:lnTo>
                          <a:lnTo>
                            <a:pt x="4938713" y="1546225"/>
                          </a:lnTo>
                          <a:lnTo>
                            <a:pt x="5010150" y="1676400"/>
                          </a:lnTo>
                          <a:lnTo>
                            <a:pt x="5072063" y="1814513"/>
                          </a:lnTo>
                          <a:lnTo>
                            <a:pt x="5126038" y="1955800"/>
                          </a:lnTo>
                          <a:lnTo>
                            <a:pt x="5172075" y="2101850"/>
                          </a:lnTo>
                          <a:lnTo>
                            <a:pt x="5208588" y="2251075"/>
                          </a:lnTo>
                          <a:lnTo>
                            <a:pt x="5635625" y="2251075"/>
                          </a:lnTo>
                          <a:lnTo>
                            <a:pt x="5635625" y="3249613"/>
                          </a:lnTo>
                          <a:lnTo>
                            <a:pt x="5200650" y="3249613"/>
                          </a:lnTo>
                          <a:lnTo>
                            <a:pt x="5162550" y="3394075"/>
                          </a:lnTo>
                          <a:lnTo>
                            <a:pt x="5118100" y="3535363"/>
                          </a:lnTo>
                          <a:lnTo>
                            <a:pt x="5064125" y="3671888"/>
                          </a:lnTo>
                          <a:lnTo>
                            <a:pt x="5002213" y="3805238"/>
                          </a:lnTo>
                          <a:lnTo>
                            <a:pt x="4930775" y="3933825"/>
                          </a:lnTo>
                          <a:lnTo>
                            <a:pt x="4854575" y="4057650"/>
                          </a:lnTo>
                          <a:lnTo>
                            <a:pt x="5151438" y="4352925"/>
                          </a:lnTo>
                          <a:lnTo>
                            <a:pt x="4440238" y="5059363"/>
                          </a:lnTo>
                          <a:lnTo>
                            <a:pt x="4137025" y="4754563"/>
                          </a:lnTo>
                          <a:lnTo>
                            <a:pt x="4008438" y="4830763"/>
                          </a:lnTo>
                          <a:lnTo>
                            <a:pt x="3876675" y="4897438"/>
                          </a:lnTo>
                          <a:lnTo>
                            <a:pt x="3738563" y="4959350"/>
                          </a:lnTo>
                          <a:lnTo>
                            <a:pt x="3598863" y="5008563"/>
                          </a:lnTo>
                          <a:lnTo>
                            <a:pt x="3454400" y="5051425"/>
                          </a:lnTo>
                          <a:lnTo>
                            <a:pt x="3305175" y="5086350"/>
                          </a:lnTo>
                          <a:lnTo>
                            <a:pt x="3305175" y="5470525"/>
                          </a:lnTo>
                          <a:lnTo>
                            <a:pt x="2303463" y="5470525"/>
                          </a:lnTo>
                          <a:lnTo>
                            <a:pt x="2303463" y="5075238"/>
                          </a:lnTo>
                          <a:lnTo>
                            <a:pt x="2162175" y="5040313"/>
                          </a:lnTo>
                          <a:lnTo>
                            <a:pt x="2025650" y="4997450"/>
                          </a:lnTo>
                          <a:lnTo>
                            <a:pt x="1890713" y="4945063"/>
                          </a:lnTo>
                          <a:lnTo>
                            <a:pt x="1762125" y="4886325"/>
                          </a:lnTo>
                          <a:lnTo>
                            <a:pt x="1638300" y="4819650"/>
                          </a:lnTo>
                          <a:lnTo>
                            <a:pt x="1516063" y="4748213"/>
                          </a:lnTo>
                          <a:lnTo>
                            <a:pt x="1195388" y="5067300"/>
                          </a:lnTo>
                          <a:lnTo>
                            <a:pt x="484188" y="4362450"/>
                          </a:lnTo>
                          <a:lnTo>
                            <a:pt x="801688" y="4046538"/>
                          </a:lnTo>
                          <a:lnTo>
                            <a:pt x="727075" y="3922713"/>
                          </a:lnTo>
                          <a:lnTo>
                            <a:pt x="658813" y="3797300"/>
                          </a:lnTo>
                          <a:lnTo>
                            <a:pt x="596900" y="3665538"/>
                          </a:lnTo>
                          <a:lnTo>
                            <a:pt x="544513" y="3530600"/>
                          </a:lnTo>
                          <a:lnTo>
                            <a:pt x="500063" y="3392488"/>
                          </a:lnTo>
                          <a:lnTo>
                            <a:pt x="463550" y="3249613"/>
                          </a:lnTo>
                          <a:lnTo>
                            <a:pt x="0" y="3249613"/>
                          </a:lnTo>
                          <a:lnTo>
                            <a:pt x="0" y="2251075"/>
                          </a:lnTo>
                          <a:lnTo>
                            <a:pt x="455613" y="2251075"/>
                          </a:lnTo>
                          <a:lnTo>
                            <a:pt x="488950" y="2103438"/>
                          </a:lnTo>
                          <a:lnTo>
                            <a:pt x="534988" y="1960563"/>
                          </a:lnTo>
                          <a:lnTo>
                            <a:pt x="587375" y="1820863"/>
                          </a:lnTo>
                          <a:lnTo>
                            <a:pt x="649288" y="1685925"/>
                          </a:lnTo>
                          <a:lnTo>
                            <a:pt x="719138" y="1555750"/>
                          </a:lnTo>
                          <a:lnTo>
                            <a:pt x="795338" y="1430338"/>
                          </a:lnTo>
                          <a:lnTo>
                            <a:pt x="457200" y="1092200"/>
                          </a:lnTo>
                          <a:lnTo>
                            <a:pt x="1165225" y="387350"/>
                          </a:lnTo>
                          <a:lnTo>
                            <a:pt x="1503363" y="723900"/>
                          </a:lnTo>
                          <a:lnTo>
                            <a:pt x="1627188" y="647700"/>
                          </a:lnTo>
                          <a:lnTo>
                            <a:pt x="1754188" y="581025"/>
                          </a:lnTo>
                          <a:lnTo>
                            <a:pt x="1885950" y="522288"/>
                          </a:lnTo>
                          <a:lnTo>
                            <a:pt x="2019300" y="469900"/>
                          </a:lnTo>
                          <a:lnTo>
                            <a:pt x="2160588" y="425450"/>
                          </a:lnTo>
                          <a:lnTo>
                            <a:pt x="2303463" y="388938"/>
                          </a:lnTo>
                          <a:lnTo>
                            <a:pt x="2303463" y="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p:txBody>
                </p:sp>
              </p:grpSp>
              <p:grpSp>
                <p:nvGrpSpPr>
                  <p:cNvPr id="774" name="Group 773"/>
                  <p:cNvGrpSpPr/>
                  <p:nvPr/>
                </p:nvGrpSpPr>
                <p:grpSpPr>
                  <a:xfrm>
                    <a:off x="4048181" y="4793811"/>
                    <a:ext cx="3225015" cy="832309"/>
                    <a:chOff x="562371" y="641447"/>
                    <a:chExt cx="2898181" cy="832309"/>
                  </a:xfrm>
                </p:grpSpPr>
                <p:cxnSp>
                  <p:nvCxnSpPr>
                    <p:cNvPr id="775" name="Straight Connector 774"/>
                    <p:cNvCxnSpPr/>
                    <p:nvPr/>
                  </p:nvCxnSpPr>
                  <p:spPr>
                    <a:xfrm>
                      <a:off x="712958" y="1134679"/>
                      <a:ext cx="2687068" cy="0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6" name="TextBox 127"/>
                    <p:cNvSpPr txBox="1"/>
                    <p:nvPr/>
                  </p:nvSpPr>
                  <p:spPr>
                    <a:xfrm>
                      <a:off x="1378318" y="641447"/>
                      <a:ext cx="1356350" cy="5444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Amanda Fritz- Developer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7" name="TextBox 105"/>
                    <p:cNvSpPr txBox="1"/>
                    <p:nvPr/>
                  </p:nvSpPr>
                  <p:spPr>
                    <a:xfrm>
                      <a:off x="562371" y="1217537"/>
                      <a:ext cx="2898181" cy="256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solidFill>
                            <a:schemeClr val="tx1">
                              <a:alpha val="55000"/>
                            </a:schemeClr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Coding </a:t>
                      </a:r>
                      <a:endParaRPr lang="en-US" sz="1000" dirty="0">
                        <a:solidFill>
                          <a:schemeClr val="tx1">
                            <a:alpha val="55000"/>
                          </a:schemeClr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3187895" y="3366397"/>
                  <a:ext cx="5958996" cy="1035064"/>
                  <a:chOff x="2797956" y="3784995"/>
                  <a:chExt cx="5958996" cy="1035064"/>
                </a:xfrm>
              </p:grpSpPr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797956" y="3842741"/>
                    <a:ext cx="5958996" cy="977318"/>
                    <a:chOff x="2797956" y="3838779"/>
                    <a:chExt cx="5958996" cy="977318"/>
                  </a:xfrm>
                </p:grpSpPr>
                <p:grpSp>
                  <p:nvGrpSpPr>
                    <p:cNvPr id="243" name="Group 242"/>
                    <p:cNvGrpSpPr/>
                    <p:nvPr/>
                  </p:nvGrpSpPr>
                  <p:grpSpPr>
                    <a:xfrm flipH="1">
                      <a:off x="2797956" y="3838779"/>
                      <a:ext cx="5958996" cy="977318"/>
                      <a:chOff x="991875" y="923105"/>
                      <a:chExt cx="7160248" cy="1291765"/>
                    </a:xfrm>
                  </p:grpSpPr>
                  <p:sp>
                    <p:nvSpPr>
                      <p:cNvPr id="279" name="Freeform 278"/>
                      <p:cNvSpPr/>
                      <p:nvPr/>
                    </p:nvSpPr>
                    <p:spPr>
                      <a:xfrm>
                        <a:off x="2639752" y="923105"/>
                        <a:ext cx="5512371" cy="1291765"/>
                      </a:xfrm>
                      <a:custGeom>
                        <a:avLst/>
                        <a:gdLst>
                          <a:gd name="connsiteX0" fmla="*/ 241201 w 5421260"/>
                          <a:gd name="connsiteY0" fmla="*/ 988554 h 1454751"/>
                          <a:gd name="connsiteX1" fmla="*/ 149761 w 5421260"/>
                          <a:gd name="connsiteY1" fmla="*/ 1079994 h 1454751"/>
                          <a:gd name="connsiteX2" fmla="*/ 241201 w 5421260"/>
                          <a:gd name="connsiteY2" fmla="*/ 1171434 h 1454751"/>
                          <a:gd name="connsiteX3" fmla="*/ 332641 w 5421260"/>
                          <a:gd name="connsiteY3" fmla="*/ 1079994 h 1454751"/>
                          <a:gd name="connsiteX4" fmla="*/ 241201 w 5421260"/>
                          <a:gd name="connsiteY4" fmla="*/ 988554 h 1454751"/>
                          <a:gd name="connsiteX5" fmla="*/ 250166 w 5421260"/>
                          <a:gd name="connsiteY5" fmla="*/ 284824 h 1454751"/>
                          <a:gd name="connsiteX6" fmla="*/ 158726 w 5421260"/>
                          <a:gd name="connsiteY6" fmla="*/ 376264 h 1454751"/>
                          <a:gd name="connsiteX7" fmla="*/ 250166 w 5421260"/>
                          <a:gd name="connsiteY7" fmla="*/ 467704 h 1454751"/>
                          <a:gd name="connsiteX8" fmla="*/ 341606 w 5421260"/>
                          <a:gd name="connsiteY8" fmla="*/ 376264 h 1454751"/>
                          <a:gd name="connsiteX9" fmla="*/ 250166 w 5421260"/>
                          <a:gd name="connsiteY9" fmla="*/ 284824 h 1454751"/>
                          <a:gd name="connsiteX10" fmla="*/ 0 w 5421260"/>
                          <a:gd name="connsiteY10" fmla="*/ 0 h 1454751"/>
                          <a:gd name="connsiteX11" fmla="*/ 5421260 w 5421260"/>
                          <a:gd name="connsiteY11" fmla="*/ 0 h 1454751"/>
                          <a:gd name="connsiteX12" fmla="*/ 5421260 w 5421260"/>
                          <a:gd name="connsiteY12" fmla="*/ 1454751 h 1454751"/>
                          <a:gd name="connsiteX13" fmla="*/ 0 w 5421260"/>
                          <a:gd name="connsiteY13" fmla="*/ 1454751 h 14547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5421260" h="1454751">
                            <a:moveTo>
                              <a:pt x="241201" y="988554"/>
                            </a:moveTo>
                            <a:cubicBezTo>
                              <a:pt x="190700" y="988554"/>
                              <a:pt x="149761" y="1029493"/>
                              <a:pt x="149761" y="1079994"/>
                            </a:cubicBezTo>
                            <a:cubicBezTo>
                              <a:pt x="149761" y="1130495"/>
                              <a:pt x="190700" y="1171434"/>
                              <a:pt x="241201" y="1171434"/>
                            </a:cubicBezTo>
                            <a:cubicBezTo>
                              <a:pt x="291702" y="1171434"/>
                              <a:pt x="332641" y="1130495"/>
                              <a:pt x="332641" y="1079994"/>
                            </a:cubicBezTo>
                            <a:cubicBezTo>
                              <a:pt x="332641" y="1029493"/>
                              <a:pt x="291702" y="988554"/>
                              <a:pt x="241201" y="988554"/>
                            </a:cubicBezTo>
                            <a:close/>
                            <a:moveTo>
                              <a:pt x="250166" y="284824"/>
                            </a:moveTo>
                            <a:cubicBezTo>
                              <a:pt x="199665" y="284824"/>
                              <a:pt x="158726" y="325763"/>
                              <a:pt x="158726" y="376264"/>
                            </a:cubicBezTo>
                            <a:cubicBezTo>
                              <a:pt x="158726" y="426765"/>
                              <a:pt x="199665" y="467704"/>
                              <a:pt x="250166" y="467704"/>
                            </a:cubicBezTo>
                            <a:cubicBezTo>
                              <a:pt x="300667" y="467704"/>
                              <a:pt x="341606" y="426765"/>
                              <a:pt x="341606" y="376264"/>
                            </a:cubicBezTo>
                            <a:cubicBezTo>
                              <a:pt x="341606" y="325763"/>
                              <a:pt x="300667" y="284824"/>
                              <a:pt x="250166" y="284824"/>
                            </a:cubicBezTo>
                            <a:close/>
                            <a:moveTo>
                              <a:pt x="0" y="0"/>
                            </a:moveTo>
                            <a:lnTo>
                              <a:pt x="5421260" y="0"/>
                            </a:lnTo>
                            <a:lnTo>
                              <a:pt x="5421260" y="1454751"/>
                            </a:lnTo>
                            <a:lnTo>
                              <a:pt x="0" y="1454751"/>
                            </a:ln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80" name="Freeform 279"/>
                      <p:cNvSpPr/>
                      <p:nvPr/>
                    </p:nvSpPr>
                    <p:spPr>
                      <a:xfrm>
                        <a:off x="991875" y="924336"/>
                        <a:ext cx="1565805" cy="1289305"/>
                      </a:xfrm>
                      <a:custGeom>
                        <a:avLst/>
                        <a:gdLst>
                          <a:gd name="connsiteX0" fmla="*/ 1532087 w 1763369"/>
                          <a:gd name="connsiteY0" fmla="*/ 969530 h 1437234"/>
                          <a:gd name="connsiteX1" fmla="*/ 1440647 w 1763369"/>
                          <a:gd name="connsiteY1" fmla="*/ 1060970 h 1437234"/>
                          <a:gd name="connsiteX2" fmla="*/ 1532087 w 1763369"/>
                          <a:gd name="connsiteY2" fmla="*/ 1152410 h 1437234"/>
                          <a:gd name="connsiteX3" fmla="*/ 1623527 w 1763369"/>
                          <a:gd name="connsiteY3" fmla="*/ 1060970 h 1437234"/>
                          <a:gd name="connsiteX4" fmla="*/ 1532087 w 1763369"/>
                          <a:gd name="connsiteY4" fmla="*/ 969530 h 1437234"/>
                          <a:gd name="connsiteX5" fmla="*/ 1541052 w 1763369"/>
                          <a:gd name="connsiteY5" fmla="*/ 265800 h 1437234"/>
                          <a:gd name="connsiteX6" fmla="*/ 1449612 w 1763369"/>
                          <a:gd name="connsiteY6" fmla="*/ 357240 h 1437234"/>
                          <a:gd name="connsiteX7" fmla="*/ 1541052 w 1763369"/>
                          <a:gd name="connsiteY7" fmla="*/ 448680 h 1437234"/>
                          <a:gd name="connsiteX8" fmla="*/ 1632492 w 1763369"/>
                          <a:gd name="connsiteY8" fmla="*/ 357240 h 1437234"/>
                          <a:gd name="connsiteX9" fmla="*/ 1541052 w 1763369"/>
                          <a:gd name="connsiteY9" fmla="*/ 265800 h 1437234"/>
                          <a:gd name="connsiteX10" fmla="*/ 480921 w 1763369"/>
                          <a:gd name="connsiteY10" fmla="*/ 0 h 1437234"/>
                          <a:gd name="connsiteX11" fmla="*/ 1763369 w 1763369"/>
                          <a:gd name="connsiteY11" fmla="*/ 0 h 1437234"/>
                          <a:gd name="connsiteX12" fmla="*/ 1763369 w 1763369"/>
                          <a:gd name="connsiteY12" fmla="*/ 1437234 h 1437234"/>
                          <a:gd name="connsiteX13" fmla="*/ 480921 w 1763369"/>
                          <a:gd name="connsiteY13" fmla="*/ 1437234 h 1437234"/>
                          <a:gd name="connsiteX14" fmla="*/ 0 w 1763369"/>
                          <a:gd name="connsiteY14" fmla="*/ 759681 h 1437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763369" h="1437234">
                            <a:moveTo>
                              <a:pt x="1532087" y="969530"/>
                            </a:moveTo>
                            <a:cubicBezTo>
                              <a:pt x="1481586" y="969530"/>
                              <a:pt x="1440647" y="1010469"/>
                              <a:pt x="1440647" y="1060970"/>
                            </a:cubicBezTo>
                            <a:cubicBezTo>
                              <a:pt x="1440647" y="1111471"/>
                              <a:pt x="1481586" y="1152410"/>
                              <a:pt x="1532087" y="1152410"/>
                            </a:cubicBezTo>
                            <a:cubicBezTo>
                              <a:pt x="1582588" y="1152410"/>
                              <a:pt x="1623527" y="1111471"/>
                              <a:pt x="1623527" y="1060970"/>
                            </a:cubicBezTo>
                            <a:cubicBezTo>
                              <a:pt x="1623527" y="1010469"/>
                              <a:pt x="1582588" y="969530"/>
                              <a:pt x="1532087" y="969530"/>
                            </a:cubicBezTo>
                            <a:close/>
                            <a:moveTo>
                              <a:pt x="1541052" y="265800"/>
                            </a:moveTo>
                            <a:cubicBezTo>
                              <a:pt x="1490551" y="265800"/>
                              <a:pt x="1449612" y="306739"/>
                              <a:pt x="1449612" y="357240"/>
                            </a:cubicBezTo>
                            <a:cubicBezTo>
                              <a:pt x="1449612" y="407741"/>
                              <a:pt x="1490551" y="448680"/>
                              <a:pt x="1541052" y="448680"/>
                            </a:cubicBezTo>
                            <a:cubicBezTo>
                              <a:pt x="1591553" y="448680"/>
                              <a:pt x="1632492" y="407741"/>
                              <a:pt x="1632492" y="357240"/>
                            </a:cubicBezTo>
                            <a:cubicBezTo>
                              <a:pt x="1632492" y="306739"/>
                              <a:pt x="1591553" y="265800"/>
                              <a:pt x="1541052" y="265800"/>
                            </a:cubicBezTo>
                            <a:close/>
                            <a:moveTo>
                              <a:pt x="480921" y="0"/>
                            </a:moveTo>
                            <a:lnTo>
                              <a:pt x="1763369" y="0"/>
                            </a:lnTo>
                            <a:lnTo>
                              <a:pt x="1763369" y="1437234"/>
                            </a:lnTo>
                            <a:lnTo>
                              <a:pt x="480921" y="1437234"/>
                            </a:lnTo>
                            <a:lnTo>
                              <a:pt x="0" y="759681"/>
                            </a:ln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1" name="Group 280"/>
                      <p:cNvGrpSpPr/>
                      <p:nvPr/>
                    </p:nvGrpSpPr>
                    <p:grpSpPr>
                      <a:xfrm>
                        <a:off x="2325357" y="1208602"/>
                        <a:ext cx="564897" cy="717279"/>
                        <a:chOff x="2620748" y="1239667"/>
                        <a:chExt cx="636173" cy="807780"/>
                      </a:xfrm>
                    </p:grpSpPr>
                    <p:sp>
                      <p:nvSpPr>
                        <p:cNvPr id="282" name="Rounded Rectangle 281"/>
                        <p:cNvSpPr/>
                        <p:nvPr/>
                      </p:nvSpPr>
                      <p:spPr>
                        <a:xfrm rot="16200000" flipV="1">
                          <a:off x="2889755" y="970662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83" name="Rounded Rectangle 282"/>
                        <p:cNvSpPr/>
                        <p:nvPr/>
                      </p:nvSpPr>
                      <p:spPr>
                        <a:xfrm rot="16200000" flipV="1">
                          <a:off x="2889753" y="1680280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57" name="Group 456"/>
                    <p:cNvGrpSpPr/>
                    <p:nvPr/>
                  </p:nvGrpSpPr>
                  <p:grpSpPr>
                    <a:xfrm>
                      <a:off x="7889324" y="4133351"/>
                      <a:ext cx="388174" cy="388174"/>
                      <a:chOff x="4300264" y="-1603421"/>
                      <a:chExt cx="8825186" cy="8825186"/>
                    </a:xfrm>
                    <a:solidFill>
                      <a:schemeClr val="bg1"/>
                    </a:solidFill>
                    <a:effectLst/>
                  </p:grpSpPr>
                  <p:sp>
                    <p:nvSpPr>
                      <p:cNvPr id="462" name="Freeform 239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4300264" y="-1603421"/>
                        <a:ext cx="8825186" cy="8825186"/>
                      </a:xfrm>
                      <a:prstGeom prst="donut">
                        <a:avLst>
                          <a:gd name="adj" fmla="val 8338"/>
                        </a:avLst>
                      </a:pr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63" name="Freeform 242"/>
                      <p:cNvSpPr>
                        <a:spLocks/>
                      </p:cNvSpPr>
                      <p:nvPr/>
                    </p:nvSpPr>
                    <p:spPr bwMode="auto">
                      <a:xfrm rot="5240500">
                        <a:off x="5345446" y="2460395"/>
                        <a:ext cx="599853" cy="897038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64" name="Freeform 2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8410797" y="5434912"/>
                        <a:ext cx="599853" cy="897038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65" name="Freeform 242"/>
                      <p:cNvSpPr>
                        <a:spLocks/>
                      </p:cNvSpPr>
                      <p:nvPr/>
                    </p:nvSpPr>
                    <p:spPr bwMode="auto">
                      <a:xfrm rot="16200000">
                        <a:off x="11466961" y="2365141"/>
                        <a:ext cx="599853" cy="897038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66" name="Freeform 242"/>
                      <p:cNvSpPr>
                        <a:spLocks/>
                      </p:cNvSpPr>
                      <p:nvPr/>
                    </p:nvSpPr>
                    <p:spPr bwMode="auto">
                      <a:xfrm rot="10800000">
                        <a:off x="8395554" y="-707054"/>
                        <a:ext cx="599853" cy="897038"/>
                      </a:xfrm>
                      <a:prstGeom prst="round2SameRect">
                        <a:avLst>
                          <a:gd name="adj1" fmla="val 50000"/>
                          <a:gd name="adj2" fmla="val 0"/>
                        </a:avLst>
                      </a:pr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67" name="Freeform 46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517000" y="326561"/>
                        <a:ext cx="2537447" cy="2888407"/>
                      </a:xfrm>
                      <a:custGeom>
                        <a:avLst/>
                        <a:gdLst>
                          <a:gd name="connsiteX0" fmla="*/ 2198146 w 2518398"/>
                          <a:gd name="connsiteY0" fmla="*/ 0 h 2888407"/>
                          <a:gd name="connsiteX1" fmla="*/ 2518398 w 2518398"/>
                          <a:gd name="connsiteY1" fmla="*/ 320252 h 2888407"/>
                          <a:gd name="connsiteX2" fmla="*/ 2518398 w 2518398"/>
                          <a:gd name="connsiteY2" fmla="*/ 2888407 h 2888407"/>
                          <a:gd name="connsiteX3" fmla="*/ 1877894 w 2518398"/>
                          <a:gd name="connsiteY3" fmla="*/ 2888407 h 2888407"/>
                          <a:gd name="connsiteX4" fmla="*/ 1877894 w 2518398"/>
                          <a:gd name="connsiteY4" fmla="*/ 2888406 h 2888407"/>
                          <a:gd name="connsiteX5" fmla="*/ 324282 w 2518398"/>
                          <a:gd name="connsiteY5" fmla="*/ 2888406 h 2888407"/>
                          <a:gd name="connsiteX6" fmla="*/ 0 w 2518398"/>
                          <a:gd name="connsiteY6" fmla="*/ 2564124 h 2888407"/>
                          <a:gd name="connsiteX7" fmla="*/ 324282 w 2518398"/>
                          <a:gd name="connsiteY7" fmla="*/ 2239842 h 2888407"/>
                          <a:gd name="connsiteX8" fmla="*/ 1877894 w 2518398"/>
                          <a:gd name="connsiteY8" fmla="*/ 2239843 h 2888407"/>
                          <a:gd name="connsiteX9" fmla="*/ 1877894 w 2518398"/>
                          <a:gd name="connsiteY9" fmla="*/ 320252 h 2888407"/>
                          <a:gd name="connsiteX10" fmla="*/ 2198146 w 2518398"/>
                          <a:gd name="connsiteY10" fmla="*/ 0 h 2888407"/>
                          <a:gd name="connsiteX0" fmla="*/ 2198146 w 2518398"/>
                          <a:gd name="connsiteY0" fmla="*/ 0 h 2888407"/>
                          <a:gd name="connsiteX1" fmla="*/ 2518398 w 2518398"/>
                          <a:gd name="connsiteY1" fmla="*/ 320252 h 2888407"/>
                          <a:gd name="connsiteX2" fmla="*/ 2518397 w 2518398"/>
                          <a:gd name="connsiteY2" fmla="*/ 2202607 h 2888407"/>
                          <a:gd name="connsiteX3" fmla="*/ 2518398 w 2518398"/>
                          <a:gd name="connsiteY3" fmla="*/ 2888407 h 2888407"/>
                          <a:gd name="connsiteX4" fmla="*/ 1877894 w 2518398"/>
                          <a:gd name="connsiteY4" fmla="*/ 2888407 h 2888407"/>
                          <a:gd name="connsiteX5" fmla="*/ 1877894 w 2518398"/>
                          <a:gd name="connsiteY5" fmla="*/ 2888406 h 2888407"/>
                          <a:gd name="connsiteX6" fmla="*/ 324282 w 2518398"/>
                          <a:gd name="connsiteY6" fmla="*/ 2888406 h 2888407"/>
                          <a:gd name="connsiteX7" fmla="*/ 0 w 2518398"/>
                          <a:gd name="connsiteY7" fmla="*/ 2564124 h 2888407"/>
                          <a:gd name="connsiteX8" fmla="*/ 324282 w 2518398"/>
                          <a:gd name="connsiteY8" fmla="*/ 2239842 h 2888407"/>
                          <a:gd name="connsiteX9" fmla="*/ 1877894 w 2518398"/>
                          <a:gd name="connsiteY9" fmla="*/ 2239843 h 2888407"/>
                          <a:gd name="connsiteX10" fmla="*/ 1877894 w 2518398"/>
                          <a:gd name="connsiteY10" fmla="*/ 320252 h 2888407"/>
                          <a:gd name="connsiteX11" fmla="*/ 2198146 w 2518398"/>
                          <a:gd name="connsiteY11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2518398 w 2537447"/>
                          <a:gd name="connsiteY3" fmla="*/ 2888407 h 2888407"/>
                          <a:gd name="connsiteX4" fmla="*/ 1877894 w 2537447"/>
                          <a:gd name="connsiteY4" fmla="*/ 2888407 h 2888407"/>
                          <a:gd name="connsiteX5" fmla="*/ 1877894 w 2537447"/>
                          <a:gd name="connsiteY5" fmla="*/ 2888406 h 2888407"/>
                          <a:gd name="connsiteX6" fmla="*/ 324282 w 2537447"/>
                          <a:gd name="connsiteY6" fmla="*/ 2888406 h 2888407"/>
                          <a:gd name="connsiteX7" fmla="*/ 0 w 2537447"/>
                          <a:gd name="connsiteY7" fmla="*/ 2564124 h 2888407"/>
                          <a:gd name="connsiteX8" fmla="*/ 324282 w 2537447"/>
                          <a:gd name="connsiteY8" fmla="*/ 2239842 h 2888407"/>
                          <a:gd name="connsiteX9" fmla="*/ 1877894 w 2537447"/>
                          <a:gd name="connsiteY9" fmla="*/ 2239843 h 2888407"/>
                          <a:gd name="connsiteX10" fmla="*/ 1877894 w 2537447"/>
                          <a:gd name="connsiteY10" fmla="*/ 320252 h 2888407"/>
                          <a:gd name="connsiteX11" fmla="*/ 2198146 w 2537447"/>
                          <a:gd name="connsiteY11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1877894 w 2537447"/>
                          <a:gd name="connsiteY4" fmla="*/ 2888406 h 2888407"/>
                          <a:gd name="connsiteX5" fmla="*/ 324282 w 2537447"/>
                          <a:gd name="connsiteY5" fmla="*/ 2888406 h 2888407"/>
                          <a:gd name="connsiteX6" fmla="*/ 0 w 2537447"/>
                          <a:gd name="connsiteY6" fmla="*/ 2564124 h 2888407"/>
                          <a:gd name="connsiteX7" fmla="*/ 324282 w 2537447"/>
                          <a:gd name="connsiteY7" fmla="*/ 2239842 h 2888407"/>
                          <a:gd name="connsiteX8" fmla="*/ 1877894 w 2537447"/>
                          <a:gd name="connsiteY8" fmla="*/ 2239843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877894 w 2537447"/>
                          <a:gd name="connsiteY7" fmla="*/ 2239843 h 2888407"/>
                          <a:gd name="connsiteX8" fmla="*/ 1877894 w 2537447"/>
                          <a:gd name="connsiteY8" fmla="*/ 320252 h 2888407"/>
                          <a:gd name="connsiteX9" fmla="*/ 2198146 w 2537447"/>
                          <a:gd name="connsiteY9" fmla="*/ 0 h 2888407"/>
                          <a:gd name="connsiteX0" fmla="*/ 2198146 w 2537447"/>
                          <a:gd name="connsiteY0" fmla="*/ 0 h 2893832"/>
                          <a:gd name="connsiteX1" fmla="*/ 2518398 w 2537447"/>
                          <a:gd name="connsiteY1" fmla="*/ 320252 h 2893832"/>
                          <a:gd name="connsiteX2" fmla="*/ 2537447 w 2537447"/>
                          <a:gd name="connsiteY2" fmla="*/ 2545507 h 2893832"/>
                          <a:gd name="connsiteX3" fmla="*/ 1877894 w 2537447"/>
                          <a:gd name="connsiteY3" fmla="*/ 2888407 h 2893832"/>
                          <a:gd name="connsiteX4" fmla="*/ 324282 w 2537447"/>
                          <a:gd name="connsiteY4" fmla="*/ 2888406 h 2893832"/>
                          <a:gd name="connsiteX5" fmla="*/ 0 w 2537447"/>
                          <a:gd name="connsiteY5" fmla="*/ 2564124 h 2893832"/>
                          <a:gd name="connsiteX6" fmla="*/ 324282 w 2537447"/>
                          <a:gd name="connsiteY6" fmla="*/ 2239842 h 2893832"/>
                          <a:gd name="connsiteX7" fmla="*/ 1877894 w 2537447"/>
                          <a:gd name="connsiteY7" fmla="*/ 2239843 h 2893832"/>
                          <a:gd name="connsiteX8" fmla="*/ 1877894 w 2537447"/>
                          <a:gd name="connsiteY8" fmla="*/ 320252 h 2893832"/>
                          <a:gd name="connsiteX9" fmla="*/ 2198146 w 2537447"/>
                          <a:gd name="connsiteY9" fmla="*/ 0 h 2893832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877894 w 2537447"/>
                          <a:gd name="connsiteY7" fmla="*/ 2239843 h 2888407"/>
                          <a:gd name="connsiteX8" fmla="*/ 1877894 w 2537447"/>
                          <a:gd name="connsiteY8" fmla="*/ 320252 h 2888407"/>
                          <a:gd name="connsiteX9" fmla="*/ 2198146 w 2537447"/>
                          <a:gd name="connsiteY9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877894 w 2537447"/>
                          <a:gd name="connsiteY7" fmla="*/ 2239843 h 2888407"/>
                          <a:gd name="connsiteX8" fmla="*/ 1877894 w 2537447"/>
                          <a:gd name="connsiteY8" fmla="*/ 320252 h 2888407"/>
                          <a:gd name="connsiteX9" fmla="*/ 2198146 w 2537447"/>
                          <a:gd name="connsiteY9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877894 w 2537447"/>
                          <a:gd name="connsiteY7" fmla="*/ 2239843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7894 w 2537447"/>
                          <a:gd name="connsiteY8" fmla="*/ 2239843 h 2888407"/>
                          <a:gd name="connsiteX9" fmla="*/ 1876524 w 2537447"/>
                          <a:gd name="connsiteY9" fmla="*/ 1889515 h 2888407"/>
                          <a:gd name="connsiteX10" fmla="*/ 1877894 w 2537447"/>
                          <a:gd name="connsiteY10" fmla="*/ 320252 h 2888407"/>
                          <a:gd name="connsiteX11" fmla="*/ 2198146 w 2537447"/>
                          <a:gd name="connsiteY11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  <a:gd name="connsiteX0" fmla="*/ 2198146 w 2537447"/>
                          <a:gd name="connsiteY0" fmla="*/ 0 h 2888407"/>
                          <a:gd name="connsiteX1" fmla="*/ 2518398 w 2537447"/>
                          <a:gd name="connsiteY1" fmla="*/ 320252 h 2888407"/>
                          <a:gd name="connsiteX2" fmla="*/ 2537447 w 2537447"/>
                          <a:gd name="connsiteY2" fmla="*/ 2545507 h 2888407"/>
                          <a:gd name="connsiteX3" fmla="*/ 1877894 w 2537447"/>
                          <a:gd name="connsiteY3" fmla="*/ 2888407 h 2888407"/>
                          <a:gd name="connsiteX4" fmla="*/ 324282 w 2537447"/>
                          <a:gd name="connsiteY4" fmla="*/ 2888406 h 2888407"/>
                          <a:gd name="connsiteX5" fmla="*/ 0 w 2537447"/>
                          <a:gd name="connsiteY5" fmla="*/ 2564124 h 2888407"/>
                          <a:gd name="connsiteX6" fmla="*/ 324282 w 2537447"/>
                          <a:gd name="connsiteY6" fmla="*/ 2239842 h 2888407"/>
                          <a:gd name="connsiteX7" fmla="*/ 1607583 w 2537447"/>
                          <a:gd name="connsiteY7" fmla="*/ 2233759 h 2888407"/>
                          <a:gd name="connsiteX8" fmla="*/ 1876524 w 2537447"/>
                          <a:gd name="connsiteY8" fmla="*/ 1889515 h 2888407"/>
                          <a:gd name="connsiteX9" fmla="*/ 1877894 w 2537447"/>
                          <a:gd name="connsiteY9" fmla="*/ 320252 h 2888407"/>
                          <a:gd name="connsiteX10" fmla="*/ 2198146 w 2537447"/>
                          <a:gd name="connsiteY10" fmla="*/ 0 h 28884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537447" h="2888407">
                            <a:moveTo>
                              <a:pt x="2198146" y="0"/>
                            </a:moveTo>
                            <a:cubicBezTo>
                              <a:pt x="2375016" y="0"/>
                              <a:pt x="2518398" y="143382"/>
                              <a:pt x="2518398" y="320252"/>
                            </a:cubicBezTo>
                            <a:cubicBezTo>
                              <a:pt x="2518398" y="947704"/>
                              <a:pt x="2537447" y="1918055"/>
                              <a:pt x="2537447" y="2545507"/>
                            </a:cubicBezTo>
                            <a:cubicBezTo>
                              <a:pt x="2506000" y="2930502"/>
                              <a:pt x="2202972" y="2863529"/>
                              <a:pt x="1877894" y="2888407"/>
                            </a:cubicBezTo>
                            <a:lnTo>
                              <a:pt x="324282" y="2888406"/>
                            </a:lnTo>
                            <a:cubicBezTo>
                              <a:pt x="145186" y="2888406"/>
                              <a:pt x="0" y="2743220"/>
                              <a:pt x="0" y="2564124"/>
                            </a:cubicBezTo>
                            <a:cubicBezTo>
                              <a:pt x="0" y="2385028"/>
                              <a:pt x="56352" y="2294903"/>
                              <a:pt x="324282" y="2239842"/>
                            </a:cubicBezTo>
                            <a:lnTo>
                              <a:pt x="1607583" y="2233759"/>
                            </a:lnTo>
                            <a:cubicBezTo>
                              <a:pt x="1912383" y="2226589"/>
                              <a:pt x="1862181" y="2101082"/>
                              <a:pt x="1876524" y="1889515"/>
                            </a:cubicBezTo>
                            <a:cubicBezTo>
                              <a:pt x="1876981" y="1366427"/>
                              <a:pt x="1877437" y="843340"/>
                              <a:pt x="1877894" y="320252"/>
                            </a:cubicBezTo>
                            <a:cubicBezTo>
                              <a:pt x="1877894" y="143382"/>
                              <a:pt x="2021276" y="0"/>
                              <a:pt x="2198146" y="0"/>
                            </a:cubicBez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70" name="Group 769"/>
                  <p:cNvGrpSpPr/>
                  <p:nvPr/>
                </p:nvGrpSpPr>
                <p:grpSpPr>
                  <a:xfrm>
                    <a:off x="4118519" y="3784995"/>
                    <a:ext cx="3225015" cy="832310"/>
                    <a:chOff x="562371" y="641446"/>
                    <a:chExt cx="2898181" cy="832310"/>
                  </a:xfrm>
                </p:grpSpPr>
                <p:cxnSp>
                  <p:nvCxnSpPr>
                    <p:cNvPr id="771" name="Straight Connector 770"/>
                    <p:cNvCxnSpPr/>
                    <p:nvPr/>
                  </p:nvCxnSpPr>
                  <p:spPr>
                    <a:xfrm>
                      <a:off x="745532" y="1142177"/>
                      <a:ext cx="2671160" cy="19161"/>
                    </a:xfrm>
                    <a:prstGeom prst="line">
                      <a:avLst/>
                    </a:prstGeom>
                    <a:ln w="127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2" name="TextBox 127"/>
                    <p:cNvSpPr txBox="1"/>
                    <p:nvPr/>
                  </p:nvSpPr>
                  <p:spPr>
                    <a:xfrm>
                      <a:off x="1378318" y="641446"/>
                      <a:ext cx="1414135" cy="5444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Jason </a:t>
                      </a: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Murley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-Developer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3" name="TextBox 105"/>
                    <p:cNvSpPr txBox="1"/>
                    <p:nvPr/>
                  </p:nvSpPr>
                  <p:spPr>
                    <a:xfrm>
                      <a:off x="562371" y="1217537"/>
                      <a:ext cx="2898181" cy="256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solidFill>
                            <a:schemeClr val="tx1">
                              <a:alpha val="55000"/>
                            </a:schemeClr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Code Assignments for </a:t>
                      </a:r>
                      <a:r>
                        <a:rPr lang="en-US" sz="1000" dirty="0" smtClean="0">
                          <a:solidFill>
                            <a:schemeClr val="tx1">
                              <a:alpha val="55000"/>
                            </a:schemeClr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Developers and coding</a:t>
                      </a:r>
                      <a:endParaRPr lang="en-US" sz="1000" dirty="0">
                        <a:solidFill>
                          <a:schemeClr val="tx1">
                            <a:alpha val="55000"/>
                          </a:schemeClr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172959" y="2311360"/>
                  <a:ext cx="5973932" cy="1063256"/>
                  <a:chOff x="2783020" y="2779016"/>
                  <a:chExt cx="5973932" cy="1063256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783020" y="2837693"/>
                    <a:ext cx="5973932" cy="1004579"/>
                    <a:chOff x="2783020" y="2830341"/>
                    <a:chExt cx="5973932" cy="1004579"/>
                  </a:xfrm>
                </p:grpSpPr>
                <p:grpSp>
                  <p:nvGrpSpPr>
                    <p:cNvPr id="172" name="Group 171"/>
                    <p:cNvGrpSpPr/>
                    <p:nvPr/>
                  </p:nvGrpSpPr>
                  <p:grpSpPr>
                    <a:xfrm flipH="1">
                      <a:off x="2783020" y="2830341"/>
                      <a:ext cx="5973932" cy="1004579"/>
                      <a:chOff x="991875" y="924336"/>
                      <a:chExt cx="7178195" cy="1327797"/>
                    </a:xfrm>
                  </p:grpSpPr>
                  <p:sp>
                    <p:nvSpPr>
                      <p:cNvPr id="185" name="Freeform 184"/>
                      <p:cNvSpPr/>
                      <p:nvPr/>
                    </p:nvSpPr>
                    <p:spPr>
                      <a:xfrm>
                        <a:off x="2657699" y="960368"/>
                        <a:ext cx="5512371" cy="1291765"/>
                      </a:xfrm>
                      <a:custGeom>
                        <a:avLst/>
                        <a:gdLst>
                          <a:gd name="connsiteX0" fmla="*/ 241201 w 5421260"/>
                          <a:gd name="connsiteY0" fmla="*/ 988554 h 1454751"/>
                          <a:gd name="connsiteX1" fmla="*/ 149761 w 5421260"/>
                          <a:gd name="connsiteY1" fmla="*/ 1079994 h 1454751"/>
                          <a:gd name="connsiteX2" fmla="*/ 241201 w 5421260"/>
                          <a:gd name="connsiteY2" fmla="*/ 1171434 h 1454751"/>
                          <a:gd name="connsiteX3" fmla="*/ 332641 w 5421260"/>
                          <a:gd name="connsiteY3" fmla="*/ 1079994 h 1454751"/>
                          <a:gd name="connsiteX4" fmla="*/ 241201 w 5421260"/>
                          <a:gd name="connsiteY4" fmla="*/ 988554 h 1454751"/>
                          <a:gd name="connsiteX5" fmla="*/ 250166 w 5421260"/>
                          <a:gd name="connsiteY5" fmla="*/ 284824 h 1454751"/>
                          <a:gd name="connsiteX6" fmla="*/ 158726 w 5421260"/>
                          <a:gd name="connsiteY6" fmla="*/ 376264 h 1454751"/>
                          <a:gd name="connsiteX7" fmla="*/ 250166 w 5421260"/>
                          <a:gd name="connsiteY7" fmla="*/ 467704 h 1454751"/>
                          <a:gd name="connsiteX8" fmla="*/ 341606 w 5421260"/>
                          <a:gd name="connsiteY8" fmla="*/ 376264 h 1454751"/>
                          <a:gd name="connsiteX9" fmla="*/ 250166 w 5421260"/>
                          <a:gd name="connsiteY9" fmla="*/ 284824 h 1454751"/>
                          <a:gd name="connsiteX10" fmla="*/ 0 w 5421260"/>
                          <a:gd name="connsiteY10" fmla="*/ 0 h 1454751"/>
                          <a:gd name="connsiteX11" fmla="*/ 5421260 w 5421260"/>
                          <a:gd name="connsiteY11" fmla="*/ 0 h 1454751"/>
                          <a:gd name="connsiteX12" fmla="*/ 5421260 w 5421260"/>
                          <a:gd name="connsiteY12" fmla="*/ 1454751 h 1454751"/>
                          <a:gd name="connsiteX13" fmla="*/ 0 w 5421260"/>
                          <a:gd name="connsiteY13" fmla="*/ 1454751 h 14547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5421260" h="1454751">
                            <a:moveTo>
                              <a:pt x="241201" y="988554"/>
                            </a:moveTo>
                            <a:cubicBezTo>
                              <a:pt x="190700" y="988554"/>
                              <a:pt x="149761" y="1029493"/>
                              <a:pt x="149761" y="1079994"/>
                            </a:cubicBezTo>
                            <a:cubicBezTo>
                              <a:pt x="149761" y="1130495"/>
                              <a:pt x="190700" y="1171434"/>
                              <a:pt x="241201" y="1171434"/>
                            </a:cubicBezTo>
                            <a:cubicBezTo>
                              <a:pt x="291702" y="1171434"/>
                              <a:pt x="332641" y="1130495"/>
                              <a:pt x="332641" y="1079994"/>
                            </a:cubicBezTo>
                            <a:cubicBezTo>
                              <a:pt x="332641" y="1029493"/>
                              <a:pt x="291702" y="988554"/>
                              <a:pt x="241201" y="988554"/>
                            </a:cubicBezTo>
                            <a:close/>
                            <a:moveTo>
                              <a:pt x="250166" y="284824"/>
                            </a:moveTo>
                            <a:cubicBezTo>
                              <a:pt x="199665" y="284824"/>
                              <a:pt x="158726" y="325763"/>
                              <a:pt x="158726" y="376264"/>
                            </a:cubicBezTo>
                            <a:cubicBezTo>
                              <a:pt x="158726" y="426765"/>
                              <a:pt x="199665" y="467704"/>
                              <a:pt x="250166" y="467704"/>
                            </a:cubicBezTo>
                            <a:cubicBezTo>
                              <a:pt x="300667" y="467704"/>
                              <a:pt x="341606" y="426765"/>
                              <a:pt x="341606" y="376264"/>
                            </a:cubicBezTo>
                            <a:cubicBezTo>
                              <a:pt x="341606" y="325763"/>
                              <a:pt x="300667" y="284824"/>
                              <a:pt x="250166" y="284824"/>
                            </a:cubicBezTo>
                            <a:close/>
                            <a:moveTo>
                              <a:pt x="0" y="0"/>
                            </a:moveTo>
                            <a:lnTo>
                              <a:pt x="5421260" y="0"/>
                            </a:lnTo>
                            <a:lnTo>
                              <a:pt x="5421260" y="1454751"/>
                            </a:lnTo>
                            <a:lnTo>
                              <a:pt x="0" y="1454751"/>
                            </a:ln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86" name="Freeform 185"/>
                      <p:cNvSpPr/>
                      <p:nvPr/>
                    </p:nvSpPr>
                    <p:spPr>
                      <a:xfrm>
                        <a:off x="991875" y="924336"/>
                        <a:ext cx="1565805" cy="1289305"/>
                      </a:xfrm>
                      <a:custGeom>
                        <a:avLst/>
                        <a:gdLst>
                          <a:gd name="connsiteX0" fmla="*/ 1532087 w 1763369"/>
                          <a:gd name="connsiteY0" fmla="*/ 969530 h 1437234"/>
                          <a:gd name="connsiteX1" fmla="*/ 1440647 w 1763369"/>
                          <a:gd name="connsiteY1" fmla="*/ 1060970 h 1437234"/>
                          <a:gd name="connsiteX2" fmla="*/ 1532087 w 1763369"/>
                          <a:gd name="connsiteY2" fmla="*/ 1152410 h 1437234"/>
                          <a:gd name="connsiteX3" fmla="*/ 1623527 w 1763369"/>
                          <a:gd name="connsiteY3" fmla="*/ 1060970 h 1437234"/>
                          <a:gd name="connsiteX4" fmla="*/ 1532087 w 1763369"/>
                          <a:gd name="connsiteY4" fmla="*/ 969530 h 1437234"/>
                          <a:gd name="connsiteX5" fmla="*/ 1541052 w 1763369"/>
                          <a:gd name="connsiteY5" fmla="*/ 265800 h 1437234"/>
                          <a:gd name="connsiteX6" fmla="*/ 1449612 w 1763369"/>
                          <a:gd name="connsiteY6" fmla="*/ 357240 h 1437234"/>
                          <a:gd name="connsiteX7" fmla="*/ 1541052 w 1763369"/>
                          <a:gd name="connsiteY7" fmla="*/ 448680 h 1437234"/>
                          <a:gd name="connsiteX8" fmla="*/ 1632492 w 1763369"/>
                          <a:gd name="connsiteY8" fmla="*/ 357240 h 1437234"/>
                          <a:gd name="connsiteX9" fmla="*/ 1541052 w 1763369"/>
                          <a:gd name="connsiteY9" fmla="*/ 265800 h 1437234"/>
                          <a:gd name="connsiteX10" fmla="*/ 480921 w 1763369"/>
                          <a:gd name="connsiteY10" fmla="*/ 0 h 1437234"/>
                          <a:gd name="connsiteX11" fmla="*/ 1763369 w 1763369"/>
                          <a:gd name="connsiteY11" fmla="*/ 0 h 1437234"/>
                          <a:gd name="connsiteX12" fmla="*/ 1763369 w 1763369"/>
                          <a:gd name="connsiteY12" fmla="*/ 1437234 h 1437234"/>
                          <a:gd name="connsiteX13" fmla="*/ 480921 w 1763369"/>
                          <a:gd name="connsiteY13" fmla="*/ 1437234 h 1437234"/>
                          <a:gd name="connsiteX14" fmla="*/ 0 w 1763369"/>
                          <a:gd name="connsiteY14" fmla="*/ 759681 h 1437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763369" h="1437234">
                            <a:moveTo>
                              <a:pt x="1532087" y="969530"/>
                            </a:moveTo>
                            <a:cubicBezTo>
                              <a:pt x="1481586" y="969530"/>
                              <a:pt x="1440647" y="1010469"/>
                              <a:pt x="1440647" y="1060970"/>
                            </a:cubicBezTo>
                            <a:cubicBezTo>
                              <a:pt x="1440647" y="1111471"/>
                              <a:pt x="1481586" y="1152410"/>
                              <a:pt x="1532087" y="1152410"/>
                            </a:cubicBezTo>
                            <a:cubicBezTo>
                              <a:pt x="1582588" y="1152410"/>
                              <a:pt x="1623527" y="1111471"/>
                              <a:pt x="1623527" y="1060970"/>
                            </a:cubicBezTo>
                            <a:cubicBezTo>
                              <a:pt x="1623527" y="1010469"/>
                              <a:pt x="1582588" y="969530"/>
                              <a:pt x="1532087" y="969530"/>
                            </a:cubicBezTo>
                            <a:close/>
                            <a:moveTo>
                              <a:pt x="1541052" y="265800"/>
                            </a:moveTo>
                            <a:cubicBezTo>
                              <a:pt x="1490551" y="265800"/>
                              <a:pt x="1449612" y="306739"/>
                              <a:pt x="1449612" y="357240"/>
                            </a:cubicBezTo>
                            <a:cubicBezTo>
                              <a:pt x="1449612" y="407741"/>
                              <a:pt x="1490551" y="448680"/>
                              <a:pt x="1541052" y="448680"/>
                            </a:cubicBezTo>
                            <a:cubicBezTo>
                              <a:pt x="1591553" y="448680"/>
                              <a:pt x="1632492" y="407741"/>
                              <a:pt x="1632492" y="357240"/>
                            </a:cubicBezTo>
                            <a:cubicBezTo>
                              <a:pt x="1632492" y="306739"/>
                              <a:pt x="1591553" y="265800"/>
                              <a:pt x="1541052" y="265800"/>
                            </a:cubicBezTo>
                            <a:close/>
                            <a:moveTo>
                              <a:pt x="480921" y="0"/>
                            </a:moveTo>
                            <a:lnTo>
                              <a:pt x="1763369" y="0"/>
                            </a:lnTo>
                            <a:lnTo>
                              <a:pt x="1763369" y="1437234"/>
                            </a:lnTo>
                            <a:lnTo>
                              <a:pt x="480921" y="1437234"/>
                            </a:lnTo>
                            <a:lnTo>
                              <a:pt x="0" y="759681"/>
                            </a:lnTo>
                            <a:close/>
                          </a:path>
                        </a:pathLst>
                      </a:cu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87" name="Group 186"/>
                      <p:cNvGrpSpPr/>
                      <p:nvPr/>
                    </p:nvGrpSpPr>
                    <p:grpSpPr>
                      <a:xfrm>
                        <a:off x="2325357" y="1208602"/>
                        <a:ext cx="564897" cy="717279"/>
                        <a:chOff x="2620748" y="1239667"/>
                        <a:chExt cx="636173" cy="807780"/>
                      </a:xfrm>
                    </p:grpSpPr>
                    <p:sp>
                      <p:nvSpPr>
                        <p:cNvPr id="188" name="Rounded Rectangle 187"/>
                        <p:cNvSpPr/>
                        <p:nvPr/>
                      </p:nvSpPr>
                      <p:spPr>
                        <a:xfrm rot="16200000" flipV="1">
                          <a:off x="2889755" y="970662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40" name="Rounded Rectangle 239"/>
                        <p:cNvSpPr/>
                        <p:nvPr/>
                      </p:nvSpPr>
                      <p:spPr>
                        <a:xfrm rot="16200000" flipV="1">
                          <a:off x="2889753" y="1680280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1" name="Group 480"/>
                    <p:cNvGrpSpPr/>
                    <p:nvPr/>
                  </p:nvGrpSpPr>
                  <p:grpSpPr>
                    <a:xfrm>
                      <a:off x="7903812" y="3143209"/>
                      <a:ext cx="373792" cy="377522"/>
                      <a:chOff x="5269531" y="2505785"/>
                      <a:chExt cx="3127494" cy="3127512"/>
                    </a:xfrm>
                    <a:solidFill>
                      <a:schemeClr val="bg1"/>
                    </a:solidFill>
                    <a:effectLst/>
                  </p:grpSpPr>
                  <p:sp>
                    <p:nvSpPr>
                      <p:cNvPr id="486" name="Freeform 485"/>
                      <p:cNvSpPr/>
                      <p:nvPr/>
                    </p:nvSpPr>
                    <p:spPr>
                      <a:xfrm rot="1439">
                        <a:off x="5269531" y="2505785"/>
                        <a:ext cx="3127494" cy="3127512"/>
                      </a:xfrm>
                      <a:custGeom>
                        <a:avLst/>
                        <a:gdLst>
                          <a:gd name="connsiteX0" fmla="*/ 727134 w 1454266"/>
                          <a:gd name="connsiteY0" fmla="*/ 0 h 1454274"/>
                          <a:gd name="connsiteX1" fmla="*/ 1454266 w 1454266"/>
                          <a:gd name="connsiteY1" fmla="*/ 727137 h 1454274"/>
                          <a:gd name="connsiteX2" fmla="*/ 727133 w 1454266"/>
                          <a:gd name="connsiteY2" fmla="*/ 1454274 h 1454274"/>
                          <a:gd name="connsiteX3" fmla="*/ 0 w 1454266"/>
                          <a:gd name="connsiteY3" fmla="*/ 727137 h 1454274"/>
                          <a:gd name="connsiteX4" fmla="*/ 727134 w 1454266"/>
                          <a:gd name="connsiteY4" fmla="*/ 0 h 1454274"/>
                          <a:gd name="connsiteX5" fmla="*/ 727133 w 1454266"/>
                          <a:gd name="connsiteY5" fmla="*/ 72655 h 1454274"/>
                          <a:gd name="connsiteX6" fmla="*/ 72655 w 1454266"/>
                          <a:gd name="connsiteY6" fmla="*/ 727137 h 1454274"/>
                          <a:gd name="connsiteX7" fmla="*/ 727133 w 1454266"/>
                          <a:gd name="connsiteY7" fmla="*/ 1381619 h 1454274"/>
                          <a:gd name="connsiteX8" fmla="*/ 1381611 w 1454266"/>
                          <a:gd name="connsiteY8" fmla="*/ 727137 h 1454274"/>
                          <a:gd name="connsiteX9" fmla="*/ 727133 w 1454266"/>
                          <a:gd name="connsiteY9" fmla="*/ 72655 h 14542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1454266" h="1454274">
                            <a:moveTo>
                              <a:pt x="727134" y="0"/>
                            </a:moveTo>
                            <a:cubicBezTo>
                              <a:pt x="1128718" y="0"/>
                              <a:pt x="1454266" y="325551"/>
                              <a:pt x="1454266" y="727137"/>
                            </a:cubicBezTo>
                            <a:cubicBezTo>
                              <a:pt x="1454266" y="1128724"/>
                              <a:pt x="1128717" y="1454274"/>
                              <a:pt x="727133" y="1454274"/>
                            </a:cubicBezTo>
                            <a:cubicBezTo>
                              <a:pt x="325549" y="1454274"/>
                              <a:pt x="0" y="1128724"/>
                              <a:pt x="0" y="727137"/>
                            </a:cubicBezTo>
                            <a:cubicBezTo>
                              <a:pt x="0" y="325550"/>
                              <a:pt x="325550" y="0"/>
                              <a:pt x="727134" y="0"/>
                            </a:cubicBezTo>
                            <a:close/>
                            <a:moveTo>
                              <a:pt x="727133" y="72655"/>
                            </a:moveTo>
                            <a:cubicBezTo>
                              <a:pt x="365675" y="72655"/>
                              <a:pt x="72655" y="365677"/>
                              <a:pt x="72655" y="727137"/>
                            </a:cubicBezTo>
                            <a:cubicBezTo>
                              <a:pt x="72655" y="1088597"/>
                              <a:pt x="365675" y="1381619"/>
                              <a:pt x="727133" y="1381619"/>
                            </a:cubicBezTo>
                            <a:cubicBezTo>
                              <a:pt x="1088591" y="1381619"/>
                              <a:pt x="1381611" y="1088597"/>
                              <a:pt x="1381611" y="727137"/>
                            </a:cubicBezTo>
                            <a:cubicBezTo>
                              <a:pt x="1381611" y="365677"/>
                              <a:pt x="1088591" y="72655"/>
                              <a:pt x="727133" y="72655"/>
                            </a:cubicBez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87" name="Freeform 486"/>
                      <p:cNvSpPr/>
                      <p:nvPr/>
                    </p:nvSpPr>
                    <p:spPr>
                      <a:xfrm>
                        <a:off x="5677162" y="3147256"/>
                        <a:ext cx="2313892" cy="383392"/>
                      </a:xfrm>
                      <a:custGeom>
                        <a:avLst/>
                        <a:gdLst>
                          <a:gd name="connsiteX0" fmla="*/ 38188 w 1075946"/>
                          <a:gd name="connsiteY0" fmla="*/ 0 h 178275"/>
                          <a:gd name="connsiteX1" fmla="*/ 73667 w 1075946"/>
                          <a:gd name="connsiteY1" fmla="*/ 21208 h 178275"/>
                          <a:gd name="connsiteX2" fmla="*/ 538531 w 1075946"/>
                          <a:gd name="connsiteY2" fmla="*/ 101401 h 178275"/>
                          <a:gd name="connsiteX3" fmla="*/ 1003394 w 1075946"/>
                          <a:gd name="connsiteY3" fmla="*/ 21208 h 178275"/>
                          <a:gd name="connsiteX4" fmla="*/ 1036682 w 1075946"/>
                          <a:gd name="connsiteY4" fmla="*/ 1310 h 178275"/>
                          <a:gd name="connsiteX5" fmla="*/ 1075946 w 1075946"/>
                          <a:gd name="connsiteY5" fmla="*/ 54440 h 178275"/>
                          <a:gd name="connsiteX6" fmla="*/ 1063012 w 1075946"/>
                          <a:gd name="connsiteY6" fmla="*/ 64189 h 178275"/>
                          <a:gd name="connsiteX7" fmla="*/ 538531 w 1075946"/>
                          <a:gd name="connsiteY7" fmla="*/ 178275 h 178275"/>
                          <a:gd name="connsiteX8" fmla="*/ 14049 w 1075946"/>
                          <a:gd name="connsiteY8" fmla="*/ 64189 h 178275"/>
                          <a:gd name="connsiteX9" fmla="*/ 0 w 1075946"/>
                          <a:gd name="connsiteY9" fmla="*/ 53600 h 178275"/>
                          <a:gd name="connsiteX10" fmla="*/ 38188 w 1075946"/>
                          <a:gd name="connsiteY10" fmla="*/ 0 h 178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075946" h="178275">
                            <a:moveTo>
                              <a:pt x="38188" y="0"/>
                            </a:moveTo>
                            <a:lnTo>
                              <a:pt x="73667" y="21208"/>
                            </a:lnTo>
                            <a:cubicBezTo>
                              <a:pt x="174412" y="69591"/>
                              <a:pt x="345022" y="101401"/>
                              <a:pt x="538531" y="101401"/>
                            </a:cubicBezTo>
                            <a:cubicBezTo>
                              <a:pt x="732040" y="101401"/>
                              <a:pt x="902649" y="69591"/>
                              <a:pt x="1003394" y="21208"/>
                            </a:cubicBezTo>
                            <a:lnTo>
                              <a:pt x="1036682" y="1310"/>
                            </a:lnTo>
                            <a:lnTo>
                              <a:pt x="1075946" y="54440"/>
                            </a:lnTo>
                            <a:lnTo>
                              <a:pt x="1063012" y="64189"/>
                            </a:lnTo>
                            <a:cubicBezTo>
                              <a:pt x="949346" y="133020"/>
                              <a:pt x="756856" y="178275"/>
                              <a:pt x="538531" y="178275"/>
                            </a:cubicBezTo>
                            <a:cubicBezTo>
                              <a:pt x="320205" y="178275"/>
                              <a:pt x="127715" y="133020"/>
                              <a:pt x="14049" y="64189"/>
                            </a:cubicBezTo>
                            <a:lnTo>
                              <a:pt x="0" y="53600"/>
                            </a:lnTo>
                            <a:lnTo>
                              <a:pt x="38188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88" name="Freeform 487"/>
                      <p:cNvSpPr/>
                      <p:nvPr/>
                    </p:nvSpPr>
                    <p:spPr>
                      <a:xfrm>
                        <a:off x="5999121" y="2535336"/>
                        <a:ext cx="763033" cy="3079692"/>
                      </a:xfrm>
                      <a:custGeom>
                        <a:avLst/>
                        <a:gdLst>
                          <a:gd name="connsiteX0" fmla="*/ 354806 w 354806"/>
                          <a:gd name="connsiteY0" fmla="*/ 0 h 1432038"/>
                          <a:gd name="connsiteX1" fmla="*/ 354806 w 354806"/>
                          <a:gd name="connsiteY1" fmla="*/ 79373 h 1432038"/>
                          <a:gd name="connsiteX2" fmla="*/ 325150 w 354806"/>
                          <a:gd name="connsiteY2" fmla="*/ 85528 h 1432038"/>
                          <a:gd name="connsiteX3" fmla="*/ 75572 w 354806"/>
                          <a:gd name="connsiteY3" fmla="*/ 716019 h 1432038"/>
                          <a:gd name="connsiteX4" fmla="*/ 325150 w 354806"/>
                          <a:gd name="connsiteY4" fmla="*/ 1346510 h 1432038"/>
                          <a:gd name="connsiteX5" fmla="*/ 354806 w 354806"/>
                          <a:gd name="connsiteY5" fmla="*/ 1352666 h 1432038"/>
                          <a:gd name="connsiteX6" fmla="*/ 354806 w 354806"/>
                          <a:gd name="connsiteY6" fmla="*/ 1432038 h 1432038"/>
                          <a:gd name="connsiteX7" fmla="*/ 348459 w 354806"/>
                          <a:gd name="connsiteY7" fmla="*/ 1431444 h 1432038"/>
                          <a:gd name="connsiteX8" fmla="*/ 0 w 354806"/>
                          <a:gd name="connsiteY8" fmla="*/ 716019 h 1432038"/>
                          <a:gd name="connsiteX9" fmla="*/ 348459 w 354806"/>
                          <a:gd name="connsiteY9" fmla="*/ 594 h 1432038"/>
                          <a:gd name="connsiteX10" fmla="*/ 354806 w 354806"/>
                          <a:gd name="connsiteY10" fmla="*/ 0 h 14320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54806" h="1432038">
                            <a:moveTo>
                              <a:pt x="354806" y="0"/>
                            </a:moveTo>
                            <a:lnTo>
                              <a:pt x="354806" y="79373"/>
                            </a:lnTo>
                            <a:lnTo>
                              <a:pt x="325150" y="85528"/>
                            </a:lnTo>
                            <a:cubicBezTo>
                              <a:pt x="182716" y="145538"/>
                              <a:pt x="75572" y="405016"/>
                              <a:pt x="75572" y="716019"/>
                            </a:cubicBezTo>
                            <a:cubicBezTo>
                              <a:pt x="75572" y="1027022"/>
                              <a:pt x="182716" y="1286500"/>
                              <a:pt x="325150" y="1346510"/>
                            </a:cubicBezTo>
                            <a:lnTo>
                              <a:pt x="354806" y="1352666"/>
                            </a:lnTo>
                            <a:lnTo>
                              <a:pt x="354806" y="1432038"/>
                            </a:lnTo>
                            <a:lnTo>
                              <a:pt x="348459" y="1431444"/>
                            </a:lnTo>
                            <a:cubicBezTo>
                              <a:pt x="152735" y="1394617"/>
                              <a:pt x="0" y="1088365"/>
                              <a:pt x="0" y="716019"/>
                            </a:cubicBezTo>
                            <a:cubicBezTo>
                              <a:pt x="0" y="343673"/>
                              <a:pt x="152735" y="37421"/>
                              <a:pt x="348459" y="594"/>
                            </a:cubicBezTo>
                            <a:lnTo>
                              <a:pt x="354806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89" name="Freeform 488"/>
                      <p:cNvSpPr/>
                      <p:nvPr/>
                    </p:nvSpPr>
                    <p:spPr>
                      <a:xfrm>
                        <a:off x="6878233" y="2538545"/>
                        <a:ext cx="742551" cy="3073275"/>
                      </a:xfrm>
                      <a:custGeom>
                        <a:avLst/>
                        <a:gdLst>
                          <a:gd name="connsiteX0" fmla="*/ 0 w 345282"/>
                          <a:gd name="connsiteY0" fmla="*/ 0 h 1429054"/>
                          <a:gd name="connsiteX1" fmla="*/ 35363 w 345282"/>
                          <a:gd name="connsiteY1" fmla="*/ 9999 h 1429054"/>
                          <a:gd name="connsiteX2" fmla="*/ 345282 w 345282"/>
                          <a:gd name="connsiteY2" fmla="*/ 714527 h 1429054"/>
                          <a:gd name="connsiteX3" fmla="*/ 35363 w 345282"/>
                          <a:gd name="connsiteY3" fmla="*/ 1419055 h 1429054"/>
                          <a:gd name="connsiteX4" fmla="*/ 0 w 345282"/>
                          <a:gd name="connsiteY4" fmla="*/ 1429054 h 1429054"/>
                          <a:gd name="connsiteX5" fmla="*/ 0 w 345282"/>
                          <a:gd name="connsiteY5" fmla="*/ 1349197 h 1429054"/>
                          <a:gd name="connsiteX6" fmla="*/ 20132 w 345282"/>
                          <a:gd name="connsiteY6" fmla="*/ 1345018 h 1429054"/>
                          <a:gd name="connsiteX7" fmla="*/ 269710 w 345282"/>
                          <a:gd name="connsiteY7" fmla="*/ 714527 h 1429054"/>
                          <a:gd name="connsiteX8" fmla="*/ 20132 w 345282"/>
                          <a:gd name="connsiteY8" fmla="*/ 84036 h 1429054"/>
                          <a:gd name="connsiteX9" fmla="*/ 0 w 345282"/>
                          <a:gd name="connsiteY9" fmla="*/ 79858 h 1429054"/>
                          <a:gd name="connsiteX10" fmla="*/ 0 w 345282"/>
                          <a:gd name="connsiteY10" fmla="*/ 0 h 1429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345282" h="1429054">
                            <a:moveTo>
                              <a:pt x="0" y="0"/>
                            </a:moveTo>
                            <a:lnTo>
                              <a:pt x="35363" y="9999"/>
                            </a:lnTo>
                            <a:cubicBezTo>
                              <a:pt x="212233" y="77056"/>
                              <a:pt x="345282" y="367004"/>
                              <a:pt x="345282" y="714527"/>
                            </a:cubicBezTo>
                            <a:cubicBezTo>
                              <a:pt x="345282" y="1062050"/>
                              <a:pt x="212233" y="1351998"/>
                              <a:pt x="35363" y="1419055"/>
                            </a:cubicBezTo>
                            <a:lnTo>
                              <a:pt x="0" y="1429054"/>
                            </a:lnTo>
                            <a:lnTo>
                              <a:pt x="0" y="1349197"/>
                            </a:lnTo>
                            <a:lnTo>
                              <a:pt x="20132" y="1345018"/>
                            </a:lnTo>
                            <a:cubicBezTo>
                              <a:pt x="162566" y="1285008"/>
                              <a:pt x="269710" y="1025530"/>
                              <a:pt x="269710" y="714527"/>
                            </a:cubicBezTo>
                            <a:cubicBezTo>
                              <a:pt x="269710" y="403524"/>
                              <a:pt x="162566" y="144046"/>
                              <a:pt x="20132" y="84036"/>
                            </a:cubicBezTo>
                            <a:lnTo>
                              <a:pt x="0" y="79858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90" name="Rectangle 489"/>
                      <p:cNvSpPr/>
                      <p:nvPr/>
                    </p:nvSpPr>
                    <p:spPr>
                      <a:xfrm>
                        <a:off x="6732498" y="2651537"/>
                        <a:ext cx="159340" cy="2852416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91" name="Rectangle 490"/>
                      <p:cNvSpPr/>
                      <p:nvPr/>
                    </p:nvSpPr>
                    <p:spPr>
                      <a:xfrm rot="16200000">
                        <a:off x="6741204" y="2586492"/>
                        <a:ext cx="159340" cy="299273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62" name="Group 761"/>
                  <p:cNvGrpSpPr/>
                  <p:nvPr/>
                </p:nvGrpSpPr>
                <p:grpSpPr>
                  <a:xfrm>
                    <a:off x="4048182" y="2779016"/>
                    <a:ext cx="3225015" cy="859118"/>
                    <a:chOff x="509694" y="641446"/>
                    <a:chExt cx="2898181" cy="859118"/>
                  </a:xfrm>
                </p:grpSpPr>
                <p:sp>
                  <p:nvSpPr>
                    <p:cNvPr id="764" name="TextBox 127"/>
                    <p:cNvSpPr txBox="1"/>
                    <p:nvPr/>
                  </p:nvSpPr>
                  <p:spPr>
                    <a:xfrm>
                      <a:off x="1318675" y="641446"/>
                      <a:ext cx="1333905" cy="5444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Leo Parker- Developer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5" name="TextBox 105"/>
                    <p:cNvSpPr txBox="1"/>
                    <p:nvPr/>
                  </p:nvSpPr>
                  <p:spPr>
                    <a:xfrm>
                      <a:off x="509694" y="1244345"/>
                      <a:ext cx="2898181" cy="256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solidFill>
                            <a:schemeClr val="tx1">
                              <a:alpha val="55000"/>
                            </a:schemeClr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Creat</a:t>
                      </a:r>
                      <a:r>
                        <a:rPr lang="en-US" sz="1000" dirty="0" smtClean="0">
                          <a:solidFill>
                            <a:schemeClr val="tx1">
                              <a:alpha val="55000"/>
                            </a:schemeClr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e variables, console menu, and coding</a:t>
                      </a:r>
                      <a:endParaRPr lang="en-US" sz="1000" dirty="0">
                        <a:solidFill>
                          <a:schemeClr val="tx1">
                            <a:alpha val="55000"/>
                          </a:schemeClr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187895" y="1256322"/>
                  <a:ext cx="5958996" cy="1035065"/>
                  <a:chOff x="2797956" y="1762294"/>
                  <a:chExt cx="5958996" cy="1035065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797956" y="1820041"/>
                    <a:ext cx="5958996" cy="977318"/>
                    <a:chOff x="2797956" y="1820041"/>
                    <a:chExt cx="5958996" cy="977318"/>
                  </a:xfrm>
                </p:grpSpPr>
                <p:grpSp>
                  <p:nvGrpSpPr>
                    <p:cNvPr id="153" name="Group 152"/>
                    <p:cNvGrpSpPr/>
                    <p:nvPr/>
                  </p:nvGrpSpPr>
                  <p:grpSpPr>
                    <a:xfrm flipH="1">
                      <a:off x="2797956" y="1820041"/>
                      <a:ext cx="5958996" cy="977318"/>
                      <a:chOff x="991875" y="923105"/>
                      <a:chExt cx="7160250" cy="1291764"/>
                    </a:xfrm>
                  </p:grpSpPr>
                  <p:sp>
                    <p:nvSpPr>
                      <p:cNvPr id="166" name="Freeform 165"/>
                      <p:cNvSpPr/>
                      <p:nvPr/>
                    </p:nvSpPr>
                    <p:spPr>
                      <a:xfrm>
                        <a:off x="2639752" y="923105"/>
                        <a:ext cx="5512373" cy="1291764"/>
                      </a:xfrm>
                      <a:custGeom>
                        <a:avLst/>
                        <a:gdLst>
                          <a:gd name="connsiteX0" fmla="*/ 241201 w 5421260"/>
                          <a:gd name="connsiteY0" fmla="*/ 988554 h 1454751"/>
                          <a:gd name="connsiteX1" fmla="*/ 149761 w 5421260"/>
                          <a:gd name="connsiteY1" fmla="*/ 1079994 h 1454751"/>
                          <a:gd name="connsiteX2" fmla="*/ 241201 w 5421260"/>
                          <a:gd name="connsiteY2" fmla="*/ 1171434 h 1454751"/>
                          <a:gd name="connsiteX3" fmla="*/ 332641 w 5421260"/>
                          <a:gd name="connsiteY3" fmla="*/ 1079994 h 1454751"/>
                          <a:gd name="connsiteX4" fmla="*/ 241201 w 5421260"/>
                          <a:gd name="connsiteY4" fmla="*/ 988554 h 1454751"/>
                          <a:gd name="connsiteX5" fmla="*/ 250166 w 5421260"/>
                          <a:gd name="connsiteY5" fmla="*/ 284824 h 1454751"/>
                          <a:gd name="connsiteX6" fmla="*/ 158726 w 5421260"/>
                          <a:gd name="connsiteY6" fmla="*/ 376264 h 1454751"/>
                          <a:gd name="connsiteX7" fmla="*/ 250166 w 5421260"/>
                          <a:gd name="connsiteY7" fmla="*/ 467704 h 1454751"/>
                          <a:gd name="connsiteX8" fmla="*/ 341606 w 5421260"/>
                          <a:gd name="connsiteY8" fmla="*/ 376264 h 1454751"/>
                          <a:gd name="connsiteX9" fmla="*/ 250166 w 5421260"/>
                          <a:gd name="connsiteY9" fmla="*/ 284824 h 1454751"/>
                          <a:gd name="connsiteX10" fmla="*/ 0 w 5421260"/>
                          <a:gd name="connsiteY10" fmla="*/ 0 h 1454751"/>
                          <a:gd name="connsiteX11" fmla="*/ 5421260 w 5421260"/>
                          <a:gd name="connsiteY11" fmla="*/ 0 h 1454751"/>
                          <a:gd name="connsiteX12" fmla="*/ 5421260 w 5421260"/>
                          <a:gd name="connsiteY12" fmla="*/ 1454751 h 1454751"/>
                          <a:gd name="connsiteX13" fmla="*/ 0 w 5421260"/>
                          <a:gd name="connsiteY13" fmla="*/ 1454751 h 14547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5421260" h="1454751">
                            <a:moveTo>
                              <a:pt x="241201" y="988554"/>
                            </a:moveTo>
                            <a:cubicBezTo>
                              <a:pt x="190700" y="988554"/>
                              <a:pt x="149761" y="1029493"/>
                              <a:pt x="149761" y="1079994"/>
                            </a:cubicBezTo>
                            <a:cubicBezTo>
                              <a:pt x="149761" y="1130495"/>
                              <a:pt x="190700" y="1171434"/>
                              <a:pt x="241201" y="1171434"/>
                            </a:cubicBezTo>
                            <a:cubicBezTo>
                              <a:pt x="291702" y="1171434"/>
                              <a:pt x="332641" y="1130495"/>
                              <a:pt x="332641" y="1079994"/>
                            </a:cubicBezTo>
                            <a:cubicBezTo>
                              <a:pt x="332641" y="1029493"/>
                              <a:pt x="291702" y="988554"/>
                              <a:pt x="241201" y="988554"/>
                            </a:cubicBezTo>
                            <a:close/>
                            <a:moveTo>
                              <a:pt x="250166" y="284824"/>
                            </a:moveTo>
                            <a:cubicBezTo>
                              <a:pt x="199665" y="284824"/>
                              <a:pt x="158726" y="325763"/>
                              <a:pt x="158726" y="376264"/>
                            </a:cubicBezTo>
                            <a:cubicBezTo>
                              <a:pt x="158726" y="426765"/>
                              <a:pt x="199665" y="467704"/>
                              <a:pt x="250166" y="467704"/>
                            </a:cubicBezTo>
                            <a:cubicBezTo>
                              <a:pt x="300667" y="467704"/>
                              <a:pt x="341606" y="426765"/>
                              <a:pt x="341606" y="376264"/>
                            </a:cubicBezTo>
                            <a:cubicBezTo>
                              <a:pt x="341606" y="325763"/>
                              <a:pt x="300667" y="284824"/>
                              <a:pt x="250166" y="284824"/>
                            </a:cubicBezTo>
                            <a:close/>
                            <a:moveTo>
                              <a:pt x="0" y="0"/>
                            </a:moveTo>
                            <a:lnTo>
                              <a:pt x="5421260" y="0"/>
                            </a:lnTo>
                            <a:lnTo>
                              <a:pt x="5421260" y="1454751"/>
                            </a:lnTo>
                            <a:lnTo>
                              <a:pt x="0" y="1454751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67" name="Freeform 166"/>
                      <p:cNvSpPr/>
                      <p:nvPr/>
                    </p:nvSpPr>
                    <p:spPr>
                      <a:xfrm>
                        <a:off x="991875" y="924335"/>
                        <a:ext cx="1565805" cy="1289304"/>
                      </a:xfrm>
                      <a:custGeom>
                        <a:avLst/>
                        <a:gdLst>
                          <a:gd name="connsiteX0" fmla="*/ 1532087 w 1763369"/>
                          <a:gd name="connsiteY0" fmla="*/ 969530 h 1437234"/>
                          <a:gd name="connsiteX1" fmla="*/ 1440647 w 1763369"/>
                          <a:gd name="connsiteY1" fmla="*/ 1060970 h 1437234"/>
                          <a:gd name="connsiteX2" fmla="*/ 1532087 w 1763369"/>
                          <a:gd name="connsiteY2" fmla="*/ 1152410 h 1437234"/>
                          <a:gd name="connsiteX3" fmla="*/ 1623527 w 1763369"/>
                          <a:gd name="connsiteY3" fmla="*/ 1060970 h 1437234"/>
                          <a:gd name="connsiteX4" fmla="*/ 1532087 w 1763369"/>
                          <a:gd name="connsiteY4" fmla="*/ 969530 h 1437234"/>
                          <a:gd name="connsiteX5" fmla="*/ 1541052 w 1763369"/>
                          <a:gd name="connsiteY5" fmla="*/ 265800 h 1437234"/>
                          <a:gd name="connsiteX6" fmla="*/ 1449612 w 1763369"/>
                          <a:gd name="connsiteY6" fmla="*/ 357240 h 1437234"/>
                          <a:gd name="connsiteX7" fmla="*/ 1541052 w 1763369"/>
                          <a:gd name="connsiteY7" fmla="*/ 448680 h 1437234"/>
                          <a:gd name="connsiteX8" fmla="*/ 1632492 w 1763369"/>
                          <a:gd name="connsiteY8" fmla="*/ 357240 h 1437234"/>
                          <a:gd name="connsiteX9" fmla="*/ 1541052 w 1763369"/>
                          <a:gd name="connsiteY9" fmla="*/ 265800 h 1437234"/>
                          <a:gd name="connsiteX10" fmla="*/ 480921 w 1763369"/>
                          <a:gd name="connsiteY10" fmla="*/ 0 h 1437234"/>
                          <a:gd name="connsiteX11" fmla="*/ 1763369 w 1763369"/>
                          <a:gd name="connsiteY11" fmla="*/ 0 h 1437234"/>
                          <a:gd name="connsiteX12" fmla="*/ 1763369 w 1763369"/>
                          <a:gd name="connsiteY12" fmla="*/ 1437234 h 1437234"/>
                          <a:gd name="connsiteX13" fmla="*/ 480921 w 1763369"/>
                          <a:gd name="connsiteY13" fmla="*/ 1437234 h 1437234"/>
                          <a:gd name="connsiteX14" fmla="*/ 0 w 1763369"/>
                          <a:gd name="connsiteY14" fmla="*/ 759681 h 14372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1763369" h="1437234">
                            <a:moveTo>
                              <a:pt x="1532087" y="969530"/>
                            </a:moveTo>
                            <a:cubicBezTo>
                              <a:pt x="1481586" y="969530"/>
                              <a:pt x="1440647" y="1010469"/>
                              <a:pt x="1440647" y="1060970"/>
                            </a:cubicBezTo>
                            <a:cubicBezTo>
                              <a:pt x="1440647" y="1111471"/>
                              <a:pt x="1481586" y="1152410"/>
                              <a:pt x="1532087" y="1152410"/>
                            </a:cubicBezTo>
                            <a:cubicBezTo>
                              <a:pt x="1582588" y="1152410"/>
                              <a:pt x="1623527" y="1111471"/>
                              <a:pt x="1623527" y="1060970"/>
                            </a:cubicBezTo>
                            <a:cubicBezTo>
                              <a:pt x="1623527" y="1010469"/>
                              <a:pt x="1582588" y="969530"/>
                              <a:pt x="1532087" y="969530"/>
                            </a:cubicBezTo>
                            <a:close/>
                            <a:moveTo>
                              <a:pt x="1541052" y="265800"/>
                            </a:moveTo>
                            <a:cubicBezTo>
                              <a:pt x="1490551" y="265800"/>
                              <a:pt x="1449612" y="306739"/>
                              <a:pt x="1449612" y="357240"/>
                            </a:cubicBezTo>
                            <a:cubicBezTo>
                              <a:pt x="1449612" y="407741"/>
                              <a:pt x="1490551" y="448680"/>
                              <a:pt x="1541052" y="448680"/>
                            </a:cubicBezTo>
                            <a:cubicBezTo>
                              <a:pt x="1591553" y="448680"/>
                              <a:pt x="1632492" y="407741"/>
                              <a:pt x="1632492" y="357240"/>
                            </a:cubicBezTo>
                            <a:cubicBezTo>
                              <a:pt x="1632492" y="306739"/>
                              <a:pt x="1591553" y="265800"/>
                              <a:pt x="1541052" y="265800"/>
                            </a:cubicBezTo>
                            <a:close/>
                            <a:moveTo>
                              <a:pt x="480921" y="0"/>
                            </a:moveTo>
                            <a:lnTo>
                              <a:pt x="1763369" y="0"/>
                            </a:lnTo>
                            <a:lnTo>
                              <a:pt x="1763369" y="1437234"/>
                            </a:lnTo>
                            <a:lnTo>
                              <a:pt x="480921" y="1437234"/>
                            </a:lnTo>
                            <a:lnTo>
                              <a:pt x="0" y="759681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168" name="Group 167"/>
                      <p:cNvGrpSpPr/>
                      <p:nvPr/>
                    </p:nvGrpSpPr>
                    <p:grpSpPr>
                      <a:xfrm>
                        <a:off x="2325357" y="1208601"/>
                        <a:ext cx="564897" cy="717278"/>
                        <a:chOff x="2620748" y="1239667"/>
                        <a:chExt cx="636173" cy="807780"/>
                      </a:xfrm>
                    </p:grpSpPr>
                    <p:sp>
                      <p:nvSpPr>
                        <p:cNvPr id="169" name="Rounded Rectangle 168"/>
                        <p:cNvSpPr/>
                        <p:nvPr/>
                      </p:nvSpPr>
                      <p:spPr>
                        <a:xfrm rot="16200000" flipV="1">
                          <a:off x="2889755" y="970662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70" name="Rounded Rectangle 169"/>
                        <p:cNvSpPr/>
                        <p:nvPr/>
                      </p:nvSpPr>
                      <p:spPr>
                        <a:xfrm rot="16200000" flipV="1">
                          <a:off x="2889753" y="1680280"/>
                          <a:ext cx="98162" cy="636171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n>
                          <a:noFill/>
                        </a:ln>
                        <a:effectLst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48" name="Group 547"/>
                    <p:cNvGrpSpPr/>
                    <p:nvPr/>
                  </p:nvGrpSpPr>
                  <p:grpSpPr>
                    <a:xfrm>
                      <a:off x="7916043" y="2017325"/>
                      <a:ext cx="358166" cy="429276"/>
                      <a:chOff x="2708276" y="3784601"/>
                      <a:chExt cx="739775" cy="877888"/>
                    </a:xfrm>
                    <a:solidFill>
                      <a:schemeClr val="bg1"/>
                    </a:solidFill>
                    <a:effectLst/>
                  </p:grpSpPr>
                  <p:sp>
                    <p:nvSpPr>
                      <p:cNvPr id="553" name="Freeform 26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9076" y="4170364"/>
                        <a:ext cx="293688" cy="107950"/>
                      </a:xfrm>
                      <a:custGeom>
                        <a:avLst/>
                        <a:gdLst>
                          <a:gd name="T0" fmla="*/ 33 w 185"/>
                          <a:gd name="T1" fmla="*/ 0 h 68"/>
                          <a:gd name="T2" fmla="*/ 151 w 185"/>
                          <a:gd name="T3" fmla="*/ 0 h 68"/>
                          <a:gd name="T4" fmla="*/ 163 w 185"/>
                          <a:gd name="T5" fmla="*/ 3 h 68"/>
                          <a:gd name="T6" fmla="*/ 174 w 185"/>
                          <a:gd name="T7" fmla="*/ 10 h 68"/>
                          <a:gd name="T8" fmla="*/ 182 w 185"/>
                          <a:gd name="T9" fmla="*/ 22 h 68"/>
                          <a:gd name="T10" fmla="*/ 185 w 185"/>
                          <a:gd name="T11" fmla="*/ 34 h 68"/>
                          <a:gd name="T12" fmla="*/ 182 w 185"/>
                          <a:gd name="T13" fmla="*/ 48 h 68"/>
                          <a:gd name="T14" fmla="*/ 174 w 185"/>
                          <a:gd name="T15" fmla="*/ 59 h 68"/>
                          <a:gd name="T16" fmla="*/ 163 w 185"/>
                          <a:gd name="T17" fmla="*/ 66 h 68"/>
                          <a:gd name="T18" fmla="*/ 151 w 185"/>
                          <a:gd name="T19" fmla="*/ 68 h 68"/>
                          <a:gd name="T20" fmla="*/ 33 w 185"/>
                          <a:gd name="T21" fmla="*/ 68 h 68"/>
                          <a:gd name="T22" fmla="*/ 20 w 185"/>
                          <a:gd name="T23" fmla="*/ 66 h 68"/>
                          <a:gd name="T24" fmla="*/ 9 w 185"/>
                          <a:gd name="T25" fmla="*/ 59 h 68"/>
                          <a:gd name="T26" fmla="*/ 3 w 185"/>
                          <a:gd name="T27" fmla="*/ 48 h 68"/>
                          <a:gd name="T28" fmla="*/ 0 w 185"/>
                          <a:gd name="T29" fmla="*/ 34 h 68"/>
                          <a:gd name="T30" fmla="*/ 3 w 185"/>
                          <a:gd name="T31" fmla="*/ 22 h 68"/>
                          <a:gd name="T32" fmla="*/ 9 w 185"/>
                          <a:gd name="T33" fmla="*/ 10 h 68"/>
                          <a:gd name="T34" fmla="*/ 20 w 185"/>
                          <a:gd name="T35" fmla="*/ 3 h 68"/>
                          <a:gd name="T36" fmla="*/ 33 w 185"/>
                          <a:gd name="T37" fmla="*/ 0 h 6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85" h="68">
                            <a:moveTo>
                              <a:pt x="33" y="0"/>
                            </a:moveTo>
                            <a:lnTo>
                              <a:pt x="151" y="0"/>
                            </a:lnTo>
                            <a:lnTo>
                              <a:pt x="163" y="3"/>
                            </a:lnTo>
                            <a:lnTo>
                              <a:pt x="174" y="10"/>
                            </a:lnTo>
                            <a:lnTo>
                              <a:pt x="182" y="22"/>
                            </a:lnTo>
                            <a:lnTo>
                              <a:pt x="185" y="34"/>
                            </a:lnTo>
                            <a:lnTo>
                              <a:pt x="182" y="48"/>
                            </a:lnTo>
                            <a:lnTo>
                              <a:pt x="174" y="59"/>
                            </a:lnTo>
                            <a:lnTo>
                              <a:pt x="163" y="66"/>
                            </a:lnTo>
                            <a:lnTo>
                              <a:pt x="151" y="68"/>
                            </a:lnTo>
                            <a:lnTo>
                              <a:pt x="33" y="68"/>
                            </a:lnTo>
                            <a:lnTo>
                              <a:pt x="20" y="66"/>
                            </a:lnTo>
                            <a:lnTo>
                              <a:pt x="9" y="59"/>
                            </a:lnTo>
                            <a:lnTo>
                              <a:pt x="3" y="48"/>
                            </a:lnTo>
                            <a:lnTo>
                              <a:pt x="0" y="34"/>
                            </a:lnTo>
                            <a:lnTo>
                              <a:pt x="3" y="22"/>
                            </a:lnTo>
                            <a:lnTo>
                              <a:pt x="9" y="10"/>
                            </a:lnTo>
                            <a:lnTo>
                              <a:pt x="20" y="3"/>
                            </a:lnTo>
                            <a:lnTo>
                              <a:pt x="3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4" name="Rectangle 26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60663" y="4224339"/>
                        <a:ext cx="3175" cy="317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5" name="Freeform 26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9076" y="4227514"/>
                        <a:ext cx="4763" cy="6350"/>
                      </a:xfrm>
                      <a:custGeom>
                        <a:avLst/>
                        <a:gdLst>
                          <a:gd name="T0" fmla="*/ 1 w 3"/>
                          <a:gd name="T1" fmla="*/ 0 h 4"/>
                          <a:gd name="T2" fmla="*/ 1 w 3"/>
                          <a:gd name="T3" fmla="*/ 0 h 4"/>
                          <a:gd name="T4" fmla="*/ 1 w 3"/>
                          <a:gd name="T5" fmla="*/ 1 h 4"/>
                          <a:gd name="T6" fmla="*/ 1 w 3"/>
                          <a:gd name="T7" fmla="*/ 1 h 4"/>
                          <a:gd name="T8" fmla="*/ 1 w 3"/>
                          <a:gd name="T9" fmla="*/ 3 h 4"/>
                          <a:gd name="T10" fmla="*/ 1 w 3"/>
                          <a:gd name="T11" fmla="*/ 3 h 4"/>
                          <a:gd name="T12" fmla="*/ 3 w 3"/>
                          <a:gd name="T13" fmla="*/ 3 h 4"/>
                          <a:gd name="T14" fmla="*/ 3 w 3"/>
                          <a:gd name="T15" fmla="*/ 3 h 4"/>
                          <a:gd name="T16" fmla="*/ 1 w 3"/>
                          <a:gd name="T17" fmla="*/ 4 h 4"/>
                          <a:gd name="T18" fmla="*/ 0 w 3"/>
                          <a:gd name="T19" fmla="*/ 3 h 4"/>
                          <a:gd name="T20" fmla="*/ 0 w 3"/>
                          <a:gd name="T21" fmla="*/ 3 h 4"/>
                          <a:gd name="T22" fmla="*/ 1 w 3"/>
                          <a:gd name="T23" fmla="*/ 3 h 4"/>
                          <a:gd name="T24" fmla="*/ 0 w 3"/>
                          <a:gd name="T25" fmla="*/ 1 h 4"/>
                          <a:gd name="T26" fmla="*/ 1 w 3"/>
                          <a:gd name="T27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3" h="4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1" y="3"/>
                            </a:lnTo>
                            <a:lnTo>
                              <a:pt x="1" y="3"/>
                            </a:lnTo>
                            <a:lnTo>
                              <a:pt x="3" y="3"/>
                            </a:lnTo>
                            <a:lnTo>
                              <a:pt x="3" y="3"/>
                            </a:lnTo>
                            <a:lnTo>
                              <a:pt x="1" y="4"/>
                            </a:lnTo>
                            <a:lnTo>
                              <a:pt x="0" y="3"/>
                            </a:lnTo>
                            <a:lnTo>
                              <a:pt x="0" y="3"/>
                            </a:lnTo>
                            <a:lnTo>
                              <a:pt x="1" y="3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6" name="Rectangle 26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6863" y="42830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7" name="Freeform 26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5426" y="4241801"/>
                        <a:ext cx="3175" cy="1588"/>
                      </a:xfrm>
                      <a:custGeom>
                        <a:avLst/>
                        <a:gdLst>
                          <a:gd name="T0" fmla="*/ 0 w 2"/>
                          <a:gd name="T1" fmla="*/ 0 h 1"/>
                          <a:gd name="T2" fmla="*/ 2 w 2"/>
                          <a:gd name="T3" fmla="*/ 1 h 1"/>
                          <a:gd name="T4" fmla="*/ 0 w 2"/>
                          <a:gd name="T5" fmla="*/ 1 h 1"/>
                          <a:gd name="T6" fmla="*/ 0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0"/>
                            </a:moveTo>
                            <a:lnTo>
                              <a:pt x="2" y="1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8" name="Freeform 268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6701" y="4283076"/>
                        <a:ext cx="0" cy="1588"/>
                      </a:xfrm>
                      <a:custGeom>
                        <a:avLst/>
                        <a:gdLst>
                          <a:gd name="T0" fmla="*/ 0 h 1"/>
                          <a:gd name="T1" fmla="*/ 0 h 1"/>
                          <a:gd name="T2" fmla="*/ 1 h 1"/>
                          <a:gd name="T3" fmla="*/ 0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9" name="Freeform 26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6063" y="4275139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0 w 1"/>
                          <a:gd name="T3" fmla="*/ 2 h 2"/>
                          <a:gd name="T4" fmla="*/ 0 w 1"/>
                          <a:gd name="T5" fmla="*/ 2 h 2"/>
                          <a:gd name="T6" fmla="*/ 0 w 1"/>
                          <a:gd name="T7" fmla="*/ 0 h 2"/>
                          <a:gd name="T8" fmla="*/ 1 w 1"/>
                          <a:gd name="T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0" name="Rectangle 26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55901" y="4224339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1" name="Rectangle 26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938" y="428783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2" name="Freeform 26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9588" y="4197351"/>
                        <a:ext cx="4763" cy="3175"/>
                      </a:xfrm>
                      <a:custGeom>
                        <a:avLst/>
                        <a:gdLst>
                          <a:gd name="T0" fmla="*/ 0 w 3"/>
                          <a:gd name="T1" fmla="*/ 0 h 2"/>
                          <a:gd name="T2" fmla="*/ 2 w 3"/>
                          <a:gd name="T3" fmla="*/ 0 h 2"/>
                          <a:gd name="T4" fmla="*/ 2 w 3"/>
                          <a:gd name="T5" fmla="*/ 2 h 2"/>
                          <a:gd name="T6" fmla="*/ 3 w 3"/>
                          <a:gd name="T7" fmla="*/ 0 h 2"/>
                          <a:gd name="T8" fmla="*/ 2 w 3"/>
                          <a:gd name="T9" fmla="*/ 2 h 2"/>
                          <a:gd name="T10" fmla="*/ 2 w 3"/>
                          <a:gd name="T11" fmla="*/ 2 h 2"/>
                          <a:gd name="T12" fmla="*/ 0 w 3"/>
                          <a:gd name="T13" fmla="*/ 2 h 2"/>
                          <a:gd name="T14" fmla="*/ 0 w 3"/>
                          <a:gd name="T15" fmla="*/ 2 h 2"/>
                          <a:gd name="T16" fmla="*/ 0 w 3"/>
                          <a:gd name="T1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" h="2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2" y="2"/>
                            </a:lnTo>
                            <a:lnTo>
                              <a:pt x="3" y="0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3" name="Rectangle 26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9588" y="420052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4" name="Freeform 269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9263" y="4284664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2 w 2"/>
                          <a:gd name="T3" fmla="*/ 0 w 2"/>
                          <a:gd name="T4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5" name="Rectangle 26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8313" y="42830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6" name="Freeform 26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6701" y="4175126"/>
                        <a:ext cx="0" cy="3175"/>
                      </a:xfrm>
                      <a:custGeom>
                        <a:avLst/>
                        <a:gdLst>
                          <a:gd name="T0" fmla="*/ 0 h 2"/>
                          <a:gd name="T1" fmla="*/ 2 h 2"/>
                          <a:gd name="T2" fmla="*/ 2 h 2"/>
                          <a:gd name="T3" fmla="*/ 2 h 2"/>
                          <a:gd name="T4" fmla="*/ 0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0"/>
                            </a:move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7" name="Rectangle 26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65426" y="42433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8" name="Rectangle 26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1963" y="42703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9" name="Freeform 2697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751138" y="4160839"/>
                        <a:ext cx="307975" cy="127000"/>
                      </a:xfrm>
                      <a:custGeom>
                        <a:avLst/>
                        <a:gdLst>
                          <a:gd name="T0" fmla="*/ 66 w 194"/>
                          <a:gd name="T1" fmla="*/ 9 h 80"/>
                          <a:gd name="T2" fmla="*/ 115 w 194"/>
                          <a:gd name="T3" fmla="*/ 2 h 80"/>
                          <a:gd name="T4" fmla="*/ 136 w 194"/>
                          <a:gd name="T5" fmla="*/ 2 h 80"/>
                          <a:gd name="T6" fmla="*/ 168 w 194"/>
                          <a:gd name="T7" fmla="*/ 3 h 80"/>
                          <a:gd name="T8" fmla="*/ 187 w 194"/>
                          <a:gd name="T9" fmla="*/ 17 h 80"/>
                          <a:gd name="T10" fmla="*/ 190 w 194"/>
                          <a:gd name="T11" fmla="*/ 26 h 80"/>
                          <a:gd name="T12" fmla="*/ 191 w 194"/>
                          <a:gd name="T13" fmla="*/ 51 h 80"/>
                          <a:gd name="T14" fmla="*/ 185 w 194"/>
                          <a:gd name="T15" fmla="*/ 63 h 80"/>
                          <a:gd name="T16" fmla="*/ 176 w 194"/>
                          <a:gd name="T17" fmla="*/ 72 h 80"/>
                          <a:gd name="T18" fmla="*/ 158 w 194"/>
                          <a:gd name="T19" fmla="*/ 77 h 80"/>
                          <a:gd name="T20" fmla="*/ 147 w 194"/>
                          <a:gd name="T21" fmla="*/ 77 h 80"/>
                          <a:gd name="T22" fmla="*/ 130 w 194"/>
                          <a:gd name="T23" fmla="*/ 77 h 80"/>
                          <a:gd name="T24" fmla="*/ 124 w 194"/>
                          <a:gd name="T25" fmla="*/ 78 h 80"/>
                          <a:gd name="T26" fmla="*/ 115 w 194"/>
                          <a:gd name="T27" fmla="*/ 78 h 80"/>
                          <a:gd name="T28" fmla="*/ 109 w 194"/>
                          <a:gd name="T29" fmla="*/ 80 h 80"/>
                          <a:gd name="T30" fmla="*/ 100 w 194"/>
                          <a:gd name="T31" fmla="*/ 78 h 80"/>
                          <a:gd name="T32" fmla="*/ 93 w 194"/>
                          <a:gd name="T33" fmla="*/ 75 h 80"/>
                          <a:gd name="T34" fmla="*/ 80 w 194"/>
                          <a:gd name="T35" fmla="*/ 78 h 80"/>
                          <a:gd name="T36" fmla="*/ 67 w 194"/>
                          <a:gd name="T37" fmla="*/ 77 h 80"/>
                          <a:gd name="T38" fmla="*/ 49 w 194"/>
                          <a:gd name="T39" fmla="*/ 77 h 80"/>
                          <a:gd name="T40" fmla="*/ 43 w 194"/>
                          <a:gd name="T41" fmla="*/ 75 h 80"/>
                          <a:gd name="T42" fmla="*/ 35 w 194"/>
                          <a:gd name="T43" fmla="*/ 75 h 80"/>
                          <a:gd name="T44" fmla="*/ 19 w 194"/>
                          <a:gd name="T45" fmla="*/ 69 h 80"/>
                          <a:gd name="T46" fmla="*/ 12 w 194"/>
                          <a:gd name="T47" fmla="*/ 65 h 80"/>
                          <a:gd name="T48" fmla="*/ 8 w 194"/>
                          <a:gd name="T49" fmla="*/ 55 h 80"/>
                          <a:gd name="T50" fmla="*/ 8 w 194"/>
                          <a:gd name="T51" fmla="*/ 49 h 80"/>
                          <a:gd name="T52" fmla="*/ 14 w 194"/>
                          <a:gd name="T53" fmla="*/ 60 h 80"/>
                          <a:gd name="T54" fmla="*/ 20 w 194"/>
                          <a:gd name="T55" fmla="*/ 69 h 80"/>
                          <a:gd name="T56" fmla="*/ 29 w 194"/>
                          <a:gd name="T57" fmla="*/ 72 h 80"/>
                          <a:gd name="T58" fmla="*/ 38 w 194"/>
                          <a:gd name="T59" fmla="*/ 72 h 80"/>
                          <a:gd name="T60" fmla="*/ 63 w 194"/>
                          <a:gd name="T61" fmla="*/ 72 h 80"/>
                          <a:gd name="T62" fmla="*/ 80 w 194"/>
                          <a:gd name="T63" fmla="*/ 72 h 80"/>
                          <a:gd name="T64" fmla="*/ 90 w 194"/>
                          <a:gd name="T65" fmla="*/ 74 h 80"/>
                          <a:gd name="T66" fmla="*/ 104 w 194"/>
                          <a:gd name="T67" fmla="*/ 72 h 80"/>
                          <a:gd name="T68" fmla="*/ 115 w 194"/>
                          <a:gd name="T69" fmla="*/ 72 h 80"/>
                          <a:gd name="T70" fmla="*/ 132 w 194"/>
                          <a:gd name="T71" fmla="*/ 71 h 80"/>
                          <a:gd name="T72" fmla="*/ 152 w 194"/>
                          <a:gd name="T73" fmla="*/ 71 h 80"/>
                          <a:gd name="T74" fmla="*/ 167 w 194"/>
                          <a:gd name="T75" fmla="*/ 66 h 80"/>
                          <a:gd name="T76" fmla="*/ 182 w 194"/>
                          <a:gd name="T77" fmla="*/ 49 h 80"/>
                          <a:gd name="T78" fmla="*/ 178 w 194"/>
                          <a:gd name="T79" fmla="*/ 22 h 80"/>
                          <a:gd name="T80" fmla="*/ 165 w 194"/>
                          <a:gd name="T81" fmla="*/ 13 h 80"/>
                          <a:gd name="T82" fmla="*/ 144 w 194"/>
                          <a:gd name="T83" fmla="*/ 13 h 80"/>
                          <a:gd name="T84" fmla="*/ 133 w 194"/>
                          <a:gd name="T85" fmla="*/ 13 h 80"/>
                          <a:gd name="T86" fmla="*/ 116 w 194"/>
                          <a:gd name="T87" fmla="*/ 11 h 80"/>
                          <a:gd name="T88" fmla="*/ 93 w 194"/>
                          <a:gd name="T89" fmla="*/ 9 h 80"/>
                          <a:gd name="T90" fmla="*/ 75 w 194"/>
                          <a:gd name="T91" fmla="*/ 11 h 80"/>
                          <a:gd name="T92" fmla="*/ 52 w 194"/>
                          <a:gd name="T93" fmla="*/ 9 h 80"/>
                          <a:gd name="T94" fmla="*/ 37 w 194"/>
                          <a:gd name="T95" fmla="*/ 11 h 80"/>
                          <a:gd name="T96" fmla="*/ 37 w 194"/>
                          <a:gd name="T97" fmla="*/ 8 h 80"/>
                          <a:gd name="T98" fmla="*/ 26 w 194"/>
                          <a:gd name="T99" fmla="*/ 14 h 80"/>
                          <a:gd name="T100" fmla="*/ 22 w 194"/>
                          <a:gd name="T101" fmla="*/ 17 h 80"/>
                          <a:gd name="T102" fmla="*/ 12 w 194"/>
                          <a:gd name="T103" fmla="*/ 25 h 80"/>
                          <a:gd name="T104" fmla="*/ 9 w 194"/>
                          <a:gd name="T105" fmla="*/ 34 h 80"/>
                          <a:gd name="T106" fmla="*/ 2 w 194"/>
                          <a:gd name="T107" fmla="*/ 39 h 80"/>
                          <a:gd name="T108" fmla="*/ 8 w 194"/>
                          <a:gd name="T109" fmla="*/ 22 h 80"/>
                          <a:gd name="T110" fmla="*/ 41 w 194"/>
                          <a:gd name="T111" fmla="*/ 3 h 80"/>
                          <a:gd name="T112" fmla="*/ 57 w 194"/>
                          <a:gd name="T113" fmla="*/ 5 h 80"/>
                          <a:gd name="T114" fmla="*/ 63 w 194"/>
                          <a:gd name="T115" fmla="*/ 2 h 80"/>
                          <a:gd name="T116" fmla="*/ 72 w 194"/>
                          <a:gd name="T117" fmla="*/ 3 h 80"/>
                          <a:gd name="T118" fmla="*/ 84 w 194"/>
                          <a:gd name="T119" fmla="*/ 2 h 80"/>
                          <a:gd name="T120" fmla="*/ 104 w 194"/>
                          <a:gd name="T121" fmla="*/ 0 h 8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</a:cxnLst>
                        <a:rect l="0" t="0" r="r" b="b"/>
                        <a:pathLst>
                          <a:path w="194" h="80">
                            <a:moveTo>
                              <a:pt x="8" y="48"/>
                            </a:moveTo>
                            <a:lnTo>
                              <a:pt x="8" y="48"/>
                            </a:lnTo>
                            <a:lnTo>
                              <a:pt x="8" y="48"/>
                            </a:lnTo>
                            <a:lnTo>
                              <a:pt x="8" y="48"/>
                            </a:lnTo>
                            <a:close/>
                            <a:moveTo>
                              <a:pt x="6" y="46"/>
                            </a:moveTo>
                            <a:lnTo>
                              <a:pt x="8" y="48"/>
                            </a:lnTo>
                            <a:lnTo>
                              <a:pt x="6" y="48"/>
                            </a:lnTo>
                            <a:lnTo>
                              <a:pt x="6" y="48"/>
                            </a:lnTo>
                            <a:lnTo>
                              <a:pt x="6" y="46"/>
                            </a:lnTo>
                            <a:close/>
                            <a:moveTo>
                              <a:pt x="63" y="9"/>
                            </a:moveTo>
                            <a:lnTo>
                              <a:pt x="63" y="9"/>
                            </a:lnTo>
                            <a:lnTo>
                              <a:pt x="63" y="9"/>
                            </a:lnTo>
                            <a:lnTo>
                              <a:pt x="63" y="9"/>
                            </a:lnTo>
                            <a:close/>
                            <a:moveTo>
                              <a:pt x="66" y="8"/>
                            </a:moveTo>
                            <a:lnTo>
                              <a:pt x="64" y="8"/>
                            </a:lnTo>
                            <a:lnTo>
                              <a:pt x="64" y="9"/>
                            </a:lnTo>
                            <a:lnTo>
                              <a:pt x="66" y="9"/>
                            </a:lnTo>
                            <a:lnTo>
                              <a:pt x="66" y="9"/>
                            </a:lnTo>
                            <a:lnTo>
                              <a:pt x="66" y="8"/>
                            </a:lnTo>
                            <a:close/>
                            <a:moveTo>
                              <a:pt x="60" y="2"/>
                            </a:moveTo>
                            <a:lnTo>
                              <a:pt x="60" y="2"/>
                            </a:lnTo>
                            <a:lnTo>
                              <a:pt x="60" y="2"/>
                            </a:lnTo>
                            <a:lnTo>
                              <a:pt x="60" y="2"/>
                            </a:lnTo>
                            <a:lnTo>
                              <a:pt x="60" y="2"/>
                            </a:lnTo>
                            <a:lnTo>
                              <a:pt x="60" y="2"/>
                            </a:lnTo>
                            <a:close/>
                            <a:moveTo>
                              <a:pt x="104" y="0"/>
                            </a:moveTo>
                            <a:lnTo>
                              <a:pt x="104" y="0"/>
                            </a:lnTo>
                            <a:lnTo>
                              <a:pt x="106" y="0"/>
                            </a:lnTo>
                            <a:lnTo>
                              <a:pt x="107" y="0"/>
                            </a:lnTo>
                            <a:lnTo>
                              <a:pt x="110" y="2"/>
                            </a:lnTo>
                            <a:lnTo>
                              <a:pt x="110" y="2"/>
                            </a:lnTo>
                            <a:lnTo>
                              <a:pt x="112" y="2"/>
                            </a:lnTo>
                            <a:lnTo>
                              <a:pt x="113" y="2"/>
                            </a:lnTo>
                            <a:lnTo>
                              <a:pt x="115" y="2"/>
                            </a:lnTo>
                            <a:lnTo>
                              <a:pt x="116" y="2"/>
                            </a:lnTo>
                            <a:lnTo>
                              <a:pt x="119" y="2"/>
                            </a:lnTo>
                            <a:lnTo>
                              <a:pt x="121" y="2"/>
                            </a:lnTo>
                            <a:lnTo>
                              <a:pt x="124" y="3"/>
                            </a:lnTo>
                            <a:lnTo>
                              <a:pt x="124" y="0"/>
                            </a:lnTo>
                            <a:lnTo>
                              <a:pt x="126" y="0"/>
                            </a:lnTo>
                            <a:lnTo>
                              <a:pt x="127" y="0"/>
                            </a:lnTo>
                            <a:lnTo>
                              <a:pt x="129" y="2"/>
                            </a:lnTo>
                            <a:lnTo>
                              <a:pt x="127" y="2"/>
                            </a:lnTo>
                            <a:lnTo>
                              <a:pt x="129" y="3"/>
                            </a:lnTo>
                            <a:lnTo>
                              <a:pt x="129" y="3"/>
                            </a:lnTo>
                            <a:lnTo>
                              <a:pt x="129" y="2"/>
                            </a:lnTo>
                            <a:lnTo>
                              <a:pt x="130" y="2"/>
                            </a:lnTo>
                            <a:lnTo>
                              <a:pt x="130" y="2"/>
                            </a:lnTo>
                            <a:lnTo>
                              <a:pt x="130" y="0"/>
                            </a:lnTo>
                            <a:lnTo>
                              <a:pt x="133" y="2"/>
                            </a:lnTo>
                            <a:lnTo>
                              <a:pt x="136" y="2"/>
                            </a:lnTo>
                            <a:lnTo>
                              <a:pt x="139" y="2"/>
                            </a:lnTo>
                            <a:lnTo>
                              <a:pt x="142" y="3"/>
                            </a:lnTo>
                            <a:lnTo>
                              <a:pt x="145" y="2"/>
                            </a:lnTo>
                            <a:lnTo>
                              <a:pt x="149" y="0"/>
                            </a:lnTo>
                            <a:lnTo>
                              <a:pt x="153" y="0"/>
                            </a:lnTo>
                            <a:lnTo>
                              <a:pt x="153" y="0"/>
                            </a:lnTo>
                            <a:lnTo>
                              <a:pt x="155" y="2"/>
                            </a:lnTo>
                            <a:lnTo>
                              <a:pt x="156" y="2"/>
                            </a:lnTo>
                            <a:lnTo>
                              <a:pt x="156" y="3"/>
                            </a:lnTo>
                            <a:lnTo>
                              <a:pt x="159" y="3"/>
                            </a:lnTo>
                            <a:lnTo>
                              <a:pt x="161" y="2"/>
                            </a:lnTo>
                            <a:lnTo>
                              <a:pt x="162" y="2"/>
                            </a:lnTo>
                            <a:lnTo>
                              <a:pt x="165" y="2"/>
                            </a:lnTo>
                            <a:lnTo>
                              <a:pt x="165" y="3"/>
                            </a:lnTo>
                            <a:lnTo>
                              <a:pt x="167" y="3"/>
                            </a:lnTo>
                            <a:lnTo>
                              <a:pt x="167" y="3"/>
                            </a:lnTo>
                            <a:lnTo>
                              <a:pt x="168" y="3"/>
                            </a:lnTo>
                            <a:lnTo>
                              <a:pt x="167" y="3"/>
                            </a:lnTo>
                            <a:lnTo>
                              <a:pt x="168" y="5"/>
                            </a:lnTo>
                            <a:lnTo>
                              <a:pt x="170" y="3"/>
                            </a:lnTo>
                            <a:lnTo>
                              <a:pt x="170" y="5"/>
                            </a:lnTo>
                            <a:lnTo>
                              <a:pt x="171" y="6"/>
                            </a:lnTo>
                            <a:lnTo>
                              <a:pt x="174" y="6"/>
                            </a:lnTo>
                            <a:lnTo>
                              <a:pt x="178" y="8"/>
                            </a:lnTo>
                            <a:lnTo>
                              <a:pt x="181" y="9"/>
                            </a:lnTo>
                            <a:lnTo>
                              <a:pt x="179" y="9"/>
                            </a:lnTo>
                            <a:lnTo>
                              <a:pt x="179" y="11"/>
                            </a:lnTo>
                            <a:lnTo>
                              <a:pt x="181" y="11"/>
                            </a:lnTo>
                            <a:lnTo>
                              <a:pt x="184" y="11"/>
                            </a:lnTo>
                            <a:lnTo>
                              <a:pt x="185" y="13"/>
                            </a:lnTo>
                            <a:lnTo>
                              <a:pt x="187" y="14"/>
                            </a:lnTo>
                            <a:lnTo>
                              <a:pt x="185" y="14"/>
                            </a:lnTo>
                            <a:lnTo>
                              <a:pt x="187" y="16"/>
                            </a:lnTo>
                            <a:lnTo>
                              <a:pt x="187" y="17"/>
                            </a:lnTo>
                            <a:lnTo>
                              <a:pt x="187" y="19"/>
                            </a:lnTo>
                            <a:lnTo>
                              <a:pt x="188" y="19"/>
                            </a:lnTo>
                            <a:lnTo>
                              <a:pt x="188" y="17"/>
                            </a:lnTo>
                            <a:lnTo>
                              <a:pt x="188" y="19"/>
                            </a:lnTo>
                            <a:lnTo>
                              <a:pt x="190" y="19"/>
                            </a:lnTo>
                            <a:lnTo>
                              <a:pt x="190" y="19"/>
                            </a:lnTo>
                            <a:lnTo>
                              <a:pt x="190" y="20"/>
                            </a:lnTo>
                            <a:lnTo>
                              <a:pt x="190" y="20"/>
                            </a:lnTo>
                            <a:lnTo>
                              <a:pt x="190" y="22"/>
                            </a:lnTo>
                            <a:lnTo>
                              <a:pt x="190" y="22"/>
                            </a:lnTo>
                            <a:lnTo>
                              <a:pt x="188" y="20"/>
                            </a:lnTo>
                            <a:lnTo>
                              <a:pt x="188" y="22"/>
                            </a:lnTo>
                            <a:lnTo>
                              <a:pt x="188" y="25"/>
                            </a:lnTo>
                            <a:lnTo>
                              <a:pt x="188" y="25"/>
                            </a:lnTo>
                            <a:lnTo>
                              <a:pt x="188" y="26"/>
                            </a:lnTo>
                            <a:lnTo>
                              <a:pt x="190" y="26"/>
                            </a:lnTo>
                            <a:lnTo>
                              <a:pt x="190" y="26"/>
                            </a:lnTo>
                            <a:lnTo>
                              <a:pt x="191" y="26"/>
                            </a:lnTo>
                            <a:lnTo>
                              <a:pt x="191" y="26"/>
                            </a:lnTo>
                            <a:lnTo>
                              <a:pt x="191" y="26"/>
                            </a:lnTo>
                            <a:lnTo>
                              <a:pt x="193" y="29"/>
                            </a:lnTo>
                            <a:lnTo>
                              <a:pt x="193" y="34"/>
                            </a:lnTo>
                            <a:lnTo>
                              <a:pt x="194" y="37"/>
                            </a:lnTo>
                            <a:lnTo>
                              <a:pt x="193" y="39"/>
                            </a:lnTo>
                            <a:lnTo>
                              <a:pt x="193" y="42"/>
                            </a:lnTo>
                            <a:lnTo>
                              <a:pt x="193" y="43"/>
                            </a:lnTo>
                            <a:lnTo>
                              <a:pt x="193" y="45"/>
                            </a:lnTo>
                            <a:lnTo>
                              <a:pt x="191" y="45"/>
                            </a:lnTo>
                            <a:lnTo>
                              <a:pt x="191" y="48"/>
                            </a:lnTo>
                            <a:lnTo>
                              <a:pt x="191" y="49"/>
                            </a:lnTo>
                            <a:lnTo>
                              <a:pt x="191" y="49"/>
                            </a:lnTo>
                            <a:lnTo>
                              <a:pt x="191" y="48"/>
                            </a:lnTo>
                            <a:lnTo>
                              <a:pt x="193" y="49"/>
                            </a:lnTo>
                            <a:lnTo>
                              <a:pt x="191" y="51"/>
                            </a:lnTo>
                            <a:lnTo>
                              <a:pt x="191" y="52"/>
                            </a:lnTo>
                            <a:lnTo>
                              <a:pt x="191" y="49"/>
                            </a:lnTo>
                            <a:lnTo>
                              <a:pt x="190" y="48"/>
                            </a:lnTo>
                            <a:lnTo>
                              <a:pt x="190" y="51"/>
                            </a:lnTo>
                            <a:lnTo>
                              <a:pt x="191" y="52"/>
                            </a:lnTo>
                            <a:lnTo>
                              <a:pt x="188" y="52"/>
                            </a:lnTo>
                            <a:lnTo>
                              <a:pt x="188" y="54"/>
                            </a:lnTo>
                            <a:lnTo>
                              <a:pt x="188" y="54"/>
                            </a:lnTo>
                            <a:lnTo>
                              <a:pt x="188" y="55"/>
                            </a:lnTo>
                            <a:lnTo>
                              <a:pt x="188" y="55"/>
                            </a:lnTo>
                            <a:lnTo>
                              <a:pt x="188" y="55"/>
                            </a:lnTo>
                            <a:lnTo>
                              <a:pt x="188" y="57"/>
                            </a:lnTo>
                            <a:lnTo>
                              <a:pt x="188" y="60"/>
                            </a:lnTo>
                            <a:lnTo>
                              <a:pt x="187" y="62"/>
                            </a:lnTo>
                            <a:lnTo>
                              <a:pt x="187" y="62"/>
                            </a:lnTo>
                            <a:lnTo>
                              <a:pt x="187" y="62"/>
                            </a:lnTo>
                            <a:lnTo>
                              <a:pt x="185" y="63"/>
                            </a:lnTo>
                            <a:lnTo>
                              <a:pt x="185" y="63"/>
                            </a:lnTo>
                            <a:lnTo>
                              <a:pt x="185" y="62"/>
                            </a:lnTo>
                            <a:lnTo>
                              <a:pt x="184" y="62"/>
                            </a:lnTo>
                            <a:lnTo>
                              <a:pt x="182" y="63"/>
                            </a:lnTo>
                            <a:lnTo>
                              <a:pt x="182" y="63"/>
                            </a:lnTo>
                            <a:lnTo>
                              <a:pt x="184" y="65"/>
                            </a:lnTo>
                            <a:lnTo>
                              <a:pt x="184" y="65"/>
                            </a:lnTo>
                            <a:lnTo>
                              <a:pt x="182" y="65"/>
                            </a:lnTo>
                            <a:lnTo>
                              <a:pt x="182" y="65"/>
                            </a:lnTo>
                            <a:lnTo>
                              <a:pt x="182" y="63"/>
                            </a:lnTo>
                            <a:lnTo>
                              <a:pt x="181" y="66"/>
                            </a:lnTo>
                            <a:lnTo>
                              <a:pt x="179" y="69"/>
                            </a:lnTo>
                            <a:lnTo>
                              <a:pt x="179" y="69"/>
                            </a:lnTo>
                            <a:lnTo>
                              <a:pt x="178" y="71"/>
                            </a:lnTo>
                            <a:lnTo>
                              <a:pt x="176" y="72"/>
                            </a:lnTo>
                            <a:lnTo>
                              <a:pt x="174" y="72"/>
                            </a:lnTo>
                            <a:lnTo>
                              <a:pt x="176" y="72"/>
                            </a:lnTo>
                            <a:lnTo>
                              <a:pt x="174" y="72"/>
                            </a:lnTo>
                            <a:lnTo>
                              <a:pt x="173" y="74"/>
                            </a:lnTo>
                            <a:lnTo>
                              <a:pt x="171" y="74"/>
                            </a:lnTo>
                            <a:lnTo>
                              <a:pt x="171" y="74"/>
                            </a:lnTo>
                            <a:lnTo>
                              <a:pt x="170" y="74"/>
                            </a:lnTo>
                            <a:lnTo>
                              <a:pt x="171" y="74"/>
                            </a:lnTo>
                            <a:lnTo>
                              <a:pt x="171" y="72"/>
                            </a:lnTo>
                            <a:lnTo>
                              <a:pt x="170" y="72"/>
                            </a:lnTo>
                            <a:lnTo>
                              <a:pt x="168" y="74"/>
                            </a:lnTo>
                            <a:lnTo>
                              <a:pt x="168" y="75"/>
                            </a:lnTo>
                            <a:lnTo>
                              <a:pt x="167" y="75"/>
                            </a:lnTo>
                            <a:lnTo>
                              <a:pt x="168" y="75"/>
                            </a:lnTo>
                            <a:lnTo>
                              <a:pt x="168" y="75"/>
                            </a:lnTo>
                            <a:lnTo>
                              <a:pt x="165" y="75"/>
                            </a:lnTo>
                            <a:lnTo>
                              <a:pt x="162" y="77"/>
                            </a:lnTo>
                            <a:lnTo>
                              <a:pt x="161" y="77"/>
                            </a:lnTo>
                            <a:lnTo>
                              <a:pt x="158" y="77"/>
                            </a:lnTo>
                            <a:lnTo>
                              <a:pt x="156" y="77"/>
                            </a:lnTo>
                            <a:lnTo>
                              <a:pt x="153" y="75"/>
                            </a:lnTo>
                            <a:lnTo>
                              <a:pt x="153" y="77"/>
                            </a:lnTo>
                            <a:lnTo>
                              <a:pt x="153" y="77"/>
                            </a:lnTo>
                            <a:lnTo>
                              <a:pt x="153" y="77"/>
                            </a:lnTo>
                            <a:lnTo>
                              <a:pt x="153" y="77"/>
                            </a:lnTo>
                            <a:lnTo>
                              <a:pt x="152" y="77"/>
                            </a:lnTo>
                            <a:lnTo>
                              <a:pt x="152" y="78"/>
                            </a:lnTo>
                            <a:lnTo>
                              <a:pt x="150" y="77"/>
                            </a:lnTo>
                            <a:lnTo>
                              <a:pt x="150" y="78"/>
                            </a:lnTo>
                            <a:lnTo>
                              <a:pt x="149" y="78"/>
                            </a:lnTo>
                            <a:lnTo>
                              <a:pt x="149" y="78"/>
                            </a:lnTo>
                            <a:lnTo>
                              <a:pt x="147" y="78"/>
                            </a:lnTo>
                            <a:lnTo>
                              <a:pt x="149" y="78"/>
                            </a:lnTo>
                            <a:lnTo>
                              <a:pt x="149" y="77"/>
                            </a:lnTo>
                            <a:lnTo>
                              <a:pt x="149" y="77"/>
                            </a:lnTo>
                            <a:lnTo>
                              <a:pt x="147" y="77"/>
                            </a:lnTo>
                            <a:lnTo>
                              <a:pt x="145" y="77"/>
                            </a:lnTo>
                            <a:lnTo>
                              <a:pt x="145" y="78"/>
                            </a:lnTo>
                            <a:lnTo>
                              <a:pt x="144" y="78"/>
                            </a:lnTo>
                            <a:lnTo>
                              <a:pt x="142" y="77"/>
                            </a:lnTo>
                            <a:lnTo>
                              <a:pt x="141" y="78"/>
                            </a:lnTo>
                            <a:lnTo>
                              <a:pt x="139" y="78"/>
                            </a:lnTo>
                            <a:lnTo>
                              <a:pt x="139" y="78"/>
                            </a:lnTo>
                            <a:lnTo>
                              <a:pt x="139" y="78"/>
                            </a:lnTo>
                            <a:lnTo>
                              <a:pt x="139" y="77"/>
                            </a:lnTo>
                            <a:lnTo>
                              <a:pt x="138" y="77"/>
                            </a:lnTo>
                            <a:lnTo>
                              <a:pt x="136" y="77"/>
                            </a:lnTo>
                            <a:lnTo>
                              <a:pt x="136" y="78"/>
                            </a:lnTo>
                            <a:lnTo>
                              <a:pt x="136" y="78"/>
                            </a:lnTo>
                            <a:lnTo>
                              <a:pt x="135" y="78"/>
                            </a:lnTo>
                            <a:lnTo>
                              <a:pt x="132" y="78"/>
                            </a:lnTo>
                            <a:lnTo>
                              <a:pt x="130" y="78"/>
                            </a:lnTo>
                            <a:lnTo>
                              <a:pt x="130" y="77"/>
                            </a:lnTo>
                            <a:lnTo>
                              <a:pt x="129" y="77"/>
                            </a:lnTo>
                            <a:lnTo>
                              <a:pt x="127" y="77"/>
                            </a:lnTo>
                            <a:lnTo>
                              <a:pt x="126" y="77"/>
                            </a:lnTo>
                            <a:lnTo>
                              <a:pt x="126" y="77"/>
                            </a:lnTo>
                            <a:lnTo>
                              <a:pt x="126" y="77"/>
                            </a:lnTo>
                            <a:lnTo>
                              <a:pt x="126" y="77"/>
                            </a:lnTo>
                            <a:lnTo>
                              <a:pt x="127" y="77"/>
                            </a:lnTo>
                            <a:lnTo>
                              <a:pt x="129" y="77"/>
                            </a:lnTo>
                            <a:lnTo>
                              <a:pt x="126" y="78"/>
                            </a:lnTo>
                            <a:lnTo>
                              <a:pt x="129" y="78"/>
                            </a:lnTo>
                            <a:lnTo>
                              <a:pt x="129" y="78"/>
                            </a:lnTo>
                            <a:lnTo>
                              <a:pt x="129" y="78"/>
                            </a:lnTo>
                            <a:lnTo>
                              <a:pt x="129" y="80"/>
                            </a:lnTo>
                            <a:lnTo>
                              <a:pt x="127" y="80"/>
                            </a:lnTo>
                            <a:lnTo>
                              <a:pt x="126" y="78"/>
                            </a:lnTo>
                            <a:lnTo>
                              <a:pt x="124" y="80"/>
                            </a:lnTo>
                            <a:lnTo>
                              <a:pt x="124" y="78"/>
                            </a:lnTo>
                            <a:lnTo>
                              <a:pt x="124" y="78"/>
                            </a:lnTo>
                            <a:lnTo>
                              <a:pt x="123" y="78"/>
                            </a:lnTo>
                            <a:lnTo>
                              <a:pt x="121" y="77"/>
                            </a:lnTo>
                            <a:lnTo>
                              <a:pt x="119" y="77"/>
                            </a:lnTo>
                            <a:lnTo>
                              <a:pt x="119" y="77"/>
                            </a:lnTo>
                            <a:lnTo>
                              <a:pt x="119" y="77"/>
                            </a:lnTo>
                            <a:lnTo>
                              <a:pt x="118" y="77"/>
                            </a:lnTo>
                            <a:lnTo>
                              <a:pt x="118" y="77"/>
                            </a:lnTo>
                            <a:lnTo>
                              <a:pt x="119" y="78"/>
                            </a:lnTo>
                            <a:lnTo>
                              <a:pt x="118" y="78"/>
                            </a:lnTo>
                            <a:lnTo>
                              <a:pt x="118" y="78"/>
                            </a:lnTo>
                            <a:lnTo>
                              <a:pt x="116" y="78"/>
                            </a:lnTo>
                            <a:lnTo>
                              <a:pt x="115" y="78"/>
                            </a:lnTo>
                            <a:lnTo>
                              <a:pt x="115" y="80"/>
                            </a:lnTo>
                            <a:lnTo>
                              <a:pt x="116" y="80"/>
                            </a:lnTo>
                            <a:lnTo>
                              <a:pt x="115" y="80"/>
                            </a:lnTo>
                            <a:lnTo>
                              <a:pt x="115" y="78"/>
                            </a:lnTo>
                            <a:lnTo>
                              <a:pt x="113" y="78"/>
                            </a:lnTo>
                            <a:lnTo>
                              <a:pt x="113" y="80"/>
                            </a:lnTo>
                            <a:lnTo>
                              <a:pt x="113" y="80"/>
                            </a:lnTo>
                            <a:lnTo>
                              <a:pt x="112" y="80"/>
                            </a:lnTo>
                            <a:lnTo>
                              <a:pt x="112" y="80"/>
                            </a:lnTo>
                            <a:lnTo>
                              <a:pt x="110" y="80"/>
                            </a:lnTo>
                            <a:lnTo>
                              <a:pt x="112" y="80"/>
                            </a:lnTo>
                            <a:lnTo>
                              <a:pt x="110" y="78"/>
                            </a:lnTo>
                            <a:lnTo>
                              <a:pt x="110" y="78"/>
                            </a:lnTo>
                            <a:lnTo>
                              <a:pt x="112" y="78"/>
                            </a:lnTo>
                            <a:lnTo>
                              <a:pt x="112" y="77"/>
                            </a:lnTo>
                            <a:lnTo>
                              <a:pt x="110" y="77"/>
                            </a:lnTo>
                            <a:lnTo>
                              <a:pt x="109" y="77"/>
                            </a:lnTo>
                            <a:lnTo>
                              <a:pt x="109" y="78"/>
                            </a:lnTo>
                            <a:lnTo>
                              <a:pt x="109" y="78"/>
                            </a:lnTo>
                            <a:lnTo>
                              <a:pt x="109" y="80"/>
                            </a:lnTo>
                            <a:lnTo>
                              <a:pt x="109" y="80"/>
                            </a:lnTo>
                            <a:lnTo>
                              <a:pt x="107" y="80"/>
                            </a:lnTo>
                            <a:lnTo>
                              <a:pt x="109" y="80"/>
                            </a:lnTo>
                            <a:lnTo>
                              <a:pt x="107" y="80"/>
                            </a:lnTo>
                            <a:lnTo>
                              <a:pt x="107" y="80"/>
                            </a:lnTo>
                            <a:lnTo>
                              <a:pt x="106" y="80"/>
                            </a:lnTo>
                            <a:lnTo>
                              <a:pt x="104" y="78"/>
                            </a:lnTo>
                            <a:lnTo>
                              <a:pt x="103" y="80"/>
                            </a:lnTo>
                            <a:lnTo>
                              <a:pt x="104" y="78"/>
                            </a:lnTo>
                            <a:lnTo>
                              <a:pt x="104" y="78"/>
                            </a:lnTo>
                            <a:lnTo>
                              <a:pt x="103" y="78"/>
                            </a:lnTo>
                            <a:lnTo>
                              <a:pt x="103" y="78"/>
                            </a:lnTo>
                            <a:lnTo>
                              <a:pt x="103" y="77"/>
                            </a:lnTo>
                            <a:lnTo>
                              <a:pt x="103" y="77"/>
                            </a:lnTo>
                            <a:lnTo>
                              <a:pt x="101" y="77"/>
                            </a:lnTo>
                            <a:lnTo>
                              <a:pt x="101" y="77"/>
                            </a:lnTo>
                            <a:lnTo>
                              <a:pt x="101" y="77"/>
                            </a:lnTo>
                            <a:lnTo>
                              <a:pt x="100" y="78"/>
                            </a:lnTo>
                            <a:lnTo>
                              <a:pt x="98" y="77"/>
                            </a:lnTo>
                            <a:lnTo>
                              <a:pt x="98" y="78"/>
                            </a:lnTo>
                            <a:lnTo>
                              <a:pt x="98" y="78"/>
                            </a:lnTo>
                            <a:lnTo>
                              <a:pt x="97" y="78"/>
                            </a:lnTo>
                            <a:lnTo>
                              <a:pt x="95" y="78"/>
                            </a:lnTo>
                            <a:lnTo>
                              <a:pt x="93" y="78"/>
                            </a:lnTo>
                            <a:lnTo>
                              <a:pt x="95" y="78"/>
                            </a:lnTo>
                            <a:lnTo>
                              <a:pt x="93" y="78"/>
                            </a:lnTo>
                            <a:lnTo>
                              <a:pt x="93" y="78"/>
                            </a:lnTo>
                            <a:lnTo>
                              <a:pt x="93" y="78"/>
                            </a:lnTo>
                            <a:lnTo>
                              <a:pt x="92" y="78"/>
                            </a:lnTo>
                            <a:lnTo>
                              <a:pt x="92" y="78"/>
                            </a:lnTo>
                            <a:lnTo>
                              <a:pt x="92" y="78"/>
                            </a:lnTo>
                            <a:lnTo>
                              <a:pt x="92" y="77"/>
                            </a:lnTo>
                            <a:lnTo>
                              <a:pt x="92" y="77"/>
                            </a:lnTo>
                            <a:lnTo>
                              <a:pt x="93" y="77"/>
                            </a:lnTo>
                            <a:lnTo>
                              <a:pt x="93" y="75"/>
                            </a:lnTo>
                            <a:lnTo>
                              <a:pt x="92" y="75"/>
                            </a:lnTo>
                            <a:lnTo>
                              <a:pt x="90" y="75"/>
                            </a:lnTo>
                            <a:lnTo>
                              <a:pt x="90" y="77"/>
                            </a:lnTo>
                            <a:lnTo>
                              <a:pt x="90" y="77"/>
                            </a:lnTo>
                            <a:lnTo>
                              <a:pt x="89" y="77"/>
                            </a:lnTo>
                            <a:lnTo>
                              <a:pt x="89" y="78"/>
                            </a:lnTo>
                            <a:lnTo>
                              <a:pt x="87" y="78"/>
                            </a:lnTo>
                            <a:lnTo>
                              <a:pt x="86" y="78"/>
                            </a:lnTo>
                            <a:lnTo>
                              <a:pt x="86" y="78"/>
                            </a:lnTo>
                            <a:lnTo>
                              <a:pt x="84" y="77"/>
                            </a:lnTo>
                            <a:lnTo>
                              <a:pt x="83" y="77"/>
                            </a:lnTo>
                            <a:lnTo>
                              <a:pt x="83" y="77"/>
                            </a:lnTo>
                            <a:lnTo>
                              <a:pt x="83" y="78"/>
                            </a:lnTo>
                            <a:lnTo>
                              <a:pt x="84" y="78"/>
                            </a:lnTo>
                            <a:lnTo>
                              <a:pt x="84" y="78"/>
                            </a:lnTo>
                            <a:lnTo>
                              <a:pt x="81" y="77"/>
                            </a:lnTo>
                            <a:lnTo>
                              <a:pt x="80" y="78"/>
                            </a:lnTo>
                            <a:lnTo>
                              <a:pt x="78" y="78"/>
                            </a:lnTo>
                            <a:lnTo>
                              <a:pt x="75" y="78"/>
                            </a:lnTo>
                            <a:lnTo>
                              <a:pt x="75" y="77"/>
                            </a:lnTo>
                            <a:lnTo>
                              <a:pt x="74" y="77"/>
                            </a:lnTo>
                            <a:lnTo>
                              <a:pt x="75" y="78"/>
                            </a:lnTo>
                            <a:lnTo>
                              <a:pt x="74" y="78"/>
                            </a:lnTo>
                            <a:lnTo>
                              <a:pt x="72" y="78"/>
                            </a:lnTo>
                            <a:lnTo>
                              <a:pt x="72" y="77"/>
                            </a:lnTo>
                            <a:lnTo>
                              <a:pt x="71" y="77"/>
                            </a:lnTo>
                            <a:lnTo>
                              <a:pt x="71" y="77"/>
                            </a:lnTo>
                            <a:lnTo>
                              <a:pt x="69" y="77"/>
                            </a:lnTo>
                            <a:lnTo>
                              <a:pt x="69" y="77"/>
                            </a:lnTo>
                            <a:lnTo>
                              <a:pt x="69" y="77"/>
                            </a:lnTo>
                            <a:lnTo>
                              <a:pt x="71" y="77"/>
                            </a:lnTo>
                            <a:lnTo>
                              <a:pt x="69" y="77"/>
                            </a:lnTo>
                            <a:lnTo>
                              <a:pt x="67" y="77"/>
                            </a:lnTo>
                            <a:lnTo>
                              <a:pt x="67" y="77"/>
                            </a:lnTo>
                            <a:lnTo>
                              <a:pt x="66" y="75"/>
                            </a:lnTo>
                            <a:lnTo>
                              <a:pt x="66" y="75"/>
                            </a:lnTo>
                            <a:lnTo>
                              <a:pt x="63" y="77"/>
                            </a:lnTo>
                            <a:lnTo>
                              <a:pt x="61" y="77"/>
                            </a:lnTo>
                            <a:lnTo>
                              <a:pt x="61" y="77"/>
                            </a:lnTo>
                            <a:lnTo>
                              <a:pt x="58" y="77"/>
                            </a:lnTo>
                            <a:lnTo>
                              <a:pt x="55" y="75"/>
                            </a:lnTo>
                            <a:lnTo>
                              <a:pt x="52" y="75"/>
                            </a:lnTo>
                            <a:lnTo>
                              <a:pt x="52" y="75"/>
                            </a:lnTo>
                            <a:lnTo>
                              <a:pt x="52" y="77"/>
                            </a:lnTo>
                            <a:lnTo>
                              <a:pt x="52" y="77"/>
                            </a:lnTo>
                            <a:lnTo>
                              <a:pt x="52" y="77"/>
                            </a:lnTo>
                            <a:lnTo>
                              <a:pt x="51" y="77"/>
                            </a:lnTo>
                            <a:lnTo>
                              <a:pt x="49" y="77"/>
                            </a:lnTo>
                            <a:lnTo>
                              <a:pt x="49" y="77"/>
                            </a:lnTo>
                            <a:lnTo>
                              <a:pt x="49" y="77"/>
                            </a:lnTo>
                            <a:lnTo>
                              <a:pt x="49" y="77"/>
                            </a:lnTo>
                            <a:lnTo>
                              <a:pt x="48" y="77"/>
                            </a:lnTo>
                            <a:lnTo>
                              <a:pt x="48" y="78"/>
                            </a:lnTo>
                            <a:lnTo>
                              <a:pt x="48" y="77"/>
                            </a:lnTo>
                            <a:lnTo>
                              <a:pt x="46" y="77"/>
                            </a:lnTo>
                            <a:lnTo>
                              <a:pt x="46" y="77"/>
                            </a:lnTo>
                            <a:lnTo>
                              <a:pt x="45" y="77"/>
                            </a:lnTo>
                            <a:lnTo>
                              <a:pt x="45" y="78"/>
                            </a:lnTo>
                            <a:lnTo>
                              <a:pt x="45" y="77"/>
                            </a:lnTo>
                            <a:lnTo>
                              <a:pt x="43" y="77"/>
                            </a:lnTo>
                            <a:lnTo>
                              <a:pt x="43" y="77"/>
                            </a:lnTo>
                            <a:lnTo>
                              <a:pt x="45" y="77"/>
                            </a:lnTo>
                            <a:lnTo>
                              <a:pt x="43" y="75"/>
                            </a:lnTo>
                            <a:lnTo>
                              <a:pt x="43" y="75"/>
                            </a:lnTo>
                            <a:lnTo>
                              <a:pt x="43" y="75"/>
                            </a:lnTo>
                            <a:lnTo>
                              <a:pt x="43" y="75"/>
                            </a:lnTo>
                            <a:lnTo>
                              <a:pt x="41" y="75"/>
                            </a:lnTo>
                            <a:lnTo>
                              <a:pt x="43" y="75"/>
                            </a:lnTo>
                            <a:lnTo>
                              <a:pt x="43" y="75"/>
                            </a:lnTo>
                            <a:lnTo>
                              <a:pt x="41" y="75"/>
                            </a:lnTo>
                            <a:lnTo>
                              <a:pt x="43" y="74"/>
                            </a:lnTo>
                            <a:lnTo>
                              <a:pt x="43" y="74"/>
                            </a:lnTo>
                            <a:lnTo>
                              <a:pt x="41" y="74"/>
                            </a:lnTo>
                            <a:lnTo>
                              <a:pt x="41" y="75"/>
                            </a:lnTo>
                            <a:lnTo>
                              <a:pt x="41" y="77"/>
                            </a:lnTo>
                            <a:lnTo>
                              <a:pt x="41" y="77"/>
                            </a:lnTo>
                            <a:lnTo>
                              <a:pt x="40" y="77"/>
                            </a:lnTo>
                            <a:lnTo>
                              <a:pt x="38" y="77"/>
                            </a:lnTo>
                            <a:lnTo>
                              <a:pt x="37" y="77"/>
                            </a:lnTo>
                            <a:lnTo>
                              <a:pt x="37" y="77"/>
                            </a:lnTo>
                            <a:lnTo>
                              <a:pt x="35" y="77"/>
                            </a:lnTo>
                            <a:lnTo>
                              <a:pt x="35" y="77"/>
                            </a:lnTo>
                            <a:lnTo>
                              <a:pt x="34" y="77"/>
                            </a:lnTo>
                            <a:lnTo>
                              <a:pt x="35" y="77"/>
                            </a:lnTo>
                            <a:lnTo>
                              <a:pt x="35" y="75"/>
                            </a:lnTo>
                            <a:lnTo>
                              <a:pt x="34" y="75"/>
                            </a:lnTo>
                            <a:lnTo>
                              <a:pt x="32" y="75"/>
                            </a:lnTo>
                            <a:lnTo>
                              <a:pt x="31" y="77"/>
                            </a:lnTo>
                            <a:lnTo>
                              <a:pt x="31" y="77"/>
                            </a:lnTo>
                            <a:lnTo>
                              <a:pt x="29" y="75"/>
                            </a:lnTo>
                            <a:lnTo>
                              <a:pt x="28" y="75"/>
                            </a:lnTo>
                            <a:lnTo>
                              <a:pt x="26" y="74"/>
                            </a:lnTo>
                            <a:lnTo>
                              <a:pt x="26" y="74"/>
                            </a:lnTo>
                            <a:lnTo>
                              <a:pt x="25" y="72"/>
                            </a:lnTo>
                            <a:lnTo>
                              <a:pt x="23" y="72"/>
                            </a:lnTo>
                            <a:lnTo>
                              <a:pt x="22" y="72"/>
                            </a:lnTo>
                            <a:lnTo>
                              <a:pt x="22" y="72"/>
                            </a:lnTo>
                            <a:lnTo>
                              <a:pt x="20" y="71"/>
                            </a:lnTo>
                            <a:lnTo>
                              <a:pt x="20" y="71"/>
                            </a:lnTo>
                            <a:lnTo>
                              <a:pt x="19" y="71"/>
                            </a:lnTo>
                            <a:lnTo>
                              <a:pt x="19" y="69"/>
                            </a:lnTo>
                            <a:lnTo>
                              <a:pt x="19" y="69"/>
                            </a:lnTo>
                            <a:lnTo>
                              <a:pt x="20" y="69"/>
                            </a:lnTo>
                            <a:lnTo>
                              <a:pt x="19" y="69"/>
                            </a:lnTo>
                            <a:lnTo>
                              <a:pt x="19" y="69"/>
                            </a:lnTo>
                            <a:lnTo>
                              <a:pt x="17" y="68"/>
                            </a:lnTo>
                            <a:lnTo>
                              <a:pt x="17" y="68"/>
                            </a:lnTo>
                            <a:lnTo>
                              <a:pt x="17" y="68"/>
                            </a:lnTo>
                            <a:lnTo>
                              <a:pt x="17" y="68"/>
                            </a:lnTo>
                            <a:lnTo>
                              <a:pt x="17" y="68"/>
                            </a:lnTo>
                            <a:lnTo>
                              <a:pt x="17" y="68"/>
                            </a:lnTo>
                            <a:lnTo>
                              <a:pt x="17" y="68"/>
                            </a:lnTo>
                            <a:lnTo>
                              <a:pt x="15" y="66"/>
                            </a:lnTo>
                            <a:lnTo>
                              <a:pt x="14" y="66"/>
                            </a:lnTo>
                            <a:lnTo>
                              <a:pt x="14" y="65"/>
                            </a:lnTo>
                            <a:lnTo>
                              <a:pt x="14" y="65"/>
                            </a:lnTo>
                            <a:lnTo>
                              <a:pt x="14" y="65"/>
                            </a:lnTo>
                            <a:lnTo>
                              <a:pt x="12" y="65"/>
                            </a:lnTo>
                            <a:lnTo>
                              <a:pt x="12" y="65"/>
                            </a:lnTo>
                            <a:lnTo>
                              <a:pt x="12" y="63"/>
                            </a:lnTo>
                            <a:lnTo>
                              <a:pt x="11" y="65"/>
                            </a:lnTo>
                            <a:lnTo>
                              <a:pt x="12" y="62"/>
                            </a:lnTo>
                            <a:lnTo>
                              <a:pt x="11" y="62"/>
                            </a:lnTo>
                            <a:lnTo>
                              <a:pt x="11" y="62"/>
                            </a:lnTo>
                            <a:lnTo>
                              <a:pt x="11" y="62"/>
                            </a:lnTo>
                            <a:lnTo>
                              <a:pt x="9" y="62"/>
                            </a:lnTo>
                            <a:lnTo>
                              <a:pt x="9" y="62"/>
                            </a:lnTo>
                            <a:lnTo>
                              <a:pt x="9" y="60"/>
                            </a:lnTo>
                            <a:lnTo>
                              <a:pt x="8" y="60"/>
                            </a:lnTo>
                            <a:lnTo>
                              <a:pt x="8" y="59"/>
                            </a:lnTo>
                            <a:lnTo>
                              <a:pt x="8" y="57"/>
                            </a:lnTo>
                            <a:lnTo>
                              <a:pt x="8" y="57"/>
                            </a:lnTo>
                            <a:lnTo>
                              <a:pt x="8" y="57"/>
                            </a:lnTo>
                            <a:lnTo>
                              <a:pt x="8" y="57"/>
                            </a:lnTo>
                            <a:lnTo>
                              <a:pt x="8" y="57"/>
                            </a:lnTo>
                            <a:lnTo>
                              <a:pt x="8" y="55"/>
                            </a:lnTo>
                            <a:lnTo>
                              <a:pt x="6" y="55"/>
                            </a:lnTo>
                            <a:lnTo>
                              <a:pt x="6" y="54"/>
                            </a:lnTo>
                            <a:lnTo>
                              <a:pt x="8" y="54"/>
                            </a:lnTo>
                            <a:lnTo>
                              <a:pt x="8" y="54"/>
                            </a:lnTo>
                            <a:lnTo>
                              <a:pt x="6" y="52"/>
                            </a:lnTo>
                            <a:lnTo>
                              <a:pt x="8" y="52"/>
                            </a:lnTo>
                            <a:lnTo>
                              <a:pt x="8" y="52"/>
                            </a:lnTo>
                            <a:lnTo>
                              <a:pt x="6" y="51"/>
                            </a:lnTo>
                            <a:lnTo>
                              <a:pt x="6" y="49"/>
                            </a:lnTo>
                            <a:lnTo>
                              <a:pt x="6" y="48"/>
                            </a:lnTo>
                            <a:lnTo>
                              <a:pt x="6" y="49"/>
                            </a:lnTo>
                            <a:lnTo>
                              <a:pt x="8" y="49"/>
                            </a:lnTo>
                            <a:lnTo>
                              <a:pt x="8" y="48"/>
                            </a:lnTo>
                            <a:lnTo>
                              <a:pt x="8" y="48"/>
                            </a:lnTo>
                            <a:lnTo>
                              <a:pt x="8" y="48"/>
                            </a:lnTo>
                            <a:lnTo>
                              <a:pt x="9" y="49"/>
                            </a:lnTo>
                            <a:lnTo>
                              <a:pt x="8" y="49"/>
                            </a:lnTo>
                            <a:lnTo>
                              <a:pt x="8" y="49"/>
                            </a:lnTo>
                            <a:lnTo>
                              <a:pt x="8" y="51"/>
                            </a:lnTo>
                            <a:lnTo>
                              <a:pt x="9" y="51"/>
                            </a:lnTo>
                            <a:lnTo>
                              <a:pt x="8" y="51"/>
                            </a:lnTo>
                            <a:lnTo>
                              <a:pt x="8" y="52"/>
                            </a:lnTo>
                            <a:lnTo>
                              <a:pt x="9" y="52"/>
                            </a:lnTo>
                            <a:lnTo>
                              <a:pt x="9" y="52"/>
                            </a:lnTo>
                            <a:lnTo>
                              <a:pt x="9" y="54"/>
                            </a:lnTo>
                            <a:lnTo>
                              <a:pt x="8" y="54"/>
                            </a:lnTo>
                            <a:lnTo>
                              <a:pt x="9" y="55"/>
                            </a:lnTo>
                            <a:lnTo>
                              <a:pt x="9" y="57"/>
                            </a:lnTo>
                            <a:lnTo>
                              <a:pt x="9" y="55"/>
                            </a:lnTo>
                            <a:lnTo>
                              <a:pt x="9" y="55"/>
                            </a:lnTo>
                            <a:lnTo>
                              <a:pt x="8" y="57"/>
                            </a:lnTo>
                            <a:lnTo>
                              <a:pt x="9" y="57"/>
                            </a:lnTo>
                            <a:lnTo>
                              <a:pt x="11" y="59"/>
                            </a:lnTo>
                            <a:lnTo>
                              <a:pt x="14" y="60"/>
                            </a:lnTo>
                            <a:lnTo>
                              <a:pt x="15" y="60"/>
                            </a:lnTo>
                            <a:lnTo>
                              <a:pt x="15" y="62"/>
                            </a:lnTo>
                            <a:lnTo>
                              <a:pt x="17" y="63"/>
                            </a:lnTo>
                            <a:lnTo>
                              <a:pt x="19" y="65"/>
                            </a:lnTo>
                            <a:lnTo>
                              <a:pt x="19" y="63"/>
                            </a:lnTo>
                            <a:lnTo>
                              <a:pt x="19" y="63"/>
                            </a:lnTo>
                            <a:lnTo>
                              <a:pt x="19" y="63"/>
                            </a:lnTo>
                            <a:lnTo>
                              <a:pt x="19" y="65"/>
                            </a:lnTo>
                            <a:lnTo>
                              <a:pt x="19" y="65"/>
                            </a:lnTo>
                            <a:lnTo>
                              <a:pt x="20" y="65"/>
                            </a:lnTo>
                            <a:lnTo>
                              <a:pt x="20" y="66"/>
                            </a:lnTo>
                            <a:lnTo>
                              <a:pt x="22" y="66"/>
                            </a:lnTo>
                            <a:lnTo>
                              <a:pt x="22" y="66"/>
                            </a:lnTo>
                            <a:lnTo>
                              <a:pt x="22" y="68"/>
                            </a:lnTo>
                            <a:lnTo>
                              <a:pt x="22" y="68"/>
                            </a:lnTo>
                            <a:lnTo>
                              <a:pt x="22" y="68"/>
                            </a:lnTo>
                            <a:lnTo>
                              <a:pt x="20" y="69"/>
                            </a:lnTo>
                            <a:lnTo>
                              <a:pt x="22" y="69"/>
                            </a:lnTo>
                            <a:lnTo>
                              <a:pt x="23" y="69"/>
                            </a:lnTo>
                            <a:lnTo>
                              <a:pt x="25" y="69"/>
                            </a:lnTo>
                            <a:lnTo>
                              <a:pt x="26" y="69"/>
                            </a:lnTo>
                            <a:lnTo>
                              <a:pt x="26" y="69"/>
                            </a:lnTo>
                            <a:lnTo>
                              <a:pt x="28" y="69"/>
                            </a:lnTo>
                            <a:lnTo>
                              <a:pt x="28" y="69"/>
                            </a:lnTo>
                            <a:lnTo>
                              <a:pt x="28" y="71"/>
                            </a:lnTo>
                            <a:lnTo>
                              <a:pt x="28" y="71"/>
                            </a:lnTo>
                            <a:lnTo>
                              <a:pt x="29" y="72"/>
                            </a:lnTo>
                            <a:lnTo>
                              <a:pt x="26" y="72"/>
                            </a:lnTo>
                            <a:lnTo>
                              <a:pt x="28" y="72"/>
                            </a:lnTo>
                            <a:lnTo>
                              <a:pt x="29" y="72"/>
                            </a:lnTo>
                            <a:lnTo>
                              <a:pt x="31" y="72"/>
                            </a:lnTo>
                            <a:lnTo>
                              <a:pt x="29" y="72"/>
                            </a:lnTo>
                            <a:lnTo>
                              <a:pt x="29" y="72"/>
                            </a:lnTo>
                            <a:lnTo>
                              <a:pt x="29" y="72"/>
                            </a:lnTo>
                            <a:lnTo>
                              <a:pt x="31" y="72"/>
                            </a:lnTo>
                            <a:lnTo>
                              <a:pt x="32" y="72"/>
                            </a:lnTo>
                            <a:lnTo>
                              <a:pt x="31" y="74"/>
                            </a:lnTo>
                            <a:lnTo>
                              <a:pt x="32" y="74"/>
                            </a:lnTo>
                            <a:lnTo>
                              <a:pt x="32" y="72"/>
                            </a:lnTo>
                            <a:lnTo>
                              <a:pt x="34" y="72"/>
                            </a:lnTo>
                            <a:lnTo>
                              <a:pt x="34" y="72"/>
                            </a:lnTo>
                            <a:lnTo>
                              <a:pt x="34" y="72"/>
                            </a:lnTo>
                            <a:lnTo>
                              <a:pt x="35" y="72"/>
                            </a:lnTo>
                            <a:lnTo>
                              <a:pt x="35" y="74"/>
                            </a:lnTo>
                            <a:lnTo>
                              <a:pt x="34" y="74"/>
                            </a:lnTo>
                            <a:lnTo>
                              <a:pt x="35" y="74"/>
                            </a:lnTo>
                            <a:lnTo>
                              <a:pt x="37" y="74"/>
                            </a:lnTo>
                            <a:lnTo>
                              <a:pt x="35" y="72"/>
                            </a:lnTo>
                            <a:lnTo>
                              <a:pt x="35" y="72"/>
                            </a:lnTo>
                            <a:lnTo>
                              <a:pt x="38" y="72"/>
                            </a:lnTo>
                            <a:lnTo>
                              <a:pt x="38" y="72"/>
                            </a:lnTo>
                            <a:lnTo>
                              <a:pt x="38" y="72"/>
                            </a:lnTo>
                            <a:lnTo>
                              <a:pt x="40" y="72"/>
                            </a:lnTo>
                            <a:lnTo>
                              <a:pt x="43" y="72"/>
                            </a:lnTo>
                            <a:lnTo>
                              <a:pt x="45" y="72"/>
                            </a:lnTo>
                            <a:lnTo>
                              <a:pt x="48" y="72"/>
                            </a:lnTo>
                            <a:lnTo>
                              <a:pt x="49" y="72"/>
                            </a:lnTo>
                            <a:lnTo>
                              <a:pt x="49" y="72"/>
                            </a:lnTo>
                            <a:lnTo>
                              <a:pt x="49" y="72"/>
                            </a:lnTo>
                            <a:lnTo>
                              <a:pt x="51" y="72"/>
                            </a:lnTo>
                            <a:lnTo>
                              <a:pt x="52" y="72"/>
                            </a:lnTo>
                            <a:lnTo>
                              <a:pt x="55" y="72"/>
                            </a:lnTo>
                            <a:lnTo>
                              <a:pt x="54" y="72"/>
                            </a:lnTo>
                            <a:lnTo>
                              <a:pt x="58" y="72"/>
                            </a:lnTo>
                            <a:lnTo>
                              <a:pt x="61" y="72"/>
                            </a:lnTo>
                            <a:lnTo>
                              <a:pt x="61" y="72"/>
                            </a:lnTo>
                            <a:lnTo>
                              <a:pt x="61" y="72"/>
                            </a:lnTo>
                            <a:lnTo>
                              <a:pt x="63" y="72"/>
                            </a:lnTo>
                            <a:lnTo>
                              <a:pt x="64" y="72"/>
                            </a:lnTo>
                            <a:lnTo>
                              <a:pt x="64" y="74"/>
                            </a:lnTo>
                            <a:lnTo>
                              <a:pt x="66" y="72"/>
                            </a:lnTo>
                            <a:lnTo>
                              <a:pt x="64" y="72"/>
                            </a:lnTo>
                            <a:lnTo>
                              <a:pt x="67" y="72"/>
                            </a:lnTo>
                            <a:lnTo>
                              <a:pt x="71" y="72"/>
                            </a:lnTo>
                            <a:lnTo>
                              <a:pt x="74" y="71"/>
                            </a:lnTo>
                            <a:lnTo>
                              <a:pt x="74" y="72"/>
                            </a:lnTo>
                            <a:lnTo>
                              <a:pt x="74" y="72"/>
                            </a:lnTo>
                            <a:lnTo>
                              <a:pt x="74" y="72"/>
                            </a:lnTo>
                            <a:lnTo>
                              <a:pt x="74" y="72"/>
                            </a:lnTo>
                            <a:lnTo>
                              <a:pt x="77" y="72"/>
                            </a:lnTo>
                            <a:lnTo>
                              <a:pt x="80" y="72"/>
                            </a:lnTo>
                            <a:lnTo>
                              <a:pt x="80" y="72"/>
                            </a:lnTo>
                            <a:lnTo>
                              <a:pt x="80" y="72"/>
                            </a:lnTo>
                            <a:lnTo>
                              <a:pt x="80" y="72"/>
                            </a:lnTo>
                            <a:lnTo>
                              <a:pt x="80" y="72"/>
                            </a:lnTo>
                            <a:lnTo>
                              <a:pt x="81" y="72"/>
                            </a:lnTo>
                            <a:lnTo>
                              <a:pt x="81" y="72"/>
                            </a:lnTo>
                            <a:lnTo>
                              <a:pt x="81" y="72"/>
                            </a:lnTo>
                            <a:lnTo>
                              <a:pt x="83" y="72"/>
                            </a:lnTo>
                            <a:lnTo>
                              <a:pt x="83" y="72"/>
                            </a:lnTo>
                            <a:lnTo>
                              <a:pt x="83" y="74"/>
                            </a:lnTo>
                            <a:lnTo>
                              <a:pt x="83" y="72"/>
                            </a:lnTo>
                            <a:lnTo>
                              <a:pt x="86" y="72"/>
                            </a:lnTo>
                            <a:lnTo>
                              <a:pt x="86" y="71"/>
                            </a:lnTo>
                            <a:lnTo>
                              <a:pt x="86" y="72"/>
                            </a:lnTo>
                            <a:lnTo>
                              <a:pt x="86" y="74"/>
                            </a:lnTo>
                            <a:lnTo>
                              <a:pt x="87" y="74"/>
                            </a:lnTo>
                            <a:lnTo>
                              <a:pt x="89" y="72"/>
                            </a:lnTo>
                            <a:lnTo>
                              <a:pt x="89" y="72"/>
                            </a:lnTo>
                            <a:lnTo>
                              <a:pt x="90" y="74"/>
                            </a:lnTo>
                            <a:lnTo>
                              <a:pt x="90" y="74"/>
                            </a:lnTo>
                            <a:lnTo>
                              <a:pt x="90" y="74"/>
                            </a:lnTo>
                            <a:lnTo>
                              <a:pt x="92" y="74"/>
                            </a:lnTo>
                            <a:lnTo>
                              <a:pt x="92" y="74"/>
                            </a:lnTo>
                            <a:lnTo>
                              <a:pt x="92" y="72"/>
                            </a:lnTo>
                            <a:lnTo>
                              <a:pt x="93" y="72"/>
                            </a:lnTo>
                            <a:lnTo>
                              <a:pt x="92" y="72"/>
                            </a:lnTo>
                            <a:lnTo>
                              <a:pt x="93" y="71"/>
                            </a:lnTo>
                            <a:lnTo>
                              <a:pt x="93" y="72"/>
                            </a:lnTo>
                            <a:lnTo>
                              <a:pt x="95" y="72"/>
                            </a:lnTo>
                            <a:lnTo>
                              <a:pt x="97" y="71"/>
                            </a:lnTo>
                            <a:lnTo>
                              <a:pt x="97" y="71"/>
                            </a:lnTo>
                            <a:lnTo>
                              <a:pt x="98" y="71"/>
                            </a:lnTo>
                            <a:lnTo>
                              <a:pt x="98" y="71"/>
                            </a:lnTo>
                            <a:lnTo>
                              <a:pt x="100" y="71"/>
                            </a:lnTo>
                            <a:lnTo>
                              <a:pt x="100" y="71"/>
                            </a:lnTo>
                            <a:lnTo>
                              <a:pt x="100" y="72"/>
                            </a:lnTo>
                            <a:lnTo>
                              <a:pt x="101" y="72"/>
                            </a:lnTo>
                            <a:lnTo>
                              <a:pt x="104" y="72"/>
                            </a:lnTo>
                            <a:lnTo>
                              <a:pt x="107" y="71"/>
                            </a:lnTo>
                            <a:lnTo>
                              <a:pt x="107" y="71"/>
                            </a:lnTo>
                            <a:lnTo>
                              <a:pt x="107" y="72"/>
                            </a:lnTo>
                            <a:lnTo>
                              <a:pt x="109" y="71"/>
                            </a:lnTo>
                            <a:lnTo>
                              <a:pt x="110" y="71"/>
                            </a:lnTo>
                            <a:lnTo>
                              <a:pt x="110" y="71"/>
                            </a:lnTo>
                            <a:lnTo>
                              <a:pt x="109" y="71"/>
                            </a:lnTo>
                            <a:lnTo>
                              <a:pt x="110" y="71"/>
                            </a:lnTo>
                            <a:lnTo>
                              <a:pt x="112" y="71"/>
                            </a:lnTo>
                            <a:lnTo>
                              <a:pt x="113" y="71"/>
                            </a:lnTo>
                            <a:lnTo>
                              <a:pt x="112" y="71"/>
                            </a:lnTo>
                            <a:lnTo>
                              <a:pt x="113" y="71"/>
                            </a:lnTo>
                            <a:lnTo>
                              <a:pt x="113" y="71"/>
                            </a:lnTo>
                            <a:lnTo>
                              <a:pt x="113" y="71"/>
                            </a:lnTo>
                            <a:lnTo>
                              <a:pt x="113" y="71"/>
                            </a:lnTo>
                            <a:lnTo>
                              <a:pt x="113" y="72"/>
                            </a:lnTo>
                            <a:lnTo>
                              <a:pt x="115" y="72"/>
                            </a:lnTo>
                            <a:lnTo>
                              <a:pt x="115" y="72"/>
                            </a:lnTo>
                            <a:lnTo>
                              <a:pt x="115" y="74"/>
                            </a:lnTo>
                            <a:lnTo>
                              <a:pt x="116" y="72"/>
                            </a:lnTo>
                            <a:lnTo>
                              <a:pt x="118" y="72"/>
                            </a:lnTo>
                            <a:lnTo>
                              <a:pt x="118" y="71"/>
                            </a:lnTo>
                            <a:lnTo>
                              <a:pt x="116" y="71"/>
                            </a:lnTo>
                            <a:lnTo>
                              <a:pt x="118" y="71"/>
                            </a:lnTo>
                            <a:lnTo>
                              <a:pt x="118" y="71"/>
                            </a:lnTo>
                            <a:lnTo>
                              <a:pt x="118" y="71"/>
                            </a:lnTo>
                            <a:lnTo>
                              <a:pt x="121" y="71"/>
                            </a:lnTo>
                            <a:lnTo>
                              <a:pt x="124" y="71"/>
                            </a:lnTo>
                            <a:lnTo>
                              <a:pt x="127" y="69"/>
                            </a:lnTo>
                            <a:lnTo>
                              <a:pt x="127" y="71"/>
                            </a:lnTo>
                            <a:lnTo>
                              <a:pt x="126" y="71"/>
                            </a:lnTo>
                            <a:lnTo>
                              <a:pt x="127" y="71"/>
                            </a:lnTo>
                            <a:lnTo>
                              <a:pt x="129" y="71"/>
                            </a:lnTo>
                            <a:lnTo>
                              <a:pt x="132" y="71"/>
                            </a:lnTo>
                            <a:lnTo>
                              <a:pt x="135" y="69"/>
                            </a:lnTo>
                            <a:lnTo>
                              <a:pt x="135" y="69"/>
                            </a:lnTo>
                            <a:lnTo>
                              <a:pt x="133" y="71"/>
                            </a:lnTo>
                            <a:lnTo>
                              <a:pt x="132" y="71"/>
                            </a:lnTo>
                            <a:lnTo>
                              <a:pt x="132" y="71"/>
                            </a:lnTo>
                            <a:lnTo>
                              <a:pt x="136" y="71"/>
                            </a:lnTo>
                            <a:lnTo>
                              <a:pt x="142" y="69"/>
                            </a:lnTo>
                            <a:lnTo>
                              <a:pt x="144" y="71"/>
                            </a:lnTo>
                            <a:lnTo>
                              <a:pt x="145" y="69"/>
                            </a:lnTo>
                            <a:lnTo>
                              <a:pt x="147" y="69"/>
                            </a:lnTo>
                            <a:lnTo>
                              <a:pt x="149" y="71"/>
                            </a:lnTo>
                            <a:lnTo>
                              <a:pt x="149" y="69"/>
                            </a:lnTo>
                            <a:lnTo>
                              <a:pt x="150" y="69"/>
                            </a:lnTo>
                            <a:lnTo>
                              <a:pt x="152" y="69"/>
                            </a:lnTo>
                            <a:lnTo>
                              <a:pt x="152" y="69"/>
                            </a:lnTo>
                            <a:lnTo>
                              <a:pt x="152" y="69"/>
                            </a:lnTo>
                            <a:lnTo>
                              <a:pt x="152" y="71"/>
                            </a:lnTo>
                            <a:lnTo>
                              <a:pt x="153" y="69"/>
                            </a:lnTo>
                            <a:lnTo>
                              <a:pt x="155" y="69"/>
                            </a:lnTo>
                            <a:lnTo>
                              <a:pt x="156" y="69"/>
                            </a:lnTo>
                            <a:lnTo>
                              <a:pt x="156" y="71"/>
                            </a:lnTo>
                            <a:lnTo>
                              <a:pt x="156" y="71"/>
                            </a:lnTo>
                            <a:lnTo>
                              <a:pt x="158" y="69"/>
                            </a:lnTo>
                            <a:lnTo>
                              <a:pt x="158" y="69"/>
                            </a:lnTo>
                            <a:lnTo>
                              <a:pt x="159" y="69"/>
                            </a:lnTo>
                            <a:lnTo>
                              <a:pt x="161" y="69"/>
                            </a:lnTo>
                            <a:lnTo>
                              <a:pt x="164" y="69"/>
                            </a:lnTo>
                            <a:lnTo>
                              <a:pt x="164" y="68"/>
                            </a:lnTo>
                            <a:lnTo>
                              <a:pt x="164" y="68"/>
                            </a:lnTo>
                            <a:lnTo>
                              <a:pt x="165" y="68"/>
                            </a:lnTo>
                            <a:lnTo>
                              <a:pt x="165" y="68"/>
                            </a:lnTo>
                            <a:lnTo>
                              <a:pt x="165" y="68"/>
                            </a:lnTo>
                            <a:lnTo>
                              <a:pt x="167" y="68"/>
                            </a:lnTo>
                            <a:lnTo>
                              <a:pt x="167" y="66"/>
                            </a:lnTo>
                            <a:lnTo>
                              <a:pt x="167" y="68"/>
                            </a:lnTo>
                            <a:lnTo>
                              <a:pt x="168" y="68"/>
                            </a:lnTo>
                            <a:lnTo>
                              <a:pt x="168" y="66"/>
                            </a:lnTo>
                            <a:lnTo>
                              <a:pt x="170" y="66"/>
                            </a:lnTo>
                            <a:lnTo>
                              <a:pt x="170" y="65"/>
                            </a:lnTo>
                            <a:lnTo>
                              <a:pt x="170" y="66"/>
                            </a:lnTo>
                            <a:lnTo>
                              <a:pt x="170" y="66"/>
                            </a:lnTo>
                            <a:lnTo>
                              <a:pt x="173" y="65"/>
                            </a:lnTo>
                            <a:lnTo>
                              <a:pt x="176" y="62"/>
                            </a:lnTo>
                            <a:lnTo>
                              <a:pt x="178" y="60"/>
                            </a:lnTo>
                            <a:lnTo>
                              <a:pt x="179" y="57"/>
                            </a:lnTo>
                            <a:lnTo>
                              <a:pt x="179" y="59"/>
                            </a:lnTo>
                            <a:lnTo>
                              <a:pt x="181" y="57"/>
                            </a:lnTo>
                            <a:lnTo>
                              <a:pt x="181" y="55"/>
                            </a:lnTo>
                            <a:lnTo>
                              <a:pt x="181" y="55"/>
                            </a:lnTo>
                            <a:lnTo>
                              <a:pt x="181" y="54"/>
                            </a:lnTo>
                            <a:lnTo>
                              <a:pt x="182" y="49"/>
                            </a:lnTo>
                            <a:lnTo>
                              <a:pt x="184" y="46"/>
                            </a:lnTo>
                            <a:lnTo>
                              <a:pt x="185" y="42"/>
                            </a:lnTo>
                            <a:lnTo>
                              <a:pt x="185" y="37"/>
                            </a:lnTo>
                            <a:lnTo>
                              <a:pt x="184" y="37"/>
                            </a:lnTo>
                            <a:lnTo>
                              <a:pt x="184" y="37"/>
                            </a:lnTo>
                            <a:lnTo>
                              <a:pt x="184" y="37"/>
                            </a:lnTo>
                            <a:lnTo>
                              <a:pt x="185" y="37"/>
                            </a:lnTo>
                            <a:lnTo>
                              <a:pt x="184" y="37"/>
                            </a:lnTo>
                            <a:lnTo>
                              <a:pt x="184" y="37"/>
                            </a:lnTo>
                            <a:lnTo>
                              <a:pt x="184" y="34"/>
                            </a:lnTo>
                            <a:lnTo>
                              <a:pt x="184" y="32"/>
                            </a:lnTo>
                            <a:lnTo>
                              <a:pt x="182" y="29"/>
                            </a:lnTo>
                            <a:lnTo>
                              <a:pt x="182" y="28"/>
                            </a:lnTo>
                            <a:lnTo>
                              <a:pt x="182" y="26"/>
                            </a:lnTo>
                            <a:lnTo>
                              <a:pt x="181" y="25"/>
                            </a:lnTo>
                            <a:lnTo>
                              <a:pt x="179" y="23"/>
                            </a:lnTo>
                            <a:lnTo>
                              <a:pt x="178" y="22"/>
                            </a:lnTo>
                            <a:lnTo>
                              <a:pt x="178" y="22"/>
                            </a:lnTo>
                            <a:lnTo>
                              <a:pt x="179" y="22"/>
                            </a:lnTo>
                            <a:lnTo>
                              <a:pt x="179" y="22"/>
                            </a:lnTo>
                            <a:lnTo>
                              <a:pt x="179" y="20"/>
                            </a:lnTo>
                            <a:lnTo>
                              <a:pt x="176" y="19"/>
                            </a:lnTo>
                            <a:lnTo>
                              <a:pt x="176" y="19"/>
                            </a:lnTo>
                            <a:lnTo>
                              <a:pt x="174" y="19"/>
                            </a:lnTo>
                            <a:lnTo>
                              <a:pt x="173" y="17"/>
                            </a:lnTo>
                            <a:lnTo>
                              <a:pt x="171" y="16"/>
                            </a:lnTo>
                            <a:lnTo>
                              <a:pt x="170" y="14"/>
                            </a:lnTo>
                            <a:lnTo>
                              <a:pt x="168" y="13"/>
                            </a:lnTo>
                            <a:lnTo>
                              <a:pt x="168" y="13"/>
                            </a:lnTo>
                            <a:lnTo>
                              <a:pt x="168" y="13"/>
                            </a:lnTo>
                            <a:lnTo>
                              <a:pt x="167" y="11"/>
                            </a:lnTo>
                            <a:lnTo>
                              <a:pt x="167" y="11"/>
                            </a:lnTo>
                            <a:lnTo>
                              <a:pt x="167" y="13"/>
                            </a:lnTo>
                            <a:lnTo>
                              <a:pt x="165" y="13"/>
                            </a:lnTo>
                            <a:lnTo>
                              <a:pt x="164" y="13"/>
                            </a:lnTo>
                            <a:lnTo>
                              <a:pt x="161" y="11"/>
                            </a:lnTo>
                            <a:lnTo>
                              <a:pt x="161" y="11"/>
                            </a:lnTo>
                            <a:lnTo>
                              <a:pt x="161" y="11"/>
                            </a:lnTo>
                            <a:lnTo>
                              <a:pt x="161" y="9"/>
                            </a:lnTo>
                            <a:lnTo>
                              <a:pt x="161" y="11"/>
                            </a:lnTo>
                            <a:lnTo>
                              <a:pt x="159" y="11"/>
                            </a:lnTo>
                            <a:lnTo>
                              <a:pt x="159" y="11"/>
                            </a:lnTo>
                            <a:lnTo>
                              <a:pt x="156" y="11"/>
                            </a:lnTo>
                            <a:lnTo>
                              <a:pt x="153" y="9"/>
                            </a:lnTo>
                            <a:lnTo>
                              <a:pt x="153" y="11"/>
                            </a:lnTo>
                            <a:lnTo>
                              <a:pt x="152" y="11"/>
                            </a:lnTo>
                            <a:lnTo>
                              <a:pt x="152" y="11"/>
                            </a:lnTo>
                            <a:lnTo>
                              <a:pt x="149" y="13"/>
                            </a:lnTo>
                            <a:lnTo>
                              <a:pt x="147" y="13"/>
                            </a:lnTo>
                            <a:lnTo>
                              <a:pt x="144" y="13"/>
                            </a:lnTo>
                            <a:lnTo>
                              <a:pt x="144" y="13"/>
                            </a:lnTo>
                            <a:lnTo>
                              <a:pt x="142" y="13"/>
                            </a:lnTo>
                            <a:lnTo>
                              <a:pt x="141" y="13"/>
                            </a:lnTo>
                            <a:lnTo>
                              <a:pt x="141" y="13"/>
                            </a:lnTo>
                            <a:lnTo>
                              <a:pt x="141" y="11"/>
                            </a:lnTo>
                            <a:lnTo>
                              <a:pt x="141" y="11"/>
                            </a:lnTo>
                            <a:lnTo>
                              <a:pt x="139" y="11"/>
                            </a:lnTo>
                            <a:lnTo>
                              <a:pt x="139" y="11"/>
                            </a:lnTo>
                            <a:lnTo>
                              <a:pt x="139" y="9"/>
                            </a:lnTo>
                            <a:lnTo>
                              <a:pt x="139" y="9"/>
                            </a:lnTo>
                            <a:lnTo>
                              <a:pt x="139" y="9"/>
                            </a:lnTo>
                            <a:lnTo>
                              <a:pt x="139" y="11"/>
                            </a:lnTo>
                            <a:lnTo>
                              <a:pt x="139" y="11"/>
                            </a:lnTo>
                            <a:lnTo>
                              <a:pt x="139" y="9"/>
                            </a:lnTo>
                            <a:lnTo>
                              <a:pt x="138" y="9"/>
                            </a:lnTo>
                            <a:lnTo>
                              <a:pt x="138" y="11"/>
                            </a:lnTo>
                            <a:lnTo>
                              <a:pt x="139" y="11"/>
                            </a:lnTo>
                            <a:lnTo>
                              <a:pt x="133" y="13"/>
                            </a:lnTo>
                            <a:lnTo>
                              <a:pt x="129" y="13"/>
                            </a:lnTo>
                            <a:lnTo>
                              <a:pt x="130" y="11"/>
                            </a:lnTo>
                            <a:lnTo>
                              <a:pt x="127" y="11"/>
                            </a:lnTo>
                            <a:lnTo>
                              <a:pt x="126" y="11"/>
                            </a:lnTo>
                            <a:lnTo>
                              <a:pt x="124" y="11"/>
                            </a:lnTo>
                            <a:lnTo>
                              <a:pt x="126" y="11"/>
                            </a:lnTo>
                            <a:lnTo>
                              <a:pt x="124" y="13"/>
                            </a:lnTo>
                            <a:lnTo>
                              <a:pt x="124" y="11"/>
                            </a:lnTo>
                            <a:lnTo>
                              <a:pt x="124" y="11"/>
                            </a:lnTo>
                            <a:lnTo>
                              <a:pt x="123" y="11"/>
                            </a:lnTo>
                            <a:lnTo>
                              <a:pt x="124" y="11"/>
                            </a:lnTo>
                            <a:lnTo>
                              <a:pt x="124" y="11"/>
                            </a:lnTo>
                            <a:lnTo>
                              <a:pt x="119" y="11"/>
                            </a:lnTo>
                            <a:lnTo>
                              <a:pt x="119" y="11"/>
                            </a:lnTo>
                            <a:lnTo>
                              <a:pt x="118" y="9"/>
                            </a:lnTo>
                            <a:lnTo>
                              <a:pt x="116" y="9"/>
                            </a:lnTo>
                            <a:lnTo>
                              <a:pt x="116" y="11"/>
                            </a:lnTo>
                            <a:lnTo>
                              <a:pt x="116" y="11"/>
                            </a:lnTo>
                            <a:lnTo>
                              <a:pt x="116" y="11"/>
                            </a:lnTo>
                            <a:lnTo>
                              <a:pt x="115" y="9"/>
                            </a:lnTo>
                            <a:lnTo>
                              <a:pt x="113" y="11"/>
                            </a:lnTo>
                            <a:lnTo>
                              <a:pt x="113" y="9"/>
                            </a:lnTo>
                            <a:lnTo>
                              <a:pt x="112" y="11"/>
                            </a:lnTo>
                            <a:lnTo>
                              <a:pt x="112" y="11"/>
                            </a:lnTo>
                            <a:lnTo>
                              <a:pt x="110" y="11"/>
                            </a:lnTo>
                            <a:lnTo>
                              <a:pt x="109" y="11"/>
                            </a:lnTo>
                            <a:lnTo>
                              <a:pt x="107" y="9"/>
                            </a:lnTo>
                            <a:lnTo>
                              <a:pt x="106" y="9"/>
                            </a:lnTo>
                            <a:lnTo>
                              <a:pt x="106" y="9"/>
                            </a:lnTo>
                            <a:lnTo>
                              <a:pt x="104" y="11"/>
                            </a:lnTo>
                            <a:lnTo>
                              <a:pt x="103" y="9"/>
                            </a:lnTo>
                            <a:lnTo>
                              <a:pt x="101" y="11"/>
                            </a:lnTo>
                            <a:lnTo>
                              <a:pt x="98" y="9"/>
                            </a:lnTo>
                            <a:lnTo>
                              <a:pt x="93" y="9"/>
                            </a:lnTo>
                            <a:lnTo>
                              <a:pt x="89" y="9"/>
                            </a:lnTo>
                            <a:lnTo>
                              <a:pt x="89" y="9"/>
                            </a:lnTo>
                            <a:lnTo>
                              <a:pt x="89" y="9"/>
                            </a:lnTo>
                            <a:lnTo>
                              <a:pt x="87" y="9"/>
                            </a:lnTo>
                            <a:lnTo>
                              <a:pt x="87" y="11"/>
                            </a:lnTo>
                            <a:lnTo>
                              <a:pt x="86" y="11"/>
                            </a:lnTo>
                            <a:lnTo>
                              <a:pt x="86" y="11"/>
                            </a:lnTo>
                            <a:lnTo>
                              <a:pt x="83" y="9"/>
                            </a:lnTo>
                            <a:lnTo>
                              <a:pt x="80" y="11"/>
                            </a:lnTo>
                            <a:lnTo>
                              <a:pt x="77" y="11"/>
                            </a:lnTo>
                            <a:lnTo>
                              <a:pt x="77" y="11"/>
                            </a:lnTo>
                            <a:lnTo>
                              <a:pt x="77" y="11"/>
                            </a:lnTo>
                            <a:lnTo>
                              <a:pt x="77" y="11"/>
                            </a:lnTo>
                            <a:lnTo>
                              <a:pt x="77" y="11"/>
                            </a:lnTo>
                            <a:lnTo>
                              <a:pt x="75" y="11"/>
                            </a:lnTo>
                            <a:lnTo>
                              <a:pt x="75" y="11"/>
                            </a:lnTo>
                            <a:lnTo>
                              <a:pt x="75" y="11"/>
                            </a:lnTo>
                            <a:lnTo>
                              <a:pt x="74" y="13"/>
                            </a:lnTo>
                            <a:lnTo>
                              <a:pt x="69" y="11"/>
                            </a:lnTo>
                            <a:lnTo>
                              <a:pt x="63" y="11"/>
                            </a:lnTo>
                            <a:lnTo>
                              <a:pt x="63" y="11"/>
                            </a:lnTo>
                            <a:lnTo>
                              <a:pt x="63" y="9"/>
                            </a:lnTo>
                            <a:lnTo>
                              <a:pt x="58" y="11"/>
                            </a:lnTo>
                            <a:lnTo>
                              <a:pt x="55" y="11"/>
                            </a:lnTo>
                            <a:lnTo>
                              <a:pt x="55" y="9"/>
                            </a:lnTo>
                            <a:lnTo>
                              <a:pt x="54" y="9"/>
                            </a:lnTo>
                            <a:lnTo>
                              <a:pt x="54" y="11"/>
                            </a:lnTo>
                            <a:lnTo>
                              <a:pt x="54" y="11"/>
                            </a:lnTo>
                            <a:lnTo>
                              <a:pt x="52" y="11"/>
                            </a:lnTo>
                            <a:lnTo>
                              <a:pt x="52" y="11"/>
                            </a:lnTo>
                            <a:lnTo>
                              <a:pt x="54" y="11"/>
                            </a:lnTo>
                            <a:lnTo>
                              <a:pt x="54" y="9"/>
                            </a:lnTo>
                            <a:lnTo>
                              <a:pt x="52" y="9"/>
                            </a:lnTo>
                            <a:lnTo>
                              <a:pt x="52" y="9"/>
                            </a:lnTo>
                            <a:lnTo>
                              <a:pt x="51" y="11"/>
                            </a:lnTo>
                            <a:lnTo>
                              <a:pt x="51" y="11"/>
                            </a:lnTo>
                            <a:lnTo>
                              <a:pt x="51" y="9"/>
                            </a:lnTo>
                            <a:lnTo>
                              <a:pt x="49" y="9"/>
                            </a:lnTo>
                            <a:lnTo>
                              <a:pt x="49" y="9"/>
                            </a:lnTo>
                            <a:lnTo>
                              <a:pt x="48" y="11"/>
                            </a:lnTo>
                            <a:lnTo>
                              <a:pt x="46" y="11"/>
                            </a:lnTo>
                            <a:lnTo>
                              <a:pt x="46" y="11"/>
                            </a:lnTo>
                            <a:lnTo>
                              <a:pt x="45" y="9"/>
                            </a:lnTo>
                            <a:lnTo>
                              <a:pt x="45" y="9"/>
                            </a:lnTo>
                            <a:lnTo>
                              <a:pt x="43" y="9"/>
                            </a:lnTo>
                            <a:lnTo>
                              <a:pt x="43" y="11"/>
                            </a:lnTo>
                            <a:lnTo>
                              <a:pt x="41" y="11"/>
                            </a:lnTo>
                            <a:lnTo>
                              <a:pt x="40" y="11"/>
                            </a:lnTo>
                            <a:lnTo>
                              <a:pt x="38" y="13"/>
                            </a:lnTo>
                            <a:lnTo>
                              <a:pt x="37" y="13"/>
                            </a:lnTo>
                            <a:lnTo>
                              <a:pt x="37" y="11"/>
                            </a:lnTo>
                            <a:lnTo>
                              <a:pt x="37" y="11"/>
                            </a:lnTo>
                            <a:lnTo>
                              <a:pt x="37" y="11"/>
                            </a:lnTo>
                            <a:lnTo>
                              <a:pt x="37" y="9"/>
                            </a:lnTo>
                            <a:lnTo>
                              <a:pt x="38" y="9"/>
                            </a:lnTo>
                            <a:lnTo>
                              <a:pt x="38" y="9"/>
                            </a:lnTo>
                            <a:lnTo>
                              <a:pt x="38" y="9"/>
                            </a:lnTo>
                            <a:lnTo>
                              <a:pt x="40" y="9"/>
                            </a:lnTo>
                            <a:lnTo>
                              <a:pt x="40" y="8"/>
                            </a:lnTo>
                            <a:lnTo>
                              <a:pt x="38" y="9"/>
                            </a:lnTo>
                            <a:lnTo>
                              <a:pt x="35" y="9"/>
                            </a:lnTo>
                            <a:lnTo>
                              <a:pt x="35" y="9"/>
                            </a:lnTo>
                            <a:lnTo>
                              <a:pt x="37" y="9"/>
                            </a:lnTo>
                            <a:lnTo>
                              <a:pt x="37" y="9"/>
                            </a:lnTo>
                            <a:lnTo>
                              <a:pt x="37" y="8"/>
                            </a:lnTo>
                            <a:lnTo>
                              <a:pt x="35" y="9"/>
                            </a:lnTo>
                            <a:lnTo>
                              <a:pt x="35" y="8"/>
                            </a:lnTo>
                            <a:lnTo>
                              <a:pt x="37" y="8"/>
                            </a:lnTo>
                            <a:lnTo>
                              <a:pt x="35" y="8"/>
                            </a:lnTo>
                            <a:lnTo>
                              <a:pt x="35" y="8"/>
                            </a:lnTo>
                            <a:lnTo>
                              <a:pt x="35" y="8"/>
                            </a:lnTo>
                            <a:lnTo>
                              <a:pt x="35" y="9"/>
                            </a:lnTo>
                            <a:lnTo>
                              <a:pt x="35" y="9"/>
                            </a:lnTo>
                            <a:lnTo>
                              <a:pt x="34" y="11"/>
                            </a:lnTo>
                            <a:lnTo>
                              <a:pt x="32" y="11"/>
                            </a:lnTo>
                            <a:lnTo>
                              <a:pt x="31" y="13"/>
                            </a:lnTo>
                            <a:lnTo>
                              <a:pt x="31" y="13"/>
                            </a:lnTo>
                            <a:lnTo>
                              <a:pt x="31" y="11"/>
                            </a:lnTo>
                            <a:lnTo>
                              <a:pt x="29" y="13"/>
                            </a:lnTo>
                            <a:lnTo>
                              <a:pt x="28" y="14"/>
                            </a:lnTo>
                            <a:lnTo>
                              <a:pt x="28" y="14"/>
                            </a:lnTo>
                            <a:lnTo>
                              <a:pt x="28" y="13"/>
                            </a:lnTo>
                            <a:lnTo>
                              <a:pt x="26" y="13"/>
                            </a:lnTo>
                            <a:lnTo>
                              <a:pt x="26" y="13"/>
                            </a:lnTo>
                            <a:lnTo>
                              <a:pt x="26" y="14"/>
                            </a:lnTo>
                            <a:lnTo>
                              <a:pt x="26" y="16"/>
                            </a:lnTo>
                            <a:lnTo>
                              <a:pt x="26" y="16"/>
                            </a:lnTo>
                            <a:lnTo>
                              <a:pt x="26" y="16"/>
                            </a:lnTo>
                            <a:lnTo>
                              <a:pt x="26" y="14"/>
                            </a:lnTo>
                            <a:lnTo>
                              <a:pt x="26" y="14"/>
                            </a:lnTo>
                            <a:lnTo>
                              <a:pt x="26" y="14"/>
                            </a:lnTo>
                            <a:lnTo>
                              <a:pt x="25" y="14"/>
                            </a:lnTo>
                            <a:lnTo>
                              <a:pt x="25" y="14"/>
                            </a:lnTo>
                            <a:lnTo>
                              <a:pt x="23" y="14"/>
                            </a:lnTo>
                            <a:lnTo>
                              <a:pt x="23" y="16"/>
                            </a:lnTo>
                            <a:lnTo>
                              <a:pt x="23" y="16"/>
                            </a:lnTo>
                            <a:lnTo>
                              <a:pt x="23" y="16"/>
                            </a:lnTo>
                            <a:lnTo>
                              <a:pt x="23" y="16"/>
                            </a:lnTo>
                            <a:lnTo>
                              <a:pt x="22" y="16"/>
                            </a:lnTo>
                            <a:lnTo>
                              <a:pt x="22" y="16"/>
                            </a:lnTo>
                            <a:lnTo>
                              <a:pt x="22" y="16"/>
                            </a:lnTo>
                            <a:lnTo>
                              <a:pt x="22" y="17"/>
                            </a:lnTo>
                            <a:lnTo>
                              <a:pt x="22" y="19"/>
                            </a:lnTo>
                            <a:lnTo>
                              <a:pt x="20" y="17"/>
                            </a:lnTo>
                            <a:lnTo>
                              <a:pt x="20" y="16"/>
                            </a:lnTo>
                            <a:lnTo>
                              <a:pt x="20" y="16"/>
                            </a:lnTo>
                            <a:lnTo>
                              <a:pt x="19" y="17"/>
                            </a:lnTo>
                            <a:lnTo>
                              <a:pt x="20" y="19"/>
                            </a:lnTo>
                            <a:lnTo>
                              <a:pt x="19" y="19"/>
                            </a:lnTo>
                            <a:lnTo>
                              <a:pt x="17" y="20"/>
                            </a:lnTo>
                            <a:lnTo>
                              <a:pt x="17" y="20"/>
                            </a:lnTo>
                            <a:lnTo>
                              <a:pt x="17" y="19"/>
                            </a:lnTo>
                            <a:lnTo>
                              <a:pt x="17" y="20"/>
                            </a:lnTo>
                            <a:lnTo>
                              <a:pt x="15" y="23"/>
                            </a:lnTo>
                            <a:lnTo>
                              <a:pt x="15" y="25"/>
                            </a:lnTo>
                            <a:lnTo>
                              <a:pt x="14" y="25"/>
                            </a:lnTo>
                            <a:lnTo>
                              <a:pt x="14" y="25"/>
                            </a:lnTo>
                            <a:lnTo>
                              <a:pt x="12" y="26"/>
                            </a:lnTo>
                            <a:lnTo>
                              <a:pt x="12" y="25"/>
                            </a:lnTo>
                            <a:lnTo>
                              <a:pt x="12" y="26"/>
                            </a:lnTo>
                            <a:lnTo>
                              <a:pt x="12" y="28"/>
                            </a:lnTo>
                            <a:lnTo>
                              <a:pt x="11" y="28"/>
                            </a:lnTo>
                            <a:lnTo>
                              <a:pt x="11" y="28"/>
                            </a:lnTo>
                            <a:lnTo>
                              <a:pt x="11" y="29"/>
                            </a:lnTo>
                            <a:lnTo>
                              <a:pt x="9" y="29"/>
                            </a:lnTo>
                            <a:lnTo>
                              <a:pt x="11" y="31"/>
                            </a:lnTo>
                            <a:lnTo>
                              <a:pt x="11" y="32"/>
                            </a:lnTo>
                            <a:lnTo>
                              <a:pt x="11" y="32"/>
                            </a:lnTo>
                            <a:lnTo>
                              <a:pt x="9" y="31"/>
                            </a:lnTo>
                            <a:lnTo>
                              <a:pt x="9" y="32"/>
                            </a:lnTo>
                            <a:lnTo>
                              <a:pt x="9" y="32"/>
                            </a:lnTo>
                            <a:lnTo>
                              <a:pt x="8" y="32"/>
                            </a:lnTo>
                            <a:lnTo>
                              <a:pt x="9" y="34"/>
                            </a:lnTo>
                            <a:lnTo>
                              <a:pt x="9" y="34"/>
                            </a:lnTo>
                            <a:lnTo>
                              <a:pt x="11" y="34"/>
                            </a:lnTo>
                            <a:lnTo>
                              <a:pt x="9" y="34"/>
                            </a:lnTo>
                            <a:lnTo>
                              <a:pt x="9" y="34"/>
                            </a:lnTo>
                            <a:lnTo>
                              <a:pt x="8" y="34"/>
                            </a:lnTo>
                            <a:lnTo>
                              <a:pt x="9" y="36"/>
                            </a:lnTo>
                            <a:lnTo>
                              <a:pt x="9" y="36"/>
                            </a:lnTo>
                            <a:lnTo>
                              <a:pt x="9" y="37"/>
                            </a:lnTo>
                            <a:lnTo>
                              <a:pt x="9" y="39"/>
                            </a:lnTo>
                            <a:lnTo>
                              <a:pt x="9" y="37"/>
                            </a:lnTo>
                            <a:lnTo>
                              <a:pt x="8" y="37"/>
                            </a:lnTo>
                            <a:lnTo>
                              <a:pt x="9" y="39"/>
                            </a:lnTo>
                            <a:lnTo>
                              <a:pt x="8" y="40"/>
                            </a:lnTo>
                            <a:lnTo>
                              <a:pt x="6" y="40"/>
                            </a:lnTo>
                            <a:lnTo>
                              <a:pt x="5" y="40"/>
                            </a:lnTo>
                            <a:lnTo>
                              <a:pt x="3" y="39"/>
                            </a:lnTo>
                            <a:lnTo>
                              <a:pt x="3" y="40"/>
                            </a:lnTo>
                            <a:lnTo>
                              <a:pt x="3" y="40"/>
                            </a:lnTo>
                            <a:lnTo>
                              <a:pt x="2" y="40"/>
                            </a:lnTo>
                            <a:lnTo>
                              <a:pt x="2" y="39"/>
                            </a:lnTo>
                            <a:lnTo>
                              <a:pt x="0" y="37"/>
                            </a:lnTo>
                            <a:lnTo>
                              <a:pt x="2" y="36"/>
                            </a:lnTo>
                            <a:lnTo>
                              <a:pt x="2" y="36"/>
                            </a:lnTo>
                            <a:lnTo>
                              <a:pt x="3" y="36"/>
                            </a:lnTo>
                            <a:lnTo>
                              <a:pt x="3" y="34"/>
                            </a:lnTo>
                            <a:lnTo>
                              <a:pt x="3" y="31"/>
                            </a:lnTo>
                            <a:lnTo>
                              <a:pt x="3" y="31"/>
                            </a:lnTo>
                            <a:lnTo>
                              <a:pt x="3" y="31"/>
                            </a:lnTo>
                            <a:lnTo>
                              <a:pt x="3" y="31"/>
                            </a:lnTo>
                            <a:lnTo>
                              <a:pt x="5" y="29"/>
                            </a:lnTo>
                            <a:lnTo>
                              <a:pt x="5" y="28"/>
                            </a:lnTo>
                            <a:lnTo>
                              <a:pt x="5" y="28"/>
                            </a:lnTo>
                            <a:lnTo>
                              <a:pt x="5" y="28"/>
                            </a:lnTo>
                            <a:lnTo>
                              <a:pt x="5" y="25"/>
                            </a:lnTo>
                            <a:lnTo>
                              <a:pt x="6" y="23"/>
                            </a:lnTo>
                            <a:lnTo>
                              <a:pt x="6" y="23"/>
                            </a:lnTo>
                            <a:lnTo>
                              <a:pt x="8" y="22"/>
                            </a:lnTo>
                            <a:lnTo>
                              <a:pt x="9" y="20"/>
                            </a:lnTo>
                            <a:lnTo>
                              <a:pt x="9" y="19"/>
                            </a:lnTo>
                            <a:lnTo>
                              <a:pt x="9" y="19"/>
                            </a:lnTo>
                            <a:lnTo>
                              <a:pt x="9" y="17"/>
                            </a:lnTo>
                            <a:lnTo>
                              <a:pt x="11" y="17"/>
                            </a:lnTo>
                            <a:lnTo>
                              <a:pt x="11" y="16"/>
                            </a:lnTo>
                            <a:lnTo>
                              <a:pt x="15" y="13"/>
                            </a:lnTo>
                            <a:lnTo>
                              <a:pt x="19" y="9"/>
                            </a:lnTo>
                            <a:lnTo>
                              <a:pt x="23" y="6"/>
                            </a:lnTo>
                            <a:lnTo>
                              <a:pt x="28" y="6"/>
                            </a:lnTo>
                            <a:lnTo>
                              <a:pt x="28" y="5"/>
                            </a:lnTo>
                            <a:lnTo>
                              <a:pt x="29" y="5"/>
                            </a:lnTo>
                            <a:lnTo>
                              <a:pt x="32" y="5"/>
                            </a:lnTo>
                            <a:lnTo>
                              <a:pt x="34" y="3"/>
                            </a:lnTo>
                            <a:lnTo>
                              <a:pt x="37" y="3"/>
                            </a:lnTo>
                            <a:lnTo>
                              <a:pt x="38" y="2"/>
                            </a:lnTo>
                            <a:lnTo>
                              <a:pt x="41" y="3"/>
                            </a:lnTo>
                            <a:lnTo>
                              <a:pt x="40" y="3"/>
                            </a:lnTo>
                            <a:lnTo>
                              <a:pt x="41" y="3"/>
                            </a:lnTo>
                            <a:lnTo>
                              <a:pt x="41" y="3"/>
                            </a:lnTo>
                            <a:lnTo>
                              <a:pt x="41" y="3"/>
                            </a:lnTo>
                            <a:lnTo>
                              <a:pt x="41" y="5"/>
                            </a:lnTo>
                            <a:lnTo>
                              <a:pt x="43" y="3"/>
                            </a:lnTo>
                            <a:lnTo>
                              <a:pt x="45" y="3"/>
                            </a:lnTo>
                            <a:lnTo>
                              <a:pt x="46" y="3"/>
                            </a:lnTo>
                            <a:lnTo>
                              <a:pt x="46" y="3"/>
                            </a:lnTo>
                            <a:lnTo>
                              <a:pt x="46" y="3"/>
                            </a:lnTo>
                            <a:lnTo>
                              <a:pt x="46" y="3"/>
                            </a:lnTo>
                            <a:lnTo>
                              <a:pt x="46" y="5"/>
                            </a:lnTo>
                            <a:lnTo>
                              <a:pt x="49" y="3"/>
                            </a:lnTo>
                            <a:lnTo>
                              <a:pt x="51" y="2"/>
                            </a:lnTo>
                            <a:lnTo>
                              <a:pt x="54" y="2"/>
                            </a:lnTo>
                            <a:lnTo>
                              <a:pt x="55" y="3"/>
                            </a:lnTo>
                            <a:lnTo>
                              <a:pt x="57" y="5"/>
                            </a:lnTo>
                            <a:lnTo>
                              <a:pt x="58" y="5"/>
                            </a:lnTo>
                            <a:lnTo>
                              <a:pt x="58" y="3"/>
                            </a:lnTo>
                            <a:lnTo>
                              <a:pt x="60" y="3"/>
                            </a:lnTo>
                            <a:lnTo>
                              <a:pt x="61" y="3"/>
                            </a:lnTo>
                            <a:lnTo>
                              <a:pt x="58" y="3"/>
                            </a:lnTo>
                            <a:lnTo>
                              <a:pt x="58" y="3"/>
                            </a:lnTo>
                            <a:lnTo>
                              <a:pt x="58" y="3"/>
                            </a:lnTo>
                            <a:lnTo>
                              <a:pt x="58" y="3"/>
                            </a:lnTo>
                            <a:lnTo>
                              <a:pt x="57" y="2"/>
                            </a:lnTo>
                            <a:lnTo>
                              <a:pt x="57" y="2"/>
                            </a:lnTo>
                            <a:lnTo>
                              <a:pt x="58" y="2"/>
                            </a:lnTo>
                            <a:lnTo>
                              <a:pt x="58" y="2"/>
                            </a:lnTo>
                            <a:lnTo>
                              <a:pt x="60" y="2"/>
                            </a:lnTo>
                            <a:lnTo>
                              <a:pt x="60" y="2"/>
                            </a:lnTo>
                            <a:lnTo>
                              <a:pt x="61" y="2"/>
                            </a:lnTo>
                            <a:lnTo>
                              <a:pt x="63" y="2"/>
                            </a:lnTo>
                            <a:lnTo>
                              <a:pt x="63" y="2"/>
                            </a:lnTo>
                            <a:lnTo>
                              <a:pt x="63" y="2"/>
                            </a:lnTo>
                            <a:lnTo>
                              <a:pt x="64" y="2"/>
                            </a:lnTo>
                            <a:lnTo>
                              <a:pt x="66" y="2"/>
                            </a:lnTo>
                            <a:lnTo>
                              <a:pt x="67" y="0"/>
                            </a:lnTo>
                            <a:lnTo>
                              <a:pt x="67" y="2"/>
                            </a:lnTo>
                            <a:lnTo>
                              <a:pt x="67" y="2"/>
                            </a:lnTo>
                            <a:lnTo>
                              <a:pt x="67" y="3"/>
                            </a:lnTo>
                            <a:lnTo>
                              <a:pt x="67" y="3"/>
                            </a:lnTo>
                            <a:lnTo>
                              <a:pt x="64" y="3"/>
                            </a:lnTo>
                            <a:lnTo>
                              <a:pt x="64" y="3"/>
                            </a:lnTo>
                            <a:lnTo>
                              <a:pt x="66" y="3"/>
                            </a:lnTo>
                            <a:lnTo>
                              <a:pt x="69" y="3"/>
                            </a:lnTo>
                            <a:lnTo>
                              <a:pt x="71" y="3"/>
                            </a:lnTo>
                            <a:lnTo>
                              <a:pt x="71" y="3"/>
                            </a:lnTo>
                            <a:lnTo>
                              <a:pt x="71" y="3"/>
                            </a:lnTo>
                            <a:lnTo>
                              <a:pt x="71" y="3"/>
                            </a:lnTo>
                            <a:lnTo>
                              <a:pt x="72" y="3"/>
                            </a:lnTo>
                            <a:lnTo>
                              <a:pt x="72" y="3"/>
                            </a:lnTo>
                            <a:lnTo>
                              <a:pt x="74" y="5"/>
                            </a:lnTo>
                            <a:lnTo>
                              <a:pt x="75" y="5"/>
                            </a:lnTo>
                            <a:lnTo>
                              <a:pt x="75" y="3"/>
                            </a:lnTo>
                            <a:lnTo>
                              <a:pt x="77" y="3"/>
                            </a:lnTo>
                            <a:lnTo>
                              <a:pt x="77" y="3"/>
                            </a:lnTo>
                            <a:lnTo>
                              <a:pt x="77" y="3"/>
                            </a:lnTo>
                            <a:lnTo>
                              <a:pt x="78" y="3"/>
                            </a:lnTo>
                            <a:lnTo>
                              <a:pt x="78" y="3"/>
                            </a:lnTo>
                            <a:lnTo>
                              <a:pt x="80" y="3"/>
                            </a:lnTo>
                            <a:lnTo>
                              <a:pt x="80" y="3"/>
                            </a:lnTo>
                            <a:lnTo>
                              <a:pt x="80" y="3"/>
                            </a:lnTo>
                            <a:lnTo>
                              <a:pt x="81" y="3"/>
                            </a:lnTo>
                            <a:lnTo>
                              <a:pt x="81" y="3"/>
                            </a:lnTo>
                            <a:lnTo>
                              <a:pt x="83" y="2"/>
                            </a:lnTo>
                            <a:lnTo>
                              <a:pt x="83" y="3"/>
                            </a:lnTo>
                            <a:lnTo>
                              <a:pt x="84" y="2"/>
                            </a:lnTo>
                            <a:lnTo>
                              <a:pt x="86" y="2"/>
                            </a:lnTo>
                            <a:lnTo>
                              <a:pt x="86" y="2"/>
                            </a:lnTo>
                            <a:lnTo>
                              <a:pt x="87" y="2"/>
                            </a:lnTo>
                            <a:lnTo>
                              <a:pt x="87" y="2"/>
                            </a:lnTo>
                            <a:lnTo>
                              <a:pt x="89" y="0"/>
                            </a:lnTo>
                            <a:lnTo>
                              <a:pt x="90" y="0"/>
                            </a:lnTo>
                            <a:lnTo>
                              <a:pt x="92" y="2"/>
                            </a:lnTo>
                            <a:lnTo>
                              <a:pt x="92" y="2"/>
                            </a:lnTo>
                            <a:lnTo>
                              <a:pt x="90" y="2"/>
                            </a:lnTo>
                            <a:lnTo>
                              <a:pt x="93" y="2"/>
                            </a:lnTo>
                            <a:lnTo>
                              <a:pt x="97" y="2"/>
                            </a:lnTo>
                            <a:lnTo>
                              <a:pt x="100" y="2"/>
                            </a:lnTo>
                            <a:lnTo>
                              <a:pt x="101" y="3"/>
                            </a:lnTo>
                            <a:lnTo>
                              <a:pt x="101" y="3"/>
                            </a:lnTo>
                            <a:lnTo>
                              <a:pt x="103" y="2"/>
                            </a:lnTo>
                            <a:lnTo>
                              <a:pt x="103" y="0"/>
                            </a:lnTo>
                            <a:lnTo>
                              <a:pt x="104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0" name="Rectangle 26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43213" y="41656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1" name="Rectangle 26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3688" y="4279901"/>
                        <a:ext cx="1588" cy="317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2" name="Rectangle 27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30526" y="41783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3" name="Rectangle 27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6063" y="4265614"/>
                        <a:ext cx="1588" cy="317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4" name="Rectangle 27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38463" y="427355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5" name="Freeform 270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426" y="4275139"/>
                        <a:ext cx="1588" cy="0"/>
                      </a:xfrm>
                      <a:custGeom>
                        <a:avLst/>
                        <a:gdLst>
                          <a:gd name="T0" fmla="*/ 0 w 1"/>
                          <a:gd name="T1" fmla="*/ 1 w 1"/>
                          <a:gd name="T2" fmla="*/ 0 w 1"/>
                          <a:gd name="T3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6" name="Rectangle 27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92438" y="42703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7" name="Freeform 270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3838" y="4233864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1 w 1"/>
                          <a:gd name="T3" fmla="*/ 2 h 2"/>
                          <a:gd name="T4" fmla="*/ 0 w 1"/>
                          <a:gd name="T5" fmla="*/ 0 h 2"/>
                          <a:gd name="T6" fmla="*/ 1 w 1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1" y="2"/>
                            </a:lnTo>
                            <a:lnTo>
                              <a:pt x="0" y="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8" name="Rectangle 27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63838" y="423386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9" name="Freeform 27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8601" y="4246564"/>
                        <a:ext cx="1588" cy="4763"/>
                      </a:xfrm>
                      <a:custGeom>
                        <a:avLst/>
                        <a:gdLst>
                          <a:gd name="T0" fmla="*/ 0 w 1"/>
                          <a:gd name="T1" fmla="*/ 0 h 3"/>
                          <a:gd name="T2" fmla="*/ 1 w 1"/>
                          <a:gd name="T3" fmla="*/ 1 h 3"/>
                          <a:gd name="T4" fmla="*/ 1 w 1"/>
                          <a:gd name="T5" fmla="*/ 3 h 3"/>
                          <a:gd name="T6" fmla="*/ 0 w 1"/>
                          <a:gd name="T7" fmla="*/ 1 h 3"/>
                          <a:gd name="T8" fmla="*/ 0 w 1"/>
                          <a:gd name="T9" fmla="*/ 1 h 3"/>
                          <a:gd name="T10" fmla="*/ 0 w 1"/>
                          <a:gd name="T11" fmla="*/ 0 h 3"/>
                          <a:gd name="T12" fmla="*/ 0 w 1"/>
                          <a:gd name="T13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" h="3">
                            <a:moveTo>
                              <a:pt x="0" y="0"/>
                            </a:moveTo>
                            <a:lnTo>
                              <a:pt x="1" y="1"/>
                            </a:lnTo>
                            <a:lnTo>
                              <a:pt x="1" y="3"/>
                            </a:lnTo>
                            <a:lnTo>
                              <a:pt x="0" y="1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0" name="Freeform 27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0188" y="4265614"/>
                        <a:ext cx="3175" cy="3175"/>
                      </a:xfrm>
                      <a:custGeom>
                        <a:avLst/>
                        <a:gdLst>
                          <a:gd name="T0" fmla="*/ 2 w 2"/>
                          <a:gd name="T1" fmla="*/ 0 h 2"/>
                          <a:gd name="T2" fmla="*/ 2 w 2"/>
                          <a:gd name="T3" fmla="*/ 2 h 2"/>
                          <a:gd name="T4" fmla="*/ 2 w 2"/>
                          <a:gd name="T5" fmla="*/ 0 h 2"/>
                          <a:gd name="T6" fmla="*/ 2 w 2"/>
                          <a:gd name="T7" fmla="*/ 0 h 2"/>
                          <a:gd name="T8" fmla="*/ 0 w 2"/>
                          <a:gd name="T9" fmla="*/ 2 h 2"/>
                          <a:gd name="T10" fmla="*/ 0 w 2"/>
                          <a:gd name="T11" fmla="*/ 2 h 2"/>
                          <a:gd name="T12" fmla="*/ 0 w 2"/>
                          <a:gd name="T13" fmla="*/ 0 h 2"/>
                          <a:gd name="T14" fmla="*/ 0 w 2"/>
                          <a:gd name="T15" fmla="*/ 0 h 2"/>
                          <a:gd name="T16" fmla="*/ 2 w 2"/>
                          <a:gd name="T17" fmla="*/ 0 h 2"/>
                          <a:gd name="T18" fmla="*/ 2 w 2"/>
                          <a:gd name="T1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0"/>
                            </a:moveTo>
                            <a:lnTo>
                              <a:pt x="2" y="2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1" name="Freeform 270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1301" y="4275139"/>
                        <a:ext cx="1588" cy="0"/>
                      </a:xfrm>
                      <a:custGeom>
                        <a:avLst/>
                        <a:gdLst>
                          <a:gd name="T0" fmla="*/ 0 w 1"/>
                          <a:gd name="T1" fmla="*/ 1 w 1"/>
                          <a:gd name="T2" fmla="*/ 1 w 1"/>
                          <a:gd name="T3" fmla="*/ 1 w 1"/>
                          <a:gd name="T4" fmla="*/ 0 w 1"/>
                          <a:gd name="T5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  <a:cxn ang="0">
                            <a:pos x="T5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1" y="0"/>
                            </a:ln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2" name="Rectangle 27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57501" y="42830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3" name="Freeform 27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0201" y="4273551"/>
                        <a:ext cx="3175" cy="1588"/>
                      </a:xfrm>
                      <a:custGeom>
                        <a:avLst/>
                        <a:gdLst>
                          <a:gd name="T0" fmla="*/ 0 w 2"/>
                          <a:gd name="T1" fmla="*/ 0 h 1"/>
                          <a:gd name="T2" fmla="*/ 2 w 2"/>
                          <a:gd name="T3" fmla="*/ 1 h 1"/>
                          <a:gd name="T4" fmla="*/ 0 w 2"/>
                          <a:gd name="T5" fmla="*/ 1 h 1"/>
                          <a:gd name="T6" fmla="*/ 0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0"/>
                            </a:moveTo>
                            <a:lnTo>
                              <a:pt x="2" y="1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4" name="Freeform 27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9726" y="4284664"/>
                        <a:ext cx="3175" cy="3175"/>
                      </a:xfrm>
                      <a:custGeom>
                        <a:avLst/>
                        <a:gdLst>
                          <a:gd name="T0" fmla="*/ 2 w 2"/>
                          <a:gd name="T1" fmla="*/ 0 h 2"/>
                          <a:gd name="T2" fmla="*/ 0 w 2"/>
                          <a:gd name="T3" fmla="*/ 2 h 2"/>
                          <a:gd name="T4" fmla="*/ 0 w 2"/>
                          <a:gd name="T5" fmla="*/ 0 h 2"/>
                          <a:gd name="T6" fmla="*/ 2 w 2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0"/>
                            </a:move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5" name="Freeform 27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3551" y="4283076"/>
                        <a:ext cx="3175" cy="1588"/>
                      </a:xfrm>
                      <a:custGeom>
                        <a:avLst/>
                        <a:gdLst>
                          <a:gd name="T0" fmla="*/ 2 w 2"/>
                          <a:gd name="T1" fmla="*/ 0 h 1"/>
                          <a:gd name="T2" fmla="*/ 2 w 2"/>
                          <a:gd name="T3" fmla="*/ 1 h 1"/>
                          <a:gd name="T4" fmla="*/ 2 w 2"/>
                          <a:gd name="T5" fmla="*/ 1 h 1"/>
                          <a:gd name="T6" fmla="*/ 0 w 2"/>
                          <a:gd name="T7" fmla="*/ 1 h 1"/>
                          <a:gd name="T8" fmla="*/ 2 w 2"/>
                          <a:gd name="T9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2" y="0"/>
                            </a:moveTo>
                            <a:lnTo>
                              <a:pt x="2" y="1"/>
                            </a:lnTo>
                            <a:lnTo>
                              <a:pt x="2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6" name="Freeform 27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2763" y="4246564"/>
                        <a:ext cx="0" cy="4763"/>
                      </a:xfrm>
                      <a:custGeom>
                        <a:avLst/>
                        <a:gdLst>
                          <a:gd name="T0" fmla="*/ 0 h 3"/>
                          <a:gd name="T1" fmla="*/ 1 h 3"/>
                          <a:gd name="T2" fmla="*/ 3 h 3"/>
                          <a:gd name="T3" fmla="*/ 1 h 3"/>
                          <a:gd name="T4" fmla="*/ 0 h 3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</a:cxnLst>
                        <a:rect l="0" t="0" r="r" b="b"/>
                        <a:pathLst>
                          <a:path h="3">
                            <a:moveTo>
                              <a:pt x="0" y="0"/>
                            </a:moveTo>
                            <a:lnTo>
                              <a:pt x="0" y="1"/>
                            </a:lnTo>
                            <a:lnTo>
                              <a:pt x="0" y="3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7" name="Rectangle 27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46401" y="4160839"/>
                        <a:ext cx="1588" cy="317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8" name="Freeform 27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14626" y="4300539"/>
                        <a:ext cx="342900" cy="115888"/>
                      </a:xfrm>
                      <a:custGeom>
                        <a:avLst/>
                        <a:gdLst>
                          <a:gd name="T0" fmla="*/ 35 w 216"/>
                          <a:gd name="T1" fmla="*/ 0 h 73"/>
                          <a:gd name="T2" fmla="*/ 179 w 216"/>
                          <a:gd name="T3" fmla="*/ 0 h 73"/>
                          <a:gd name="T4" fmla="*/ 194 w 216"/>
                          <a:gd name="T5" fmla="*/ 3 h 73"/>
                          <a:gd name="T6" fmla="*/ 205 w 216"/>
                          <a:gd name="T7" fmla="*/ 10 h 73"/>
                          <a:gd name="T8" fmla="*/ 213 w 216"/>
                          <a:gd name="T9" fmla="*/ 23 h 73"/>
                          <a:gd name="T10" fmla="*/ 216 w 216"/>
                          <a:gd name="T11" fmla="*/ 36 h 73"/>
                          <a:gd name="T12" fmla="*/ 213 w 216"/>
                          <a:gd name="T13" fmla="*/ 50 h 73"/>
                          <a:gd name="T14" fmla="*/ 205 w 216"/>
                          <a:gd name="T15" fmla="*/ 62 h 73"/>
                          <a:gd name="T16" fmla="*/ 194 w 216"/>
                          <a:gd name="T17" fmla="*/ 70 h 73"/>
                          <a:gd name="T18" fmla="*/ 179 w 216"/>
                          <a:gd name="T19" fmla="*/ 73 h 73"/>
                          <a:gd name="T20" fmla="*/ 35 w 216"/>
                          <a:gd name="T21" fmla="*/ 73 h 73"/>
                          <a:gd name="T22" fmla="*/ 22 w 216"/>
                          <a:gd name="T23" fmla="*/ 70 h 73"/>
                          <a:gd name="T24" fmla="*/ 11 w 216"/>
                          <a:gd name="T25" fmla="*/ 62 h 73"/>
                          <a:gd name="T26" fmla="*/ 2 w 216"/>
                          <a:gd name="T27" fmla="*/ 50 h 73"/>
                          <a:gd name="T28" fmla="*/ 0 w 216"/>
                          <a:gd name="T29" fmla="*/ 36 h 73"/>
                          <a:gd name="T30" fmla="*/ 2 w 216"/>
                          <a:gd name="T31" fmla="*/ 23 h 73"/>
                          <a:gd name="T32" fmla="*/ 11 w 216"/>
                          <a:gd name="T33" fmla="*/ 10 h 73"/>
                          <a:gd name="T34" fmla="*/ 22 w 216"/>
                          <a:gd name="T35" fmla="*/ 3 h 73"/>
                          <a:gd name="T36" fmla="*/ 35 w 216"/>
                          <a:gd name="T37" fmla="*/ 0 h 7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216" h="73">
                            <a:moveTo>
                              <a:pt x="35" y="0"/>
                            </a:moveTo>
                            <a:lnTo>
                              <a:pt x="179" y="0"/>
                            </a:lnTo>
                            <a:lnTo>
                              <a:pt x="194" y="3"/>
                            </a:lnTo>
                            <a:lnTo>
                              <a:pt x="205" y="10"/>
                            </a:lnTo>
                            <a:lnTo>
                              <a:pt x="213" y="23"/>
                            </a:lnTo>
                            <a:lnTo>
                              <a:pt x="216" y="36"/>
                            </a:lnTo>
                            <a:lnTo>
                              <a:pt x="213" y="50"/>
                            </a:lnTo>
                            <a:lnTo>
                              <a:pt x="205" y="62"/>
                            </a:lnTo>
                            <a:lnTo>
                              <a:pt x="194" y="70"/>
                            </a:lnTo>
                            <a:lnTo>
                              <a:pt x="179" y="73"/>
                            </a:lnTo>
                            <a:lnTo>
                              <a:pt x="35" y="73"/>
                            </a:lnTo>
                            <a:lnTo>
                              <a:pt x="22" y="70"/>
                            </a:lnTo>
                            <a:lnTo>
                              <a:pt x="11" y="62"/>
                            </a:lnTo>
                            <a:lnTo>
                              <a:pt x="2" y="50"/>
                            </a:lnTo>
                            <a:lnTo>
                              <a:pt x="0" y="36"/>
                            </a:lnTo>
                            <a:lnTo>
                              <a:pt x="2" y="23"/>
                            </a:lnTo>
                            <a:lnTo>
                              <a:pt x="11" y="10"/>
                            </a:lnTo>
                            <a:lnTo>
                              <a:pt x="22" y="3"/>
                            </a:lnTo>
                            <a:lnTo>
                              <a:pt x="35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9" name="Freeform 27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17801" y="4357689"/>
                        <a:ext cx="1588" cy="3175"/>
                      </a:xfrm>
                      <a:custGeom>
                        <a:avLst/>
                        <a:gdLst>
                          <a:gd name="T0" fmla="*/ 0 w 1"/>
                          <a:gd name="T1" fmla="*/ 0 h 2"/>
                          <a:gd name="T2" fmla="*/ 0 w 1"/>
                          <a:gd name="T3" fmla="*/ 0 h 2"/>
                          <a:gd name="T4" fmla="*/ 1 w 1"/>
                          <a:gd name="T5" fmla="*/ 2 h 2"/>
                          <a:gd name="T6" fmla="*/ 0 w 1"/>
                          <a:gd name="T7" fmla="*/ 0 h 2"/>
                          <a:gd name="T8" fmla="*/ 0 w 1"/>
                          <a:gd name="T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" y="2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0" name="Freeform 271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14626" y="4360864"/>
                        <a:ext cx="4763" cy="7938"/>
                      </a:xfrm>
                      <a:custGeom>
                        <a:avLst/>
                        <a:gdLst>
                          <a:gd name="T0" fmla="*/ 0 w 3"/>
                          <a:gd name="T1" fmla="*/ 0 h 5"/>
                          <a:gd name="T2" fmla="*/ 2 w 3"/>
                          <a:gd name="T3" fmla="*/ 0 h 5"/>
                          <a:gd name="T4" fmla="*/ 2 w 3"/>
                          <a:gd name="T5" fmla="*/ 1 h 5"/>
                          <a:gd name="T6" fmla="*/ 0 w 3"/>
                          <a:gd name="T7" fmla="*/ 1 h 5"/>
                          <a:gd name="T8" fmla="*/ 0 w 3"/>
                          <a:gd name="T9" fmla="*/ 3 h 5"/>
                          <a:gd name="T10" fmla="*/ 2 w 3"/>
                          <a:gd name="T11" fmla="*/ 3 h 5"/>
                          <a:gd name="T12" fmla="*/ 2 w 3"/>
                          <a:gd name="T13" fmla="*/ 3 h 5"/>
                          <a:gd name="T14" fmla="*/ 3 w 3"/>
                          <a:gd name="T15" fmla="*/ 5 h 5"/>
                          <a:gd name="T16" fmla="*/ 2 w 3"/>
                          <a:gd name="T17" fmla="*/ 5 h 5"/>
                          <a:gd name="T18" fmla="*/ 0 w 3"/>
                          <a:gd name="T19" fmla="*/ 3 h 5"/>
                          <a:gd name="T20" fmla="*/ 0 w 3"/>
                          <a:gd name="T21" fmla="*/ 3 h 5"/>
                          <a:gd name="T22" fmla="*/ 0 w 3"/>
                          <a:gd name="T23" fmla="*/ 3 h 5"/>
                          <a:gd name="T24" fmla="*/ 0 w 3"/>
                          <a:gd name="T25" fmla="*/ 1 h 5"/>
                          <a:gd name="T26" fmla="*/ 0 w 3"/>
                          <a:gd name="T27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3" h="5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2" y="1"/>
                            </a:lnTo>
                            <a:lnTo>
                              <a:pt x="0" y="1"/>
                            </a:lnTo>
                            <a:lnTo>
                              <a:pt x="0" y="3"/>
                            </a:lnTo>
                            <a:lnTo>
                              <a:pt x="2" y="3"/>
                            </a:lnTo>
                            <a:lnTo>
                              <a:pt x="2" y="3"/>
                            </a:lnTo>
                            <a:lnTo>
                              <a:pt x="3" y="5"/>
                            </a:lnTo>
                            <a:lnTo>
                              <a:pt x="2" y="5"/>
                            </a:lnTo>
                            <a:lnTo>
                              <a:pt x="0" y="3"/>
                            </a:lnTo>
                            <a:lnTo>
                              <a:pt x="0" y="3"/>
                            </a:lnTo>
                            <a:lnTo>
                              <a:pt x="0" y="3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1" name="Rectangle 27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5113" y="44196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2" name="Freeform 27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22563" y="4378326"/>
                        <a:ext cx="1588" cy="1588"/>
                      </a:xfrm>
                      <a:custGeom>
                        <a:avLst/>
                        <a:gdLst>
                          <a:gd name="T0" fmla="*/ 0 w 1"/>
                          <a:gd name="T1" fmla="*/ 0 h 1"/>
                          <a:gd name="T2" fmla="*/ 1 w 1"/>
                          <a:gd name="T3" fmla="*/ 1 h 1"/>
                          <a:gd name="T4" fmla="*/ 0 w 1"/>
                          <a:gd name="T5" fmla="*/ 1 h 1"/>
                          <a:gd name="T6" fmla="*/ 0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0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3" name="Rectangle 27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3363" y="44211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4" name="Rectangle 27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9551" y="441483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5" name="Rectangle 27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3038" y="43576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6" name="Rectangle 27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1476" y="442436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7" name="Freeform 27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351" y="4329114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2 w 2"/>
                          <a:gd name="T3" fmla="*/ 0 w 2"/>
                          <a:gd name="T4" fmla="*/ 0 w 2"/>
                          <a:gd name="T5" fmla="*/ 0 w 2"/>
                          <a:gd name="T6" fmla="*/ 0 w 2"/>
                          <a:gd name="T7" fmla="*/ 2 w 2"/>
                          <a:gd name="T8" fmla="*/ 2 w 2"/>
                          <a:gd name="T9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  <a:cxn ang="0">
                            <a:pos x="T5" y="0"/>
                          </a:cxn>
                          <a:cxn ang="0">
                            <a:pos x="T6" y="0"/>
                          </a:cxn>
                          <a:cxn ang="0">
                            <a:pos x="T7" y="0"/>
                          </a:cxn>
                          <a:cxn ang="0">
                            <a:pos x="T8" y="0"/>
                          </a:cxn>
                          <a:cxn ang="0">
                            <a:pos x="T9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8" name="Rectangle 27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54351" y="432911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9" name="Rectangle 27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84501" y="44211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0" name="Freeform 27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3551" y="4421189"/>
                        <a:ext cx="3175" cy="0"/>
                      </a:xfrm>
                      <a:custGeom>
                        <a:avLst/>
                        <a:gdLst>
                          <a:gd name="T0" fmla="*/ 0 w 2"/>
                          <a:gd name="T1" fmla="*/ 2 w 2"/>
                          <a:gd name="T2" fmla="*/ 0 w 2"/>
                          <a:gd name="T3" fmla="*/ 0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1" name="Freeform 27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0188" y="4306889"/>
                        <a:ext cx="3175" cy="0"/>
                      </a:xfrm>
                      <a:custGeom>
                        <a:avLst/>
                        <a:gdLst>
                          <a:gd name="T0" fmla="*/ 0 w 2"/>
                          <a:gd name="T1" fmla="*/ 2 w 2"/>
                          <a:gd name="T2" fmla="*/ 0 w 2"/>
                          <a:gd name="T3" fmla="*/ 0 w 2"/>
                          <a:gd name="T4" fmla="*/ 0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2" name="Freeform 27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22563" y="4379914"/>
                        <a:ext cx="1588" cy="0"/>
                      </a:xfrm>
                      <a:custGeom>
                        <a:avLst/>
                        <a:gdLst>
                          <a:gd name="T0" fmla="*/ 0 w 1"/>
                          <a:gd name="T1" fmla="*/ 1 w 1"/>
                          <a:gd name="T2" fmla="*/ 0 w 1"/>
                          <a:gd name="T3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3" name="Rectangle 27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98788" y="44069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4" name="Freeform 2732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708276" y="4291014"/>
                        <a:ext cx="355600" cy="134938"/>
                      </a:xfrm>
                      <a:custGeom>
                        <a:avLst/>
                        <a:gdLst>
                          <a:gd name="T0" fmla="*/ 120 w 224"/>
                          <a:gd name="T1" fmla="*/ 0 h 85"/>
                          <a:gd name="T2" fmla="*/ 146 w 224"/>
                          <a:gd name="T3" fmla="*/ 1 h 85"/>
                          <a:gd name="T4" fmla="*/ 179 w 224"/>
                          <a:gd name="T5" fmla="*/ 1 h 85"/>
                          <a:gd name="T6" fmla="*/ 208 w 224"/>
                          <a:gd name="T7" fmla="*/ 7 h 85"/>
                          <a:gd name="T8" fmla="*/ 218 w 224"/>
                          <a:gd name="T9" fmla="*/ 19 h 85"/>
                          <a:gd name="T10" fmla="*/ 223 w 224"/>
                          <a:gd name="T11" fmla="*/ 41 h 85"/>
                          <a:gd name="T12" fmla="*/ 220 w 224"/>
                          <a:gd name="T13" fmla="*/ 56 h 85"/>
                          <a:gd name="T14" fmla="*/ 211 w 224"/>
                          <a:gd name="T15" fmla="*/ 67 h 85"/>
                          <a:gd name="T16" fmla="*/ 197 w 224"/>
                          <a:gd name="T17" fmla="*/ 79 h 85"/>
                          <a:gd name="T18" fmla="*/ 177 w 224"/>
                          <a:gd name="T19" fmla="*/ 79 h 85"/>
                          <a:gd name="T20" fmla="*/ 166 w 224"/>
                          <a:gd name="T21" fmla="*/ 82 h 85"/>
                          <a:gd name="T22" fmla="*/ 146 w 224"/>
                          <a:gd name="T23" fmla="*/ 81 h 85"/>
                          <a:gd name="T24" fmla="*/ 143 w 224"/>
                          <a:gd name="T25" fmla="*/ 82 h 85"/>
                          <a:gd name="T26" fmla="*/ 133 w 224"/>
                          <a:gd name="T27" fmla="*/ 84 h 85"/>
                          <a:gd name="T28" fmla="*/ 125 w 224"/>
                          <a:gd name="T29" fmla="*/ 84 h 85"/>
                          <a:gd name="T30" fmla="*/ 116 w 224"/>
                          <a:gd name="T31" fmla="*/ 82 h 85"/>
                          <a:gd name="T32" fmla="*/ 107 w 224"/>
                          <a:gd name="T33" fmla="*/ 82 h 85"/>
                          <a:gd name="T34" fmla="*/ 96 w 224"/>
                          <a:gd name="T35" fmla="*/ 82 h 85"/>
                          <a:gd name="T36" fmla="*/ 79 w 224"/>
                          <a:gd name="T37" fmla="*/ 81 h 85"/>
                          <a:gd name="T38" fmla="*/ 56 w 224"/>
                          <a:gd name="T39" fmla="*/ 81 h 85"/>
                          <a:gd name="T40" fmla="*/ 49 w 224"/>
                          <a:gd name="T41" fmla="*/ 81 h 85"/>
                          <a:gd name="T42" fmla="*/ 39 w 224"/>
                          <a:gd name="T43" fmla="*/ 82 h 85"/>
                          <a:gd name="T44" fmla="*/ 23 w 224"/>
                          <a:gd name="T45" fmla="*/ 76 h 85"/>
                          <a:gd name="T46" fmla="*/ 15 w 224"/>
                          <a:gd name="T47" fmla="*/ 70 h 85"/>
                          <a:gd name="T48" fmla="*/ 7 w 224"/>
                          <a:gd name="T49" fmla="*/ 62 h 85"/>
                          <a:gd name="T50" fmla="*/ 7 w 224"/>
                          <a:gd name="T51" fmla="*/ 52 h 85"/>
                          <a:gd name="T52" fmla="*/ 9 w 224"/>
                          <a:gd name="T53" fmla="*/ 58 h 85"/>
                          <a:gd name="T54" fmla="*/ 20 w 224"/>
                          <a:gd name="T55" fmla="*/ 68 h 85"/>
                          <a:gd name="T56" fmla="*/ 30 w 224"/>
                          <a:gd name="T57" fmla="*/ 75 h 85"/>
                          <a:gd name="T58" fmla="*/ 38 w 224"/>
                          <a:gd name="T59" fmla="*/ 78 h 85"/>
                          <a:gd name="T60" fmla="*/ 52 w 224"/>
                          <a:gd name="T61" fmla="*/ 76 h 85"/>
                          <a:gd name="T62" fmla="*/ 75 w 224"/>
                          <a:gd name="T63" fmla="*/ 76 h 85"/>
                          <a:gd name="T64" fmla="*/ 93 w 224"/>
                          <a:gd name="T65" fmla="*/ 76 h 85"/>
                          <a:gd name="T66" fmla="*/ 107 w 224"/>
                          <a:gd name="T67" fmla="*/ 78 h 85"/>
                          <a:gd name="T68" fmla="*/ 122 w 224"/>
                          <a:gd name="T69" fmla="*/ 76 h 85"/>
                          <a:gd name="T70" fmla="*/ 133 w 224"/>
                          <a:gd name="T71" fmla="*/ 78 h 85"/>
                          <a:gd name="T72" fmla="*/ 153 w 224"/>
                          <a:gd name="T73" fmla="*/ 75 h 85"/>
                          <a:gd name="T74" fmla="*/ 174 w 224"/>
                          <a:gd name="T75" fmla="*/ 75 h 85"/>
                          <a:gd name="T76" fmla="*/ 192 w 224"/>
                          <a:gd name="T77" fmla="*/ 72 h 85"/>
                          <a:gd name="T78" fmla="*/ 209 w 224"/>
                          <a:gd name="T79" fmla="*/ 59 h 85"/>
                          <a:gd name="T80" fmla="*/ 209 w 224"/>
                          <a:gd name="T81" fmla="*/ 24 h 85"/>
                          <a:gd name="T82" fmla="*/ 192 w 224"/>
                          <a:gd name="T83" fmla="*/ 10 h 85"/>
                          <a:gd name="T84" fmla="*/ 166 w 224"/>
                          <a:gd name="T85" fmla="*/ 12 h 85"/>
                          <a:gd name="T86" fmla="*/ 160 w 224"/>
                          <a:gd name="T87" fmla="*/ 12 h 85"/>
                          <a:gd name="T88" fmla="*/ 136 w 224"/>
                          <a:gd name="T89" fmla="*/ 10 h 85"/>
                          <a:gd name="T90" fmla="*/ 119 w 224"/>
                          <a:gd name="T91" fmla="*/ 10 h 85"/>
                          <a:gd name="T92" fmla="*/ 88 w 224"/>
                          <a:gd name="T93" fmla="*/ 10 h 85"/>
                          <a:gd name="T94" fmla="*/ 61 w 224"/>
                          <a:gd name="T95" fmla="*/ 10 h 85"/>
                          <a:gd name="T96" fmla="*/ 49 w 224"/>
                          <a:gd name="T97" fmla="*/ 9 h 85"/>
                          <a:gd name="T98" fmla="*/ 42 w 224"/>
                          <a:gd name="T99" fmla="*/ 9 h 85"/>
                          <a:gd name="T100" fmla="*/ 35 w 224"/>
                          <a:gd name="T101" fmla="*/ 12 h 85"/>
                          <a:gd name="T102" fmla="*/ 26 w 224"/>
                          <a:gd name="T103" fmla="*/ 13 h 85"/>
                          <a:gd name="T104" fmla="*/ 20 w 224"/>
                          <a:gd name="T105" fmla="*/ 18 h 85"/>
                          <a:gd name="T106" fmla="*/ 10 w 224"/>
                          <a:gd name="T107" fmla="*/ 30 h 85"/>
                          <a:gd name="T108" fmla="*/ 9 w 224"/>
                          <a:gd name="T109" fmla="*/ 39 h 85"/>
                          <a:gd name="T110" fmla="*/ 3 w 224"/>
                          <a:gd name="T111" fmla="*/ 35 h 85"/>
                          <a:gd name="T112" fmla="*/ 12 w 224"/>
                          <a:gd name="T113" fmla="*/ 15 h 85"/>
                          <a:gd name="T114" fmla="*/ 50 w 224"/>
                          <a:gd name="T115" fmla="*/ 3 h 85"/>
                          <a:gd name="T116" fmla="*/ 67 w 224"/>
                          <a:gd name="T117" fmla="*/ 3 h 85"/>
                          <a:gd name="T118" fmla="*/ 78 w 224"/>
                          <a:gd name="T119" fmla="*/ 1 h 85"/>
                          <a:gd name="T120" fmla="*/ 87 w 224"/>
                          <a:gd name="T121" fmla="*/ 3 h 85"/>
                          <a:gd name="T122" fmla="*/ 101 w 224"/>
                          <a:gd name="T123" fmla="*/ 3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  <a:cxn ang="0">
                            <a:pos x="T122" y="T123"/>
                          </a:cxn>
                        </a:cxnLst>
                        <a:rect l="0" t="0" r="r" b="b"/>
                        <a:pathLst>
                          <a:path w="224" h="85">
                            <a:moveTo>
                              <a:pt x="73" y="9"/>
                            </a:moveTo>
                            <a:lnTo>
                              <a:pt x="72" y="9"/>
                            </a:lnTo>
                            <a:lnTo>
                              <a:pt x="73" y="9"/>
                            </a:lnTo>
                            <a:lnTo>
                              <a:pt x="73" y="9"/>
                            </a:lnTo>
                            <a:close/>
                            <a:moveTo>
                              <a:pt x="75" y="9"/>
                            </a:moveTo>
                            <a:lnTo>
                              <a:pt x="75" y="9"/>
                            </a:lnTo>
                            <a:lnTo>
                              <a:pt x="75" y="9"/>
                            </a:lnTo>
                            <a:lnTo>
                              <a:pt x="76" y="9"/>
                            </a:lnTo>
                            <a:lnTo>
                              <a:pt x="76" y="9"/>
                            </a:lnTo>
                            <a:lnTo>
                              <a:pt x="75" y="9"/>
                            </a:lnTo>
                            <a:close/>
                            <a:moveTo>
                              <a:pt x="68" y="1"/>
                            </a:moveTo>
                            <a:lnTo>
                              <a:pt x="68" y="1"/>
                            </a:lnTo>
                            <a:lnTo>
                              <a:pt x="68" y="1"/>
                            </a:lnTo>
                            <a:lnTo>
                              <a:pt x="70" y="1"/>
                            </a:lnTo>
                            <a:lnTo>
                              <a:pt x="68" y="1"/>
                            </a:lnTo>
                            <a:lnTo>
                              <a:pt x="68" y="1"/>
                            </a:lnTo>
                            <a:close/>
                            <a:moveTo>
                              <a:pt x="120" y="0"/>
                            </a:moveTo>
                            <a:lnTo>
                              <a:pt x="119" y="1"/>
                            </a:lnTo>
                            <a:lnTo>
                              <a:pt x="122" y="1"/>
                            </a:lnTo>
                            <a:lnTo>
                              <a:pt x="124" y="1"/>
                            </a:lnTo>
                            <a:lnTo>
                              <a:pt x="127" y="1"/>
                            </a:lnTo>
                            <a:lnTo>
                              <a:pt x="127" y="3"/>
                            </a:lnTo>
                            <a:lnTo>
                              <a:pt x="128" y="1"/>
                            </a:lnTo>
                            <a:lnTo>
                              <a:pt x="130" y="1"/>
                            </a:lnTo>
                            <a:lnTo>
                              <a:pt x="131" y="3"/>
                            </a:lnTo>
                            <a:lnTo>
                              <a:pt x="134" y="3"/>
                            </a:lnTo>
                            <a:lnTo>
                              <a:pt x="137" y="1"/>
                            </a:lnTo>
                            <a:lnTo>
                              <a:pt x="140" y="1"/>
                            </a:lnTo>
                            <a:lnTo>
                              <a:pt x="143" y="3"/>
                            </a:lnTo>
                            <a:lnTo>
                              <a:pt x="143" y="1"/>
                            </a:lnTo>
                            <a:lnTo>
                              <a:pt x="145" y="1"/>
                            </a:lnTo>
                            <a:lnTo>
                              <a:pt x="146" y="1"/>
                            </a:lnTo>
                            <a:lnTo>
                              <a:pt x="148" y="1"/>
                            </a:lnTo>
                            <a:lnTo>
                              <a:pt x="146" y="1"/>
                            </a:lnTo>
                            <a:lnTo>
                              <a:pt x="148" y="3"/>
                            </a:lnTo>
                            <a:lnTo>
                              <a:pt x="148" y="3"/>
                            </a:lnTo>
                            <a:lnTo>
                              <a:pt x="150" y="3"/>
                            </a:lnTo>
                            <a:lnTo>
                              <a:pt x="150" y="3"/>
                            </a:lnTo>
                            <a:lnTo>
                              <a:pt x="151" y="1"/>
                            </a:lnTo>
                            <a:lnTo>
                              <a:pt x="151" y="1"/>
                            </a:lnTo>
                            <a:lnTo>
                              <a:pt x="151" y="1"/>
                            </a:lnTo>
                            <a:lnTo>
                              <a:pt x="154" y="1"/>
                            </a:lnTo>
                            <a:lnTo>
                              <a:pt x="157" y="1"/>
                            </a:lnTo>
                            <a:lnTo>
                              <a:pt x="162" y="1"/>
                            </a:lnTo>
                            <a:lnTo>
                              <a:pt x="163" y="3"/>
                            </a:lnTo>
                            <a:lnTo>
                              <a:pt x="168" y="1"/>
                            </a:lnTo>
                            <a:lnTo>
                              <a:pt x="171" y="1"/>
                            </a:lnTo>
                            <a:lnTo>
                              <a:pt x="176" y="0"/>
                            </a:lnTo>
                            <a:lnTo>
                              <a:pt x="176" y="1"/>
                            </a:lnTo>
                            <a:lnTo>
                              <a:pt x="177" y="1"/>
                            </a:lnTo>
                            <a:lnTo>
                              <a:pt x="179" y="1"/>
                            </a:lnTo>
                            <a:lnTo>
                              <a:pt x="180" y="3"/>
                            </a:lnTo>
                            <a:lnTo>
                              <a:pt x="182" y="3"/>
                            </a:lnTo>
                            <a:lnTo>
                              <a:pt x="185" y="1"/>
                            </a:lnTo>
                            <a:lnTo>
                              <a:pt x="186" y="1"/>
                            </a:lnTo>
                            <a:lnTo>
                              <a:pt x="189" y="1"/>
                            </a:lnTo>
                            <a:lnTo>
                              <a:pt x="189" y="3"/>
                            </a:lnTo>
                            <a:lnTo>
                              <a:pt x="191" y="3"/>
                            </a:lnTo>
                            <a:lnTo>
                              <a:pt x="192" y="3"/>
                            </a:lnTo>
                            <a:lnTo>
                              <a:pt x="192" y="3"/>
                            </a:lnTo>
                            <a:lnTo>
                              <a:pt x="192" y="3"/>
                            </a:lnTo>
                            <a:lnTo>
                              <a:pt x="194" y="3"/>
                            </a:lnTo>
                            <a:lnTo>
                              <a:pt x="195" y="3"/>
                            </a:lnTo>
                            <a:lnTo>
                              <a:pt x="194" y="3"/>
                            </a:lnTo>
                            <a:lnTo>
                              <a:pt x="197" y="4"/>
                            </a:lnTo>
                            <a:lnTo>
                              <a:pt x="200" y="6"/>
                            </a:lnTo>
                            <a:lnTo>
                              <a:pt x="205" y="6"/>
                            </a:lnTo>
                            <a:lnTo>
                              <a:pt x="208" y="7"/>
                            </a:lnTo>
                            <a:lnTo>
                              <a:pt x="206" y="9"/>
                            </a:lnTo>
                            <a:lnTo>
                              <a:pt x="206" y="9"/>
                            </a:lnTo>
                            <a:lnTo>
                              <a:pt x="209" y="9"/>
                            </a:lnTo>
                            <a:lnTo>
                              <a:pt x="211" y="10"/>
                            </a:lnTo>
                            <a:lnTo>
                              <a:pt x="212" y="12"/>
                            </a:lnTo>
                            <a:lnTo>
                              <a:pt x="214" y="13"/>
                            </a:lnTo>
                            <a:lnTo>
                              <a:pt x="212" y="13"/>
                            </a:lnTo>
                            <a:lnTo>
                              <a:pt x="215" y="15"/>
                            </a:lnTo>
                            <a:lnTo>
                              <a:pt x="215" y="15"/>
                            </a:lnTo>
                            <a:lnTo>
                              <a:pt x="215" y="16"/>
                            </a:lnTo>
                            <a:lnTo>
                              <a:pt x="217" y="18"/>
                            </a:lnTo>
                            <a:lnTo>
                              <a:pt x="217" y="16"/>
                            </a:lnTo>
                            <a:lnTo>
                              <a:pt x="217" y="18"/>
                            </a:lnTo>
                            <a:lnTo>
                              <a:pt x="218" y="18"/>
                            </a:lnTo>
                            <a:lnTo>
                              <a:pt x="218" y="18"/>
                            </a:lnTo>
                            <a:lnTo>
                              <a:pt x="218" y="18"/>
                            </a:lnTo>
                            <a:lnTo>
                              <a:pt x="218" y="19"/>
                            </a:lnTo>
                            <a:lnTo>
                              <a:pt x="218" y="19"/>
                            </a:lnTo>
                            <a:lnTo>
                              <a:pt x="218" y="21"/>
                            </a:lnTo>
                            <a:lnTo>
                              <a:pt x="218" y="21"/>
                            </a:lnTo>
                            <a:lnTo>
                              <a:pt x="218" y="19"/>
                            </a:lnTo>
                            <a:lnTo>
                              <a:pt x="217" y="21"/>
                            </a:lnTo>
                            <a:lnTo>
                              <a:pt x="218" y="24"/>
                            </a:lnTo>
                            <a:lnTo>
                              <a:pt x="218" y="24"/>
                            </a:lnTo>
                            <a:lnTo>
                              <a:pt x="218" y="26"/>
                            </a:lnTo>
                            <a:lnTo>
                              <a:pt x="220" y="26"/>
                            </a:lnTo>
                            <a:lnTo>
                              <a:pt x="220" y="26"/>
                            </a:lnTo>
                            <a:lnTo>
                              <a:pt x="220" y="27"/>
                            </a:lnTo>
                            <a:lnTo>
                              <a:pt x="221" y="27"/>
                            </a:lnTo>
                            <a:lnTo>
                              <a:pt x="221" y="26"/>
                            </a:lnTo>
                            <a:lnTo>
                              <a:pt x="223" y="30"/>
                            </a:lnTo>
                            <a:lnTo>
                              <a:pt x="223" y="35"/>
                            </a:lnTo>
                            <a:lnTo>
                              <a:pt x="224" y="39"/>
                            </a:lnTo>
                            <a:lnTo>
                              <a:pt x="223" y="41"/>
                            </a:lnTo>
                            <a:lnTo>
                              <a:pt x="223" y="42"/>
                            </a:lnTo>
                            <a:lnTo>
                              <a:pt x="223" y="45"/>
                            </a:lnTo>
                            <a:lnTo>
                              <a:pt x="223" y="47"/>
                            </a:lnTo>
                            <a:lnTo>
                              <a:pt x="221" y="47"/>
                            </a:lnTo>
                            <a:lnTo>
                              <a:pt x="221" y="50"/>
                            </a:lnTo>
                            <a:lnTo>
                              <a:pt x="221" y="53"/>
                            </a:lnTo>
                            <a:lnTo>
                              <a:pt x="221" y="52"/>
                            </a:lnTo>
                            <a:lnTo>
                              <a:pt x="221" y="52"/>
                            </a:lnTo>
                            <a:lnTo>
                              <a:pt x="223" y="53"/>
                            </a:lnTo>
                            <a:lnTo>
                              <a:pt x="221" y="55"/>
                            </a:lnTo>
                            <a:lnTo>
                              <a:pt x="221" y="56"/>
                            </a:lnTo>
                            <a:lnTo>
                              <a:pt x="221" y="55"/>
                            </a:lnTo>
                            <a:lnTo>
                              <a:pt x="221" y="52"/>
                            </a:lnTo>
                            <a:lnTo>
                              <a:pt x="220" y="50"/>
                            </a:lnTo>
                            <a:lnTo>
                              <a:pt x="220" y="53"/>
                            </a:lnTo>
                            <a:lnTo>
                              <a:pt x="220" y="55"/>
                            </a:lnTo>
                            <a:lnTo>
                              <a:pt x="220" y="56"/>
                            </a:lnTo>
                            <a:lnTo>
                              <a:pt x="218" y="56"/>
                            </a:lnTo>
                            <a:lnTo>
                              <a:pt x="218" y="58"/>
                            </a:lnTo>
                            <a:lnTo>
                              <a:pt x="218" y="58"/>
                            </a:lnTo>
                            <a:lnTo>
                              <a:pt x="218" y="59"/>
                            </a:lnTo>
                            <a:lnTo>
                              <a:pt x="218" y="59"/>
                            </a:lnTo>
                            <a:lnTo>
                              <a:pt x="218" y="59"/>
                            </a:lnTo>
                            <a:lnTo>
                              <a:pt x="217" y="61"/>
                            </a:lnTo>
                            <a:lnTo>
                              <a:pt x="217" y="62"/>
                            </a:lnTo>
                            <a:lnTo>
                              <a:pt x="217" y="64"/>
                            </a:lnTo>
                            <a:lnTo>
                              <a:pt x="217" y="65"/>
                            </a:lnTo>
                            <a:lnTo>
                              <a:pt x="215" y="65"/>
                            </a:lnTo>
                            <a:lnTo>
                              <a:pt x="215" y="67"/>
                            </a:lnTo>
                            <a:lnTo>
                              <a:pt x="215" y="68"/>
                            </a:lnTo>
                            <a:lnTo>
                              <a:pt x="214" y="68"/>
                            </a:lnTo>
                            <a:lnTo>
                              <a:pt x="215" y="67"/>
                            </a:lnTo>
                            <a:lnTo>
                              <a:pt x="212" y="67"/>
                            </a:lnTo>
                            <a:lnTo>
                              <a:pt x="211" y="67"/>
                            </a:lnTo>
                            <a:lnTo>
                              <a:pt x="211" y="68"/>
                            </a:lnTo>
                            <a:lnTo>
                              <a:pt x="211" y="68"/>
                            </a:lnTo>
                            <a:lnTo>
                              <a:pt x="212" y="70"/>
                            </a:lnTo>
                            <a:lnTo>
                              <a:pt x="212" y="70"/>
                            </a:lnTo>
                            <a:lnTo>
                              <a:pt x="211" y="70"/>
                            </a:lnTo>
                            <a:lnTo>
                              <a:pt x="211" y="70"/>
                            </a:lnTo>
                            <a:lnTo>
                              <a:pt x="211" y="68"/>
                            </a:lnTo>
                            <a:lnTo>
                              <a:pt x="209" y="72"/>
                            </a:lnTo>
                            <a:lnTo>
                              <a:pt x="206" y="75"/>
                            </a:lnTo>
                            <a:lnTo>
                              <a:pt x="206" y="75"/>
                            </a:lnTo>
                            <a:lnTo>
                              <a:pt x="205" y="76"/>
                            </a:lnTo>
                            <a:lnTo>
                              <a:pt x="203" y="78"/>
                            </a:lnTo>
                            <a:lnTo>
                              <a:pt x="201" y="78"/>
                            </a:lnTo>
                            <a:lnTo>
                              <a:pt x="201" y="78"/>
                            </a:lnTo>
                            <a:lnTo>
                              <a:pt x="200" y="78"/>
                            </a:lnTo>
                            <a:lnTo>
                              <a:pt x="198" y="79"/>
                            </a:lnTo>
                            <a:lnTo>
                              <a:pt x="197" y="79"/>
                            </a:lnTo>
                            <a:lnTo>
                              <a:pt x="197" y="79"/>
                            </a:lnTo>
                            <a:lnTo>
                              <a:pt x="197" y="79"/>
                            </a:lnTo>
                            <a:lnTo>
                              <a:pt x="197" y="79"/>
                            </a:lnTo>
                            <a:lnTo>
                              <a:pt x="197" y="78"/>
                            </a:lnTo>
                            <a:lnTo>
                              <a:pt x="197" y="78"/>
                            </a:lnTo>
                            <a:lnTo>
                              <a:pt x="195" y="78"/>
                            </a:lnTo>
                            <a:lnTo>
                              <a:pt x="194" y="79"/>
                            </a:lnTo>
                            <a:lnTo>
                              <a:pt x="194" y="81"/>
                            </a:lnTo>
                            <a:lnTo>
                              <a:pt x="192" y="81"/>
                            </a:lnTo>
                            <a:lnTo>
                              <a:pt x="192" y="81"/>
                            </a:lnTo>
                            <a:lnTo>
                              <a:pt x="192" y="81"/>
                            </a:lnTo>
                            <a:lnTo>
                              <a:pt x="189" y="81"/>
                            </a:lnTo>
                            <a:lnTo>
                              <a:pt x="186" y="82"/>
                            </a:lnTo>
                            <a:lnTo>
                              <a:pt x="185" y="81"/>
                            </a:lnTo>
                            <a:lnTo>
                              <a:pt x="182" y="81"/>
                            </a:lnTo>
                            <a:lnTo>
                              <a:pt x="179" y="81"/>
                            </a:lnTo>
                            <a:lnTo>
                              <a:pt x="177" y="79"/>
                            </a:lnTo>
                            <a:lnTo>
                              <a:pt x="177" y="81"/>
                            </a:lnTo>
                            <a:lnTo>
                              <a:pt x="176" y="81"/>
                            </a:lnTo>
                            <a:lnTo>
                              <a:pt x="176" y="81"/>
                            </a:lnTo>
                            <a:lnTo>
                              <a:pt x="176" y="81"/>
                            </a:lnTo>
                            <a:lnTo>
                              <a:pt x="176" y="81"/>
                            </a:lnTo>
                            <a:lnTo>
                              <a:pt x="174" y="82"/>
                            </a:lnTo>
                            <a:lnTo>
                              <a:pt x="174" y="82"/>
                            </a:lnTo>
                            <a:lnTo>
                              <a:pt x="172" y="82"/>
                            </a:lnTo>
                            <a:lnTo>
                              <a:pt x="171" y="82"/>
                            </a:lnTo>
                            <a:lnTo>
                              <a:pt x="171" y="82"/>
                            </a:lnTo>
                            <a:lnTo>
                              <a:pt x="169" y="82"/>
                            </a:lnTo>
                            <a:lnTo>
                              <a:pt x="171" y="82"/>
                            </a:lnTo>
                            <a:lnTo>
                              <a:pt x="171" y="81"/>
                            </a:lnTo>
                            <a:lnTo>
                              <a:pt x="171" y="81"/>
                            </a:lnTo>
                            <a:lnTo>
                              <a:pt x="169" y="81"/>
                            </a:lnTo>
                            <a:lnTo>
                              <a:pt x="168" y="82"/>
                            </a:lnTo>
                            <a:lnTo>
                              <a:pt x="166" y="82"/>
                            </a:lnTo>
                            <a:lnTo>
                              <a:pt x="165" y="82"/>
                            </a:lnTo>
                            <a:lnTo>
                              <a:pt x="163" y="81"/>
                            </a:lnTo>
                            <a:lnTo>
                              <a:pt x="163" y="82"/>
                            </a:lnTo>
                            <a:lnTo>
                              <a:pt x="162" y="82"/>
                            </a:lnTo>
                            <a:lnTo>
                              <a:pt x="160" y="82"/>
                            </a:lnTo>
                            <a:lnTo>
                              <a:pt x="160" y="82"/>
                            </a:lnTo>
                            <a:lnTo>
                              <a:pt x="160" y="81"/>
                            </a:lnTo>
                            <a:lnTo>
                              <a:pt x="159" y="82"/>
                            </a:lnTo>
                            <a:lnTo>
                              <a:pt x="157" y="81"/>
                            </a:lnTo>
                            <a:lnTo>
                              <a:pt x="156" y="82"/>
                            </a:lnTo>
                            <a:lnTo>
                              <a:pt x="157" y="82"/>
                            </a:lnTo>
                            <a:lnTo>
                              <a:pt x="154" y="82"/>
                            </a:lnTo>
                            <a:lnTo>
                              <a:pt x="153" y="84"/>
                            </a:lnTo>
                            <a:lnTo>
                              <a:pt x="150" y="82"/>
                            </a:lnTo>
                            <a:lnTo>
                              <a:pt x="150" y="81"/>
                            </a:lnTo>
                            <a:lnTo>
                              <a:pt x="148" y="81"/>
                            </a:lnTo>
                            <a:lnTo>
                              <a:pt x="146" y="81"/>
                            </a:lnTo>
                            <a:lnTo>
                              <a:pt x="145" y="81"/>
                            </a:lnTo>
                            <a:lnTo>
                              <a:pt x="145" y="81"/>
                            </a:lnTo>
                            <a:lnTo>
                              <a:pt x="145" y="81"/>
                            </a:lnTo>
                            <a:lnTo>
                              <a:pt x="145" y="82"/>
                            </a:lnTo>
                            <a:lnTo>
                              <a:pt x="145" y="82"/>
                            </a:lnTo>
                            <a:lnTo>
                              <a:pt x="146" y="81"/>
                            </a:lnTo>
                            <a:lnTo>
                              <a:pt x="145" y="82"/>
                            </a:lnTo>
                            <a:lnTo>
                              <a:pt x="148" y="82"/>
                            </a:lnTo>
                            <a:lnTo>
                              <a:pt x="148" y="82"/>
                            </a:lnTo>
                            <a:lnTo>
                              <a:pt x="148" y="84"/>
                            </a:lnTo>
                            <a:lnTo>
                              <a:pt x="148" y="84"/>
                            </a:lnTo>
                            <a:lnTo>
                              <a:pt x="146" y="84"/>
                            </a:lnTo>
                            <a:lnTo>
                              <a:pt x="145" y="84"/>
                            </a:lnTo>
                            <a:lnTo>
                              <a:pt x="145" y="84"/>
                            </a:lnTo>
                            <a:lnTo>
                              <a:pt x="143" y="84"/>
                            </a:lnTo>
                            <a:lnTo>
                              <a:pt x="143" y="84"/>
                            </a:lnTo>
                            <a:lnTo>
                              <a:pt x="143" y="82"/>
                            </a:lnTo>
                            <a:lnTo>
                              <a:pt x="142" y="82"/>
                            </a:lnTo>
                            <a:lnTo>
                              <a:pt x="140" y="82"/>
                            </a:lnTo>
                            <a:lnTo>
                              <a:pt x="139" y="81"/>
                            </a:lnTo>
                            <a:lnTo>
                              <a:pt x="137" y="81"/>
                            </a:lnTo>
                            <a:lnTo>
                              <a:pt x="137" y="81"/>
                            </a:lnTo>
                            <a:lnTo>
                              <a:pt x="137" y="81"/>
                            </a:lnTo>
                            <a:lnTo>
                              <a:pt x="139" y="81"/>
                            </a:lnTo>
                            <a:lnTo>
                              <a:pt x="136" y="81"/>
                            </a:lnTo>
                            <a:lnTo>
                              <a:pt x="136" y="82"/>
                            </a:lnTo>
                            <a:lnTo>
                              <a:pt x="137" y="82"/>
                            </a:lnTo>
                            <a:lnTo>
                              <a:pt x="136" y="82"/>
                            </a:lnTo>
                            <a:lnTo>
                              <a:pt x="136" y="82"/>
                            </a:lnTo>
                            <a:lnTo>
                              <a:pt x="134" y="82"/>
                            </a:lnTo>
                            <a:lnTo>
                              <a:pt x="133" y="82"/>
                            </a:lnTo>
                            <a:lnTo>
                              <a:pt x="133" y="84"/>
                            </a:lnTo>
                            <a:lnTo>
                              <a:pt x="133" y="84"/>
                            </a:lnTo>
                            <a:lnTo>
                              <a:pt x="133" y="84"/>
                            </a:lnTo>
                            <a:lnTo>
                              <a:pt x="133" y="82"/>
                            </a:lnTo>
                            <a:lnTo>
                              <a:pt x="131" y="84"/>
                            </a:lnTo>
                            <a:lnTo>
                              <a:pt x="130" y="84"/>
                            </a:lnTo>
                            <a:lnTo>
                              <a:pt x="130" y="84"/>
                            </a:lnTo>
                            <a:lnTo>
                              <a:pt x="128" y="84"/>
                            </a:lnTo>
                            <a:lnTo>
                              <a:pt x="128" y="84"/>
                            </a:lnTo>
                            <a:lnTo>
                              <a:pt x="127" y="84"/>
                            </a:lnTo>
                            <a:lnTo>
                              <a:pt x="128" y="84"/>
                            </a:lnTo>
                            <a:lnTo>
                              <a:pt x="128" y="82"/>
                            </a:lnTo>
                            <a:lnTo>
                              <a:pt x="128" y="82"/>
                            </a:lnTo>
                            <a:lnTo>
                              <a:pt x="130" y="82"/>
                            </a:lnTo>
                            <a:lnTo>
                              <a:pt x="128" y="82"/>
                            </a:lnTo>
                            <a:lnTo>
                              <a:pt x="127" y="82"/>
                            </a:lnTo>
                            <a:lnTo>
                              <a:pt x="127" y="82"/>
                            </a:lnTo>
                            <a:lnTo>
                              <a:pt x="125" y="82"/>
                            </a:lnTo>
                            <a:lnTo>
                              <a:pt x="125" y="84"/>
                            </a:lnTo>
                            <a:lnTo>
                              <a:pt x="125" y="84"/>
                            </a:lnTo>
                            <a:lnTo>
                              <a:pt x="125" y="84"/>
                            </a:lnTo>
                            <a:lnTo>
                              <a:pt x="124" y="84"/>
                            </a:lnTo>
                            <a:lnTo>
                              <a:pt x="125" y="84"/>
                            </a:lnTo>
                            <a:lnTo>
                              <a:pt x="124" y="85"/>
                            </a:lnTo>
                            <a:lnTo>
                              <a:pt x="124" y="84"/>
                            </a:lnTo>
                            <a:lnTo>
                              <a:pt x="122" y="84"/>
                            </a:lnTo>
                            <a:lnTo>
                              <a:pt x="120" y="84"/>
                            </a:lnTo>
                            <a:lnTo>
                              <a:pt x="119" y="84"/>
                            </a:lnTo>
                            <a:lnTo>
                              <a:pt x="119" y="82"/>
                            </a:lnTo>
                            <a:lnTo>
                              <a:pt x="120" y="82"/>
                            </a:lnTo>
                            <a:lnTo>
                              <a:pt x="119" y="82"/>
                            </a:lnTo>
                            <a:lnTo>
                              <a:pt x="117" y="82"/>
                            </a:lnTo>
                            <a:lnTo>
                              <a:pt x="117" y="82"/>
                            </a:lnTo>
                            <a:lnTo>
                              <a:pt x="117" y="81"/>
                            </a:lnTo>
                            <a:lnTo>
                              <a:pt x="117" y="81"/>
                            </a:lnTo>
                            <a:lnTo>
                              <a:pt x="116" y="81"/>
                            </a:lnTo>
                            <a:lnTo>
                              <a:pt x="116" y="82"/>
                            </a:lnTo>
                            <a:lnTo>
                              <a:pt x="114" y="82"/>
                            </a:lnTo>
                            <a:lnTo>
                              <a:pt x="113" y="82"/>
                            </a:lnTo>
                            <a:lnTo>
                              <a:pt x="113" y="82"/>
                            </a:lnTo>
                            <a:lnTo>
                              <a:pt x="114" y="82"/>
                            </a:lnTo>
                            <a:lnTo>
                              <a:pt x="111" y="82"/>
                            </a:lnTo>
                            <a:lnTo>
                              <a:pt x="110" y="82"/>
                            </a:lnTo>
                            <a:lnTo>
                              <a:pt x="108" y="82"/>
                            </a:lnTo>
                            <a:lnTo>
                              <a:pt x="108" y="82"/>
                            </a:lnTo>
                            <a:lnTo>
                              <a:pt x="108" y="82"/>
                            </a:lnTo>
                            <a:lnTo>
                              <a:pt x="108" y="84"/>
                            </a:lnTo>
                            <a:lnTo>
                              <a:pt x="108" y="82"/>
                            </a:lnTo>
                            <a:lnTo>
                              <a:pt x="107" y="82"/>
                            </a:lnTo>
                            <a:lnTo>
                              <a:pt x="105" y="82"/>
                            </a:lnTo>
                            <a:lnTo>
                              <a:pt x="105" y="82"/>
                            </a:lnTo>
                            <a:lnTo>
                              <a:pt x="105" y="82"/>
                            </a:lnTo>
                            <a:lnTo>
                              <a:pt x="105" y="82"/>
                            </a:lnTo>
                            <a:lnTo>
                              <a:pt x="107" y="82"/>
                            </a:lnTo>
                            <a:lnTo>
                              <a:pt x="107" y="81"/>
                            </a:lnTo>
                            <a:lnTo>
                              <a:pt x="107" y="81"/>
                            </a:lnTo>
                            <a:lnTo>
                              <a:pt x="105" y="79"/>
                            </a:lnTo>
                            <a:lnTo>
                              <a:pt x="104" y="81"/>
                            </a:lnTo>
                            <a:lnTo>
                              <a:pt x="104" y="81"/>
                            </a:lnTo>
                            <a:lnTo>
                              <a:pt x="104" y="82"/>
                            </a:lnTo>
                            <a:lnTo>
                              <a:pt x="102" y="82"/>
                            </a:lnTo>
                            <a:lnTo>
                              <a:pt x="102" y="82"/>
                            </a:lnTo>
                            <a:lnTo>
                              <a:pt x="101" y="84"/>
                            </a:lnTo>
                            <a:lnTo>
                              <a:pt x="99" y="84"/>
                            </a:lnTo>
                            <a:lnTo>
                              <a:pt x="99" y="82"/>
                            </a:lnTo>
                            <a:lnTo>
                              <a:pt x="98" y="82"/>
                            </a:lnTo>
                            <a:lnTo>
                              <a:pt x="96" y="81"/>
                            </a:lnTo>
                            <a:lnTo>
                              <a:pt x="94" y="82"/>
                            </a:lnTo>
                            <a:lnTo>
                              <a:pt x="96" y="82"/>
                            </a:lnTo>
                            <a:lnTo>
                              <a:pt x="96" y="82"/>
                            </a:lnTo>
                            <a:lnTo>
                              <a:pt x="96" y="82"/>
                            </a:lnTo>
                            <a:lnTo>
                              <a:pt x="94" y="82"/>
                            </a:lnTo>
                            <a:lnTo>
                              <a:pt x="91" y="82"/>
                            </a:lnTo>
                            <a:lnTo>
                              <a:pt x="90" y="84"/>
                            </a:lnTo>
                            <a:lnTo>
                              <a:pt x="87" y="82"/>
                            </a:lnTo>
                            <a:lnTo>
                              <a:pt x="87" y="81"/>
                            </a:lnTo>
                            <a:lnTo>
                              <a:pt x="84" y="81"/>
                            </a:lnTo>
                            <a:lnTo>
                              <a:pt x="85" y="82"/>
                            </a:lnTo>
                            <a:lnTo>
                              <a:pt x="84" y="82"/>
                            </a:lnTo>
                            <a:lnTo>
                              <a:pt x="84" y="82"/>
                            </a:lnTo>
                            <a:lnTo>
                              <a:pt x="84" y="81"/>
                            </a:lnTo>
                            <a:lnTo>
                              <a:pt x="82" y="82"/>
                            </a:lnTo>
                            <a:lnTo>
                              <a:pt x="81" y="82"/>
                            </a:lnTo>
                            <a:lnTo>
                              <a:pt x="79" y="81"/>
                            </a:lnTo>
                            <a:lnTo>
                              <a:pt x="81" y="81"/>
                            </a:lnTo>
                            <a:lnTo>
                              <a:pt x="79" y="81"/>
                            </a:lnTo>
                            <a:lnTo>
                              <a:pt x="81" y="81"/>
                            </a:lnTo>
                            <a:lnTo>
                              <a:pt x="79" y="81"/>
                            </a:lnTo>
                            <a:lnTo>
                              <a:pt x="78" y="81"/>
                            </a:lnTo>
                            <a:lnTo>
                              <a:pt x="76" y="81"/>
                            </a:lnTo>
                            <a:lnTo>
                              <a:pt x="76" y="81"/>
                            </a:lnTo>
                            <a:lnTo>
                              <a:pt x="76" y="79"/>
                            </a:lnTo>
                            <a:lnTo>
                              <a:pt x="73" y="81"/>
                            </a:lnTo>
                            <a:lnTo>
                              <a:pt x="70" y="81"/>
                            </a:lnTo>
                            <a:lnTo>
                              <a:pt x="70" y="81"/>
                            </a:lnTo>
                            <a:lnTo>
                              <a:pt x="67" y="81"/>
                            </a:lnTo>
                            <a:lnTo>
                              <a:pt x="64" y="79"/>
                            </a:lnTo>
                            <a:lnTo>
                              <a:pt x="61" y="81"/>
                            </a:lnTo>
                            <a:lnTo>
                              <a:pt x="61" y="81"/>
                            </a:lnTo>
                            <a:lnTo>
                              <a:pt x="61" y="81"/>
                            </a:lnTo>
                            <a:lnTo>
                              <a:pt x="61" y="81"/>
                            </a:lnTo>
                            <a:lnTo>
                              <a:pt x="59" y="81"/>
                            </a:lnTo>
                            <a:lnTo>
                              <a:pt x="58" y="82"/>
                            </a:lnTo>
                            <a:lnTo>
                              <a:pt x="58" y="82"/>
                            </a:lnTo>
                            <a:lnTo>
                              <a:pt x="56" y="81"/>
                            </a:lnTo>
                            <a:lnTo>
                              <a:pt x="56" y="81"/>
                            </a:lnTo>
                            <a:lnTo>
                              <a:pt x="56" y="82"/>
                            </a:lnTo>
                            <a:lnTo>
                              <a:pt x="55" y="82"/>
                            </a:lnTo>
                            <a:lnTo>
                              <a:pt x="55" y="82"/>
                            </a:lnTo>
                            <a:lnTo>
                              <a:pt x="55" y="82"/>
                            </a:lnTo>
                            <a:lnTo>
                              <a:pt x="53" y="81"/>
                            </a:lnTo>
                            <a:lnTo>
                              <a:pt x="53" y="81"/>
                            </a:lnTo>
                            <a:lnTo>
                              <a:pt x="52" y="81"/>
                            </a:lnTo>
                            <a:lnTo>
                              <a:pt x="52" y="82"/>
                            </a:lnTo>
                            <a:lnTo>
                              <a:pt x="52" y="81"/>
                            </a:lnTo>
                            <a:lnTo>
                              <a:pt x="50" y="81"/>
                            </a:lnTo>
                            <a:lnTo>
                              <a:pt x="50" y="81"/>
                            </a:lnTo>
                            <a:lnTo>
                              <a:pt x="50" y="81"/>
                            </a:lnTo>
                            <a:lnTo>
                              <a:pt x="50" y="81"/>
                            </a:lnTo>
                            <a:lnTo>
                              <a:pt x="50" y="79"/>
                            </a:lnTo>
                            <a:lnTo>
                              <a:pt x="50" y="79"/>
                            </a:lnTo>
                            <a:lnTo>
                              <a:pt x="49" y="81"/>
                            </a:lnTo>
                            <a:lnTo>
                              <a:pt x="49" y="81"/>
                            </a:lnTo>
                            <a:lnTo>
                              <a:pt x="50" y="79"/>
                            </a:lnTo>
                            <a:lnTo>
                              <a:pt x="49" y="79"/>
                            </a:lnTo>
                            <a:lnTo>
                              <a:pt x="49" y="79"/>
                            </a:lnTo>
                            <a:lnTo>
                              <a:pt x="49" y="79"/>
                            </a:lnTo>
                            <a:lnTo>
                              <a:pt x="49" y="78"/>
                            </a:lnTo>
                            <a:lnTo>
                              <a:pt x="47" y="78"/>
                            </a:lnTo>
                            <a:lnTo>
                              <a:pt x="47" y="79"/>
                            </a:lnTo>
                            <a:lnTo>
                              <a:pt x="49" y="81"/>
                            </a:lnTo>
                            <a:lnTo>
                              <a:pt x="49" y="81"/>
                            </a:lnTo>
                            <a:lnTo>
                              <a:pt x="46" y="81"/>
                            </a:lnTo>
                            <a:lnTo>
                              <a:pt x="44" y="82"/>
                            </a:lnTo>
                            <a:lnTo>
                              <a:pt x="42" y="82"/>
                            </a:lnTo>
                            <a:lnTo>
                              <a:pt x="42" y="81"/>
                            </a:lnTo>
                            <a:lnTo>
                              <a:pt x="41" y="81"/>
                            </a:lnTo>
                            <a:lnTo>
                              <a:pt x="41" y="82"/>
                            </a:lnTo>
                            <a:lnTo>
                              <a:pt x="39" y="82"/>
                            </a:lnTo>
                            <a:lnTo>
                              <a:pt x="39" y="81"/>
                            </a:lnTo>
                            <a:lnTo>
                              <a:pt x="41" y="81"/>
                            </a:lnTo>
                            <a:lnTo>
                              <a:pt x="39" y="81"/>
                            </a:lnTo>
                            <a:lnTo>
                              <a:pt x="38" y="81"/>
                            </a:lnTo>
                            <a:lnTo>
                              <a:pt x="36" y="81"/>
                            </a:lnTo>
                            <a:lnTo>
                              <a:pt x="36" y="81"/>
                            </a:lnTo>
                            <a:lnTo>
                              <a:pt x="35" y="81"/>
                            </a:lnTo>
                            <a:lnTo>
                              <a:pt x="32" y="79"/>
                            </a:lnTo>
                            <a:lnTo>
                              <a:pt x="30" y="79"/>
                            </a:lnTo>
                            <a:lnTo>
                              <a:pt x="30" y="79"/>
                            </a:lnTo>
                            <a:lnTo>
                              <a:pt x="29" y="78"/>
                            </a:lnTo>
                            <a:lnTo>
                              <a:pt x="27" y="78"/>
                            </a:lnTo>
                            <a:lnTo>
                              <a:pt x="26" y="78"/>
                            </a:lnTo>
                            <a:lnTo>
                              <a:pt x="26" y="78"/>
                            </a:lnTo>
                            <a:lnTo>
                              <a:pt x="24" y="78"/>
                            </a:lnTo>
                            <a:lnTo>
                              <a:pt x="23" y="76"/>
                            </a:lnTo>
                            <a:lnTo>
                              <a:pt x="23" y="76"/>
                            </a:lnTo>
                            <a:lnTo>
                              <a:pt x="21" y="76"/>
                            </a:lnTo>
                            <a:lnTo>
                              <a:pt x="21" y="75"/>
                            </a:lnTo>
                            <a:lnTo>
                              <a:pt x="21" y="75"/>
                            </a:lnTo>
                            <a:lnTo>
                              <a:pt x="21" y="75"/>
                            </a:lnTo>
                            <a:lnTo>
                              <a:pt x="23" y="75"/>
                            </a:lnTo>
                            <a:lnTo>
                              <a:pt x="21" y="75"/>
                            </a:lnTo>
                            <a:lnTo>
                              <a:pt x="20" y="75"/>
                            </a:lnTo>
                            <a:lnTo>
                              <a:pt x="20" y="73"/>
                            </a:lnTo>
                            <a:lnTo>
                              <a:pt x="20" y="73"/>
                            </a:lnTo>
                            <a:lnTo>
                              <a:pt x="18" y="73"/>
                            </a:lnTo>
                            <a:lnTo>
                              <a:pt x="18" y="73"/>
                            </a:lnTo>
                            <a:lnTo>
                              <a:pt x="18" y="73"/>
                            </a:lnTo>
                            <a:lnTo>
                              <a:pt x="18" y="73"/>
                            </a:lnTo>
                            <a:lnTo>
                              <a:pt x="18" y="73"/>
                            </a:lnTo>
                            <a:lnTo>
                              <a:pt x="18" y="72"/>
                            </a:lnTo>
                            <a:lnTo>
                              <a:pt x="16" y="70"/>
                            </a:lnTo>
                            <a:lnTo>
                              <a:pt x="15" y="70"/>
                            </a:lnTo>
                            <a:lnTo>
                              <a:pt x="15" y="70"/>
                            </a:lnTo>
                            <a:lnTo>
                              <a:pt x="15" y="70"/>
                            </a:lnTo>
                            <a:lnTo>
                              <a:pt x="13" y="70"/>
                            </a:lnTo>
                            <a:lnTo>
                              <a:pt x="13" y="70"/>
                            </a:lnTo>
                            <a:lnTo>
                              <a:pt x="13" y="68"/>
                            </a:lnTo>
                            <a:lnTo>
                              <a:pt x="13" y="70"/>
                            </a:lnTo>
                            <a:lnTo>
                              <a:pt x="13" y="65"/>
                            </a:lnTo>
                            <a:lnTo>
                              <a:pt x="12" y="65"/>
                            </a:lnTo>
                            <a:lnTo>
                              <a:pt x="12" y="67"/>
                            </a:lnTo>
                            <a:lnTo>
                              <a:pt x="12" y="67"/>
                            </a:lnTo>
                            <a:lnTo>
                              <a:pt x="10" y="67"/>
                            </a:lnTo>
                            <a:lnTo>
                              <a:pt x="10" y="65"/>
                            </a:lnTo>
                            <a:lnTo>
                              <a:pt x="10" y="65"/>
                            </a:lnTo>
                            <a:lnTo>
                              <a:pt x="10" y="65"/>
                            </a:lnTo>
                            <a:lnTo>
                              <a:pt x="9" y="64"/>
                            </a:lnTo>
                            <a:lnTo>
                              <a:pt x="7" y="64"/>
                            </a:lnTo>
                            <a:lnTo>
                              <a:pt x="7" y="62"/>
                            </a:lnTo>
                            <a:lnTo>
                              <a:pt x="7" y="62"/>
                            </a:lnTo>
                            <a:lnTo>
                              <a:pt x="9" y="62"/>
                            </a:lnTo>
                            <a:lnTo>
                              <a:pt x="7" y="61"/>
                            </a:lnTo>
                            <a:lnTo>
                              <a:pt x="7" y="61"/>
                            </a:lnTo>
                            <a:lnTo>
                              <a:pt x="7" y="59"/>
                            </a:lnTo>
                            <a:lnTo>
                              <a:pt x="7" y="59"/>
                            </a:lnTo>
                            <a:lnTo>
                              <a:pt x="7" y="58"/>
                            </a:lnTo>
                            <a:lnTo>
                              <a:pt x="7" y="59"/>
                            </a:lnTo>
                            <a:lnTo>
                              <a:pt x="9" y="58"/>
                            </a:lnTo>
                            <a:lnTo>
                              <a:pt x="6" y="56"/>
                            </a:lnTo>
                            <a:lnTo>
                              <a:pt x="7" y="56"/>
                            </a:lnTo>
                            <a:lnTo>
                              <a:pt x="7" y="55"/>
                            </a:lnTo>
                            <a:lnTo>
                              <a:pt x="6" y="55"/>
                            </a:lnTo>
                            <a:lnTo>
                              <a:pt x="6" y="53"/>
                            </a:lnTo>
                            <a:lnTo>
                              <a:pt x="6" y="52"/>
                            </a:lnTo>
                            <a:lnTo>
                              <a:pt x="6" y="52"/>
                            </a:lnTo>
                            <a:lnTo>
                              <a:pt x="7" y="52"/>
                            </a:lnTo>
                            <a:lnTo>
                              <a:pt x="7" y="52"/>
                            </a:lnTo>
                            <a:lnTo>
                              <a:pt x="7" y="50"/>
                            </a:lnTo>
                            <a:lnTo>
                              <a:pt x="6" y="50"/>
                            </a:lnTo>
                            <a:lnTo>
                              <a:pt x="6" y="50"/>
                            </a:lnTo>
                            <a:lnTo>
                              <a:pt x="6" y="50"/>
                            </a:lnTo>
                            <a:lnTo>
                              <a:pt x="7" y="50"/>
                            </a:lnTo>
                            <a:lnTo>
                              <a:pt x="7" y="52"/>
                            </a:lnTo>
                            <a:lnTo>
                              <a:pt x="9" y="53"/>
                            </a:lnTo>
                            <a:lnTo>
                              <a:pt x="7" y="52"/>
                            </a:lnTo>
                            <a:lnTo>
                              <a:pt x="7" y="52"/>
                            </a:lnTo>
                            <a:lnTo>
                              <a:pt x="7" y="53"/>
                            </a:lnTo>
                            <a:lnTo>
                              <a:pt x="9" y="55"/>
                            </a:lnTo>
                            <a:lnTo>
                              <a:pt x="7" y="55"/>
                            </a:lnTo>
                            <a:lnTo>
                              <a:pt x="7" y="56"/>
                            </a:lnTo>
                            <a:lnTo>
                              <a:pt x="9" y="56"/>
                            </a:lnTo>
                            <a:lnTo>
                              <a:pt x="9" y="56"/>
                            </a:lnTo>
                            <a:lnTo>
                              <a:pt x="9" y="58"/>
                            </a:lnTo>
                            <a:lnTo>
                              <a:pt x="9" y="58"/>
                            </a:lnTo>
                            <a:lnTo>
                              <a:pt x="9" y="59"/>
                            </a:lnTo>
                            <a:lnTo>
                              <a:pt x="10" y="61"/>
                            </a:lnTo>
                            <a:lnTo>
                              <a:pt x="9" y="61"/>
                            </a:lnTo>
                            <a:lnTo>
                              <a:pt x="9" y="61"/>
                            </a:lnTo>
                            <a:lnTo>
                              <a:pt x="9" y="61"/>
                            </a:lnTo>
                            <a:lnTo>
                              <a:pt x="10" y="62"/>
                            </a:lnTo>
                            <a:lnTo>
                              <a:pt x="12" y="62"/>
                            </a:lnTo>
                            <a:lnTo>
                              <a:pt x="13" y="64"/>
                            </a:lnTo>
                            <a:lnTo>
                              <a:pt x="16" y="65"/>
                            </a:lnTo>
                            <a:lnTo>
                              <a:pt x="16" y="67"/>
                            </a:lnTo>
                            <a:lnTo>
                              <a:pt x="18" y="68"/>
                            </a:lnTo>
                            <a:lnTo>
                              <a:pt x="20" y="70"/>
                            </a:lnTo>
                            <a:lnTo>
                              <a:pt x="20" y="68"/>
                            </a:lnTo>
                            <a:lnTo>
                              <a:pt x="20" y="68"/>
                            </a:lnTo>
                            <a:lnTo>
                              <a:pt x="21" y="68"/>
                            </a:lnTo>
                            <a:lnTo>
                              <a:pt x="20" y="68"/>
                            </a:lnTo>
                            <a:lnTo>
                              <a:pt x="21" y="70"/>
                            </a:lnTo>
                            <a:lnTo>
                              <a:pt x="21" y="70"/>
                            </a:lnTo>
                            <a:lnTo>
                              <a:pt x="23" y="70"/>
                            </a:lnTo>
                            <a:lnTo>
                              <a:pt x="23" y="70"/>
                            </a:lnTo>
                            <a:lnTo>
                              <a:pt x="24" y="72"/>
                            </a:lnTo>
                            <a:lnTo>
                              <a:pt x="24" y="72"/>
                            </a:lnTo>
                            <a:lnTo>
                              <a:pt x="24" y="73"/>
                            </a:lnTo>
                            <a:lnTo>
                              <a:pt x="24" y="73"/>
                            </a:lnTo>
                            <a:lnTo>
                              <a:pt x="24" y="73"/>
                            </a:lnTo>
                            <a:lnTo>
                              <a:pt x="24" y="73"/>
                            </a:lnTo>
                            <a:lnTo>
                              <a:pt x="23" y="75"/>
                            </a:lnTo>
                            <a:lnTo>
                              <a:pt x="24" y="75"/>
                            </a:lnTo>
                            <a:lnTo>
                              <a:pt x="26" y="75"/>
                            </a:lnTo>
                            <a:lnTo>
                              <a:pt x="27" y="75"/>
                            </a:lnTo>
                            <a:lnTo>
                              <a:pt x="29" y="75"/>
                            </a:lnTo>
                            <a:lnTo>
                              <a:pt x="29" y="73"/>
                            </a:lnTo>
                            <a:lnTo>
                              <a:pt x="30" y="75"/>
                            </a:lnTo>
                            <a:lnTo>
                              <a:pt x="30" y="75"/>
                            </a:lnTo>
                            <a:lnTo>
                              <a:pt x="32" y="75"/>
                            </a:lnTo>
                            <a:lnTo>
                              <a:pt x="32" y="76"/>
                            </a:lnTo>
                            <a:lnTo>
                              <a:pt x="33" y="76"/>
                            </a:lnTo>
                            <a:lnTo>
                              <a:pt x="32" y="76"/>
                            </a:lnTo>
                            <a:lnTo>
                              <a:pt x="30" y="76"/>
                            </a:lnTo>
                            <a:lnTo>
                              <a:pt x="32" y="78"/>
                            </a:lnTo>
                            <a:lnTo>
                              <a:pt x="33" y="78"/>
                            </a:lnTo>
                            <a:lnTo>
                              <a:pt x="35" y="76"/>
                            </a:lnTo>
                            <a:lnTo>
                              <a:pt x="35" y="78"/>
                            </a:lnTo>
                            <a:lnTo>
                              <a:pt x="33" y="78"/>
                            </a:lnTo>
                            <a:lnTo>
                              <a:pt x="33" y="78"/>
                            </a:lnTo>
                            <a:lnTo>
                              <a:pt x="35" y="78"/>
                            </a:lnTo>
                            <a:lnTo>
                              <a:pt x="36" y="78"/>
                            </a:lnTo>
                            <a:lnTo>
                              <a:pt x="36" y="78"/>
                            </a:lnTo>
                            <a:lnTo>
                              <a:pt x="38" y="78"/>
                            </a:lnTo>
                            <a:lnTo>
                              <a:pt x="38" y="78"/>
                            </a:lnTo>
                            <a:lnTo>
                              <a:pt x="38" y="78"/>
                            </a:lnTo>
                            <a:lnTo>
                              <a:pt x="38" y="76"/>
                            </a:lnTo>
                            <a:lnTo>
                              <a:pt x="39" y="78"/>
                            </a:lnTo>
                            <a:lnTo>
                              <a:pt x="39" y="76"/>
                            </a:lnTo>
                            <a:lnTo>
                              <a:pt x="39" y="78"/>
                            </a:lnTo>
                            <a:lnTo>
                              <a:pt x="41" y="78"/>
                            </a:lnTo>
                            <a:lnTo>
                              <a:pt x="39" y="79"/>
                            </a:lnTo>
                            <a:lnTo>
                              <a:pt x="41" y="78"/>
                            </a:lnTo>
                            <a:lnTo>
                              <a:pt x="42" y="78"/>
                            </a:lnTo>
                            <a:lnTo>
                              <a:pt x="41" y="78"/>
                            </a:lnTo>
                            <a:lnTo>
                              <a:pt x="41" y="76"/>
                            </a:lnTo>
                            <a:lnTo>
                              <a:pt x="44" y="76"/>
                            </a:lnTo>
                            <a:lnTo>
                              <a:pt x="44" y="76"/>
                            </a:lnTo>
                            <a:lnTo>
                              <a:pt x="44" y="76"/>
                            </a:lnTo>
                            <a:lnTo>
                              <a:pt x="46" y="78"/>
                            </a:lnTo>
                            <a:lnTo>
                              <a:pt x="49" y="76"/>
                            </a:lnTo>
                            <a:lnTo>
                              <a:pt x="52" y="76"/>
                            </a:lnTo>
                            <a:lnTo>
                              <a:pt x="55" y="76"/>
                            </a:lnTo>
                            <a:lnTo>
                              <a:pt x="56" y="78"/>
                            </a:lnTo>
                            <a:lnTo>
                              <a:pt x="56" y="76"/>
                            </a:lnTo>
                            <a:lnTo>
                              <a:pt x="58" y="76"/>
                            </a:lnTo>
                            <a:lnTo>
                              <a:pt x="58" y="76"/>
                            </a:lnTo>
                            <a:lnTo>
                              <a:pt x="61" y="76"/>
                            </a:lnTo>
                            <a:lnTo>
                              <a:pt x="62" y="76"/>
                            </a:lnTo>
                            <a:lnTo>
                              <a:pt x="62" y="78"/>
                            </a:lnTo>
                            <a:lnTo>
                              <a:pt x="67" y="76"/>
                            </a:lnTo>
                            <a:lnTo>
                              <a:pt x="72" y="76"/>
                            </a:lnTo>
                            <a:lnTo>
                              <a:pt x="72" y="76"/>
                            </a:lnTo>
                            <a:lnTo>
                              <a:pt x="70" y="76"/>
                            </a:lnTo>
                            <a:lnTo>
                              <a:pt x="72" y="76"/>
                            </a:lnTo>
                            <a:lnTo>
                              <a:pt x="73" y="78"/>
                            </a:lnTo>
                            <a:lnTo>
                              <a:pt x="75" y="78"/>
                            </a:lnTo>
                            <a:lnTo>
                              <a:pt x="75" y="76"/>
                            </a:lnTo>
                            <a:lnTo>
                              <a:pt x="75" y="76"/>
                            </a:lnTo>
                            <a:lnTo>
                              <a:pt x="78" y="76"/>
                            </a:lnTo>
                            <a:lnTo>
                              <a:pt x="82" y="76"/>
                            </a:lnTo>
                            <a:lnTo>
                              <a:pt x="85" y="75"/>
                            </a:lnTo>
                            <a:lnTo>
                              <a:pt x="85" y="76"/>
                            </a:lnTo>
                            <a:lnTo>
                              <a:pt x="85" y="76"/>
                            </a:lnTo>
                            <a:lnTo>
                              <a:pt x="84" y="76"/>
                            </a:lnTo>
                            <a:lnTo>
                              <a:pt x="84" y="76"/>
                            </a:lnTo>
                            <a:lnTo>
                              <a:pt x="88" y="76"/>
                            </a:lnTo>
                            <a:lnTo>
                              <a:pt x="91" y="76"/>
                            </a:lnTo>
                            <a:lnTo>
                              <a:pt x="91" y="76"/>
                            </a:lnTo>
                            <a:lnTo>
                              <a:pt x="91" y="78"/>
                            </a:lnTo>
                            <a:lnTo>
                              <a:pt x="93" y="78"/>
                            </a:lnTo>
                            <a:lnTo>
                              <a:pt x="93" y="78"/>
                            </a:lnTo>
                            <a:lnTo>
                              <a:pt x="93" y="76"/>
                            </a:lnTo>
                            <a:lnTo>
                              <a:pt x="93" y="76"/>
                            </a:lnTo>
                            <a:lnTo>
                              <a:pt x="93" y="76"/>
                            </a:lnTo>
                            <a:lnTo>
                              <a:pt x="93" y="76"/>
                            </a:lnTo>
                            <a:lnTo>
                              <a:pt x="94" y="78"/>
                            </a:lnTo>
                            <a:lnTo>
                              <a:pt x="94" y="76"/>
                            </a:lnTo>
                            <a:lnTo>
                              <a:pt x="94" y="76"/>
                            </a:lnTo>
                            <a:lnTo>
                              <a:pt x="94" y="78"/>
                            </a:lnTo>
                            <a:lnTo>
                              <a:pt x="96" y="76"/>
                            </a:lnTo>
                            <a:lnTo>
                              <a:pt x="98" y="76"/>
                            </a:lnTo>
                            <a:lnTo>
                              <a:pt x="99" y="76"/>
                            </a:lnTo>
                            <a:lnTo>
                              <a:pt x="99" y="76"/>
                            </a:lnTo>
                            <a:lnTo>
                              <a:pt x="99" y="78"/>
                            </a:lnTo>
                            <a:lnTo>
                              <a:pt x="101" y="78"/>
                            </a:lnTo>
                            <a:lnTo>
                              <a:pt x="102" y="78"/>
                            </a:lnTo>
                            <a:lnTo>
                              <a:pt x="102" y="78"/>
                            </a:lnTo>
                            <a:lnTo>
                              <a:pt x="104" y="78"/>
                            </a:lnTo>
                            <a:lnTo>
                              <a:pt x="105" y="78"/>
                            </a:lnTo>
                            <a:lnTo>
                              <a:pt x="105" y="78"/>
                            </a:lnTo>
                            <a:lnTo>
                              <a:pt x="105" y="78"/>
                            </a:lnTo>
                            <a:lnTo>
                              <a:pt x="107" y="78"/>
                            </a:lnTo>
                            <a:lnTo>
                              <a:pt x="107" y="78"/>
                            </a:lnTo>
                            <a:lnTo>
                              <a:pt x="107" y="76"/>
                            </a:lnTo>
                            <a:lnTo>
                              <a:pt x="105" y="76"/>
                            </a:lnTo>
                            <a:lnTo>
                              <a:pt x="108" y="76"/>
                            </a:lnTo>
                            <a:lnTo>
                              <a:pt x="107" y="76"/>
                            </a:lnTo>
                            <a:lnTo>
                              <a:pt x="110" y="76"/>
                            </a:lnTo>
                            <a:lnTo>
                              <a:pt x="111" y="76"/>
                            </a:lnTo>
                            <a:lnTo>
                              <a:pt x="111" y="75"/>
                            </a:lnTo>
                            <a:lnTo>
                              <a:pt x="113" y="75"/>
                            </a:lnTo>
                            <a:lnTo>
                              <a:pt x="113" y="75"/>
                            </a:lnTo>
                            <a:lnTo>
                              <a:pt x="114" y="76"/>
                            </a:lnTo>
                            <a:lnTo>
                              <a:pt x="114" y="76"/>
                            </a:lnTo>
                            <a:lnTo>
                              <a:pt x="114" y="76"/>
                            </a:lnTo>
                            <a:lnTo>
                              <a:pt x="117" y="76"/>
                            </a:lnTo>
                            <a:lnTo>
                              <a:pt x="120" y="76"/>
                            </a:lnTo>
                            <a:lnTo>
                              <a:pt x="124" y="75"/>
                            </a:lnTo>
                            <a:lnTo>
                              <a:pt x="122" y="76"/>
                            </a:lnTo>
                            <a:lnTo>
                              <a:pt x="122" y="76"/>
                            </a:lnTo>
                            <a:lnTo>
                              <a:pt x="125" y="76"/>
                            </a:lnTo>
                            <a:lnTo>
                              <a:pt x="127" y="75"/>
                            </a:lnTo>
                            <a:lnTo>
                              <a:pt x="127" y="75"/>
                            </a:lnTo>
                            <a:lnTo>
                              <a:pt x="127" y="76"/>
                            </a:lnTo>
                            <a:lnTo>
                              <a:pt x="128" y="75"/>
                            </a:lnTo>
                            <a:lnTo>
                              <a:pt x="128" y="75"/>
                            </a:lnTo>
                            <a:lnTo>
                              <a:pt x="130" y="75"/>
                            </a:lnTo>
                            <a:lnTo>
                              <a:pt x="130" y="75"/>
                            </a:lnTo>
                            <a:lnTo>
                              <a:pt x="130" y="75"/>
                            </a:lnTo>
                            <a:lnTo>
                              <a:pt x="130" y="75"/>
                            </a:lnTo>
                            <a:lnTo>
                              <a:pt x="131" y="75"/>
                            </a:lnTo>
                            <a:lnTo>
                              <a:pt x="131" y="76"/>
                            </a:lnTo>
                            <a:lnTo>
                              <a:pt x="131" y="76"/>
                            </a:lnTo>
                            <a:lnTo>
                              <a:pt x="131" y="76"/>
                            </a:lnTo>
                            <a:lnTo>
                              <a:pt x="133" y="76"/>
                            </a:lnTo>
                            <a:lnTo>
                              <a:pt x="133" y="78"/>
                            </a:lnTo>
                            <a:lnTo>
                              <a:pt x="133" y="78"/>
                            </a:lnTo>
                            <a:lnTo>
                              <a:pt x="134" y="76"/>
                            </a:lnTo>
                            <a:lnTo>
                              <a:pt x="136" y="76"/>
                            </a:lnTo>
                            <a:lnTo>
                              <a:pt x="136" y="75"/>
                            </a:lnTo>
                            <a:lnTo>
                              <a:pt x="134" y="75"/>
                            </a:lnTo>
                            <a:lnTo>
                              <a:pt x="134" y="75"/>
                            </a:lnTo>
                            <a:lnTo>
                              <a:pt x="136" y="75"/>
                            </a:lnTo>
                            <a:lnTo>
                              <a:pt x="136" y="75"/>
                            </a:lnTo>
                            <a:lnTo>
                              <a:pt x="136" y="75"/>
                            </a:lnTo>
                            <a:lnTo>
                              <a:pt x="139" y="75"/>
                            </a:lnTo>
                            <a:lnTo>
                              <a:pt x="142" y="75"/>
                            </a:lnTo>
                            <a:lnTo>
                              <a:pt x="146" y="75"/>
                            </a:lnTo>
                            <a:lnTo>
                              <a:pt x="146" y="75"/>
                            </a:lnTo>
                            <a:lnTo>
                              <a:pt x="145" y="75"/>
                            </a:lnTo>
                            <a:lnTo>
                              <a:pt x="145" y="75"/>
                            </a:lnTo>
                            <a:lnTo>
                              <a:pt x="150" y="75"/>
                            </a:lnTo>
                            <a:lnTo>
                              <a:pt x="153" y="75"/>
                            </a:lnTo>
                            <a:lnTo>
                              <a:pt x="156" y="73"/>
                            </a:lnTo>
                            <a:lnTo>
                              <a:pt x="156" y="75"/>
                            </a:lnTo>
                            <a:lnTo>
                              <a:pt x="154" y="75"/>
                            </a:lnTo>
                            <a:lnTo>
                              <a:pt x="153" y="75"/>
                            </a:lnTo>
                            <a:lnTo>
                              <a:pt x="151" y="75"/>
                            </a:lnTo>
                            <a:lnTo>
                              <a:pt x="157" y="75"/>
                            </a:lnTo>
                            <a:lnTo>
                              <a:pt x="163" y="73"/>
                            </a:lnTo>
                            <a:lnTo>
                              <a:pt x="165" y="75"/>
                            </a:lnTo>
                            <a:lnTo>
                              <a:pt x="168" y="75"/>
                            </a:lnTo>
                            <a:lnTo>
                              <a:pt x="169" y="73"/>
                            </a:lnTo>
                            <a:lnTo>
                              <a:pt x="171" y="75"/>
                            </a:lnTo>
                            <a:lnTo>
                              <a:pt x="171" y="73"/>
                            </a:lnTo>
                            <a:lnTo>
                              <a:pt x="172" y="73"/>
                            </a:lnTo>
                            <a:lnTo>
                              <a:pt x="174" y="73"/>
                            </a:lnTo>
                            <a:lnTo>
                              <a:pt x="174" y="73"/>
                            </a:lnTo>
                            <a:lnTo>
                              <a:pt x="174" y="75"/>
                            </a:lnTo>
                            <a:lnTo>
                              <a:pt x="174" y="75"/>
                            </a:lnTo>
                            <a:lnTo>
                              <a:pt x="176" y="73"/>
                            </a:lnTo>
                            <a:lnTo>
                              <a:pt x="177" y="73"/>
                            </a:lnTo>
                            <a:lnTo>
                              <a:pt x="179" y="75"/>
                            </a:lnTo>
                            <a:lnTo>
                              <a:pt x="180" y="75"/>
                            </a:lnTo>
                            <a:lnTo>
                              <a:pt x="180" y="75"/>
                            </a:lnTo>
                            <a:lnTo>
                              <a:pt x="182" y="75"/>
                            </a:lnTo>
                            <a:lnTo>
                              <a:pt x="183" y="75"/>
                            </a:lnTo>
                            <a:lnTo>
                              <a:pt x="183" y="73"/>
                            </a:lnTo>
                            <a:lnTo>
                              <a:pt x="186" y="75"/>
                            </a:lnTo>
                            <a:lnTo>
                              <a:pt x="189" y="73"/>
                            </a:lnTo>
                            <a:lnTo>
                              <a:pt x="189" y="73"/>
                            </a:lnTo>
                            <a:lnTo>
                              <a:pt x="189" y="73"/>
                            </a:lnTo>
                            <a:lnTo>
                              <a:pt x="191" y="72"/>
                            </a:lnTo>
                            <a:lnTo>
                              <a:pt x="191" y="73"/>
                            </a:lnTo>
                            <a:lnTo>
                              <a:pt x="191" y="73"/>
                            </a:lnTo>
                            <a:lnTo>
                              <a:pt x="191" y="73"/>
                            </a:lnTo>
                            <a:lnTo>
                              <a:pt x="192" y="72"/>
                            </a:lnTo>
                            <a:lnTo>
                              <a:pt x="194" y="72"/>
                            </a:lnTo>
                            <a:lnTo>
                              <a:pt x="194" y="72"/>
                            </a:lnTo>
                            <a:lnTo>
                              <a:pt x="194" y="73"/>
                            </a:lnTo>
                            <a:lnTo>
                              <a:pt x="194" y="73"/>
                            </a:lnTo>
                            <a:lnTo>
                              <a:pt x="195" y="72"/>
                            </a:lnTo>
                            <a:lnTo>
                              <a:pt x="197" y="70"/>
                            </a:lnTo>
                            <a:lnTo>
                              <a:pt x="197" y="70"/>
                            </a:lnTo>
                            <a:lnTo>
                              <a:pt x="197" y="70"/>
                            </a:lnTo>
                            <a:lnTo>
                              <a:pt x="197" y="72"/>
                            </a:lnTo>
                            <a:lnTo>
                              <a:pt x="200" y="68"/>
                            </a:lnTo>
                            <a:lnTo>
                              <a:pt x="203" y="67"/>
                            </a:lnTo>
                            <a:lnTo>
                              <a:pt x="206" y="64"/>
                            </a:lnTo>
                            <a:lnTo>
                              <a:pt x="208" y="61"/>
                            </a:lnTo>
                            <a:lnTo>
                              <a:pt x="209" y="62"/>
                            </a:lnTo>
                            <a:lnTo>
                              <a:pt x="209" y="61"/>
                            </a:lnTo>
                            <a:lnTo>
                              <a:pt x="209" y="61"/>
                            </a:lnTo>
                            <a:lnTo>
                              <a:pt x="209" y="59"/>
                            </a:lnTo>
                            <a:lnTo>
                              <a:pt x="209" y="58"/>
                            </a:lnTo>
                            <a:lnTo>
                              <a:pt x="212" y="53"/>
                            </a:lnTo>
                            <a:lnTo>
                              <a:pt x="214" y="49"/>
                            </a:lnTo>
                            <a:lnTo>
                              <a:pt x="215" y="44"/>
                            </a:lnTo>
                            <a:lnTo>
                              <a:pt x="215" y="39"/>
                            </a:lnTo>
                            <a:lnTo>
                              <a:pt x="215" y="39"/>
                            </a:lnTo>
                            <a:lnTo>
                              <a:pt x="214" y="39"/>
                            </a:lnTo>
                            <a:lnTo>
                              <a:pt x="215" y="39"/>
                            </a:lnTo>
                            <a:lnTo>
                              <a:pt x="215" y="38"/>
                            </a:lnTo>
                            <a:lnTo>
                              <a:pt x="215" y="38"/>
                            </a:lnTo>
                            <a:lnTo>
                              <a:pt x="214" y="38"/>
                            </a:lnTo>
                            <a:lnTo>
                              <a:pt x="214" y="35"/>
                            </a:lnTo>
                            <a:lnTo>
                              <a:pt x="214" y="33"/>
                            </a:lnTo>
                            <a:lnTo>
                              <a:pt x="212" y="30"/>
                            </a:lnTo>
                            <a:lnTo>
                              <a:pt x="212" y="27"/>
                            </a:lnTo>
                            <a:lnTo>
                              <a:pt x="211" y="26"/>
                            </a:lnTo>
                            <a:lnTo>
                              <a:pt x="209" y="24"/>
                            </a:lnTo>
                            <a:lnTo>
                              <a:pt x="209" y="22"/>
                            </a:lnTo>
                            <a:lnTo>
                              <a:pt x="206" y="21"/>
                            </a:lnTo>
                            <a:lnTo>
                              <a:pt x="206" y="21"/>
                            </a:lnTo>
                            <a:lnTo>
                              <a:pt x="208" y="21"/>
                            </a:lnTo>
                            <a:lnTo>
                              <a:pt x="208" y="21"/>
                            </a:lnTo>
                            <a:lnTo>
                              <a:pt x="208" y="19"/>
                            </a:lnTo>
                            <a:lnTo>
                              <a:pt x="205" y="18"/>
                            </a:lnTo>
                            <a:lnTo>
                              <a:pt x="205" y="18"/>
                            </a:lnTo>
                            <a:lnTo>
                              <a:pt x="203" y="18"/>
                            </a:lnTo>
                            <a:lnTo>
                              <a:pt x="201" y="16"/>
                            </a:lnTo>
                            <a:lnTo>
                              <a:pt x="200" y="15"/>
                            </a:lnTo>
                            <a:lnTo>
                              <a:pt x="197" y="12"/>
                            </a:lnTo>
                            <a:lnTo>
                              <a:pt x="194" y="12"/>
                            </a:lnTo>
                            <a:lnTo>
                              <a:pt x="194" y="12"/>
                            </a:lnTo>
                            <a:lnTo>
                              <a:pt x="194" y="10"/>
                            </a:lnTo>
                            <a:lnTo>
                              <a:pt x="192" y="10"/>
                            </a:lnTo>
                            <a:lnTo>
                              <a:pt x="192" y="10"/>
                            </a:lnTo>
                            <a:lnTo>
                              <a:pt x="194" y="12"/>
                            </a:lnTo>
                            <a:lnTo>
                              <a:pt x="186" y="10"/>
                            </a:lnTo>
                            <a:lnTo>
                              <a:pt x="186" y="10"/>
                            </a:lnTo>
                            <a:lnTo>
                              <a:pt x="186" y="10"/>
                            </a:lnTo>
                            <a:lnTo>
                              <a:pt x="185" y="9"/>
                            </a:lnTo>
                            <a:lnTo>
                              <a:pt x="185" y="10"/>
                            </a:lnTo>
                            <a:lnTo>
                              <a:pt x="185" y="10"/>
                            </a:lnTo>
                            <a:lnTo>
                              <a:pt x="183" y="10"/>
                            </a:lnTo>
                            <a:lnTo>
                              <a:pt x="180" y="10"/>
                            </a:lnTo>
                            <a:lnTo>
                              <a:pt x="177" y="10"/>
                            </a:lnTo>
                            <a:lnTo>
                              <a:pt x="176" y="10"/>
                            </a:lnTo>
                            <a:lnTo>
                              <a:pt x="174" y="10"/>
                            </a:lnTo>
                            <a:lnTo>
                              <a:pt x="174" y="12"/>
                            </a:lnTo>
                            <a:lnTo>
                              <a:pt x="171" y="12"/>
                            </a:lnTo>
                            <a:lnTo>
                              <a:pt x="169" y="12"/>
                            </a:lnTo>
                            <a:lnTo>
                              <a:pt x="166" y="12"/>
                            </a:lnTo>
                            <a:lnTo>
                              <a:pt x="166" y="12"/>
                            </a:lnTo>
                            <a:lnTo>
                              <a:pt x="165" y="12"/>
                            </a:lnTo>
                            <a:lnTo>
                              <a:pt x="163" y="12"/>
                            </a:lnTo>
                            <a:lnTo>
                              <a:pt x="163" y="12"/>
                            </a:lnTo>
                            <a:lnTo>
                              <a:pt x="162" y="12"/>
                            </a:lnTo>
                            <a:lnTo>
                              <a:pt x="162" y="12"/>
                            </a:lnTo>
                            <a:lnTo>
                              <a:pt x="162" y="10"/>
                            </a:lnTo>
                            <a:lnTo>
                              <a:pt x="160" y="10"/>
                            </a:lnTo>
                            <a:lnTo>
                              <a:pt x="162" y="10"/>
                            </a:lnTo>
                            <a:lnTo>
                              <a:pt x="162" y="10"/>
                            </a:lnTo>
                            <a:lnTo>
                              <a:pt x="160" y="9"/>
                            </a:lnTo>
                            <a:lnTo>
                              <a:pt x="160" y="10"/>
                            </a:lnTo>
                            <a:lnTo>
                              <a:pt x="160" y="10"/>
                            </a:lnTo>
                            <a:lnTo>
                              <a:pt x="160" y="10"/>
                            </a:lnTo>
                            <a:lnTo>
                              <a:pt x="160" y="9"/>
                            </a:lnTo>
                            <a:lnTo>
                              <a:pt x="159" y="10"/>
                            </a:lnTo>
                            <a:lnTo>
                              <a:pt x="159" y="10"/>
                            </a:lnTo>
                            <a:lnTo>
                              <a:pt x="160" y="12"/>
                            </a:lnTo>
                            <a:lnTo>
                              <a:pt x="154" y="12"/>
                            </a:lnTo>
                            <a:lnTo>
                              <a:pt x="150" y="12"/>
                            </a:lnTo>
                            <a:lnTo>
                              <a:pt x="150" y="10"/>
                            </a:lnTo>
                            <a:lnTo>
                              <a:pt x="148" y="10"/>
                            </a:lnTo>
                            <a:lnTo>
                              <a:pt x="145" y="10"/>
                            </a:lnTo>
                            <a:lnTo>
                              <a:pt x="143" y="10"/>
                            </a:lnTo>
                            <a:lnTo>
                              <a:pt x="143" y="10"/>
                            </a:lnTo>
                            <a:lnTo>
                              <a:pt x="143" y="12"/>
                            </a:lnTo>
                            <a:lnTo>
                              <a:pt x="143" y="12"/>
                            </a:lnTo>
                            <a:lnTo>
                              <a:pt x="142" y="12"/>
                            </a:lnTo>
                            <a:lnTo>
                              <a:pt x="142" y="10"/>
                            </a:lnTo>
                            <a:lnTo>
                              <a:pt x="140" y="12"/>
                            </a:lnTo>
                            <a:lnTo>
                              <a:pt x="142" y="10"/>
                            </a:lnTo>
                            <a:lnTo>
                              <a:pt x="142" y="10"/>
                            </a:lnTo>
                            <a:lnTo>
                              <a:pt x="139" y="12"/>
                            </a:lnTo>
                            <a:lnTo>
                              <a:pt x="137" y="10"/>
                            </a:lnTo>
                            <a:lnTo>
                              <a:pt x="136" y="10"/>
                            </a:lnTo>
                            <a:lnTo>
                              <a:pt x="133" y="10"/>
                            </a:lnTo>
                            <a:lnTo>
                              <a:pt x="134" y="10"/>
                            </a:lnTo>
                            <a:lnTo>
                              <a:pt x="134" y="10"/>
                            </a:lnTo>
                            <a:lnTo>
                              <a:pt x="133" y="10"/>
                            </a:lnTo>
                            <a:lnTo>
                              <a:pt x="133" y="10"/>
                            </a:lnTo>
                            <a:lnTo>
                              <a:pt x="131" y="10"/>
                            </a:lnTo>
                            <a:lnTo>
                              <a:pt x="131" y="10"/>
                            </a:lnTo>
                            <a:lnTo>
                              <a:pt x="130" y="10"/>
                            </a:lnTo>
                            <a:lnTo>
                              <a:pt x="128" y="10"/>
                            </a:lnTo>
                            <a:lnTo>
                              <a:pt x="128" y="12"/>
                            </a:lnTo>
                            <a:lnTo>
                              <a:pt x="125" y="10"/>
                            </a:lnTo>
                            <a:lnTo>
                              <a:pt x="125" y="10"/>
                            </a:lnTo>
                            <a:lnTo>
                              <a:pt x="124" y="10"/>
                            </a:lnTo>
                            <a:lnTo>
                              <a:pt x="122" y="9"/>
                            </a:lnTo>
                            <a:lnTo>
                              <a:pt x="120" y="10"/>
                            </a:lnTo>
                            <a:lnTo>
                              <a:pt x="120" y="10"/>
                            </a:lnTo>
                            <a:lnTo>
                              <a:pt x="119" y="10"/>
                            </a:lnTo>
                            <a:lnTo>
                              <a:pt x="117" y="10"/>
                            </a:lnTo>
                            <a:lnTo>
                              <a:pt x="117" y="10"/>
                            </a:lnTo>
                            <a:lnTo>
                              <a:pt x="113" y="10"/>
                            </a:lnTo>
                            <a:lnTo>
                              <a:pt x="108" y="9"/>
                            </a:lnTo>
                            <a:lnTo>
                              <a:pt x="102" y="9"/>
                            </a:lnTo>
                            <a:lnTo>
                              <a:pt x="104" y="9"/>
                            </a:lnTo>
                            <a:lnTo>
                              <a:pt x="102" y="9"/>
                            </a:lnTo>
                            <a:lnTo>
                              <a:pt x="101" y="10"/>
                            </a:lnTo>
                            <a:lnTo>
                              <a:pt x="101" y="10"/>
                            </a:lnTo>
                            <a:lnTo>
                              <a:pt x="99" y="10"/>
                            </a:lnTo>
                            <a:lnTo>
                              <a:pt x="99" y="10"/>
                            </a:lnTo>
                            <a:lnTo>
                              <a:pt x="96" y="10"/>
                            </a:lnTo>
                            <a:lnTo>
                              <a:pt x="91" y="10"/>
                            </a:lnTo>
                            <a:lnTo>
                              <a:pt x="88" y="10"/>
                            </a:lnTo>
                            <a:lnTo>
                              <a:pt x="88" y="10"/>
                            </a:lnTo>
                            <a:lnTo>
                              <a:pt x="88" y="10"/>
                            </a:lnTo>
                            <a:lnTo>
                              <a:pt x="88" y="10"/>
                            </a:lnTo>
                            <a:lnTo>
                              <a:pt x="88" y="10"/>
                            </a:lnTo>
                            <a:lnTo>
                              <a:pt x="88" y="12"/>
                            </a:lnTo>
                            <a:lnTo>
                              <a:pt x="87" y="12"/>
                            </a:lnTo>
                            <a:lnTo>
                              <a:pt x="87" y="10"/>
                            </a:lnTo>
                            <a:lnTo>
                              <a:pt x="87" y="10"/>
                            </a:lnTo>
                            <a:lnTo>
                              <a:pt x="85" y="12"/>
                            </a:lnTo>
                            <a:lnTo>
                              <a:pt x="81" y="10"/>
                            </a:lnTo>
                            <a:lnTo>
                              <a:pt x="78" y="10"/>
                            </a:lnTo>
                            <a:lnTo>
                              <a:pt x="73" y="10"/>
                            </a:lnTo>
                            <a:lnTo>
                              <a:pt x="73" y="10"/>
                            </a:lnTo>
                            <a:lnTo>
                              <a:pt x="73" y="9"/>
                            </a:lnTo>
                            <a:lnTo>
                              <a:pt x="68" y="10"/>
                            </a:lnTo>
                            <a:lnTo>
                              <a:pt x="64" y="10"/>
                            </a:lnTo>
                            <a:lnTo>
                              <a:pt x="62" y="9"/>
                            </a:lnTo>
                            <a:lnTo>
                              <a:pt x="62" y="10"/>
                            </a:lnTo>
                            <a:lnTo>
                              <a:pt x="62" y="10"/>
                            </a:lnTo>
                            <a:lnTo>
                              <a:pt x="61" y="10"/>
                            </a:lnTo>
                            <a:lnTo>
                              <a:pt x="61" y="10"/>
                            </a:lnTo>
                            <a:lnTo>
                              <a:pt x="61" y="10"/>
                            </a:lnTo>
                            <a:lnTo>
                              <a:pt x="61" y="10"/>
                            </a:lnTo>
                            <a:lnTo>
                              <a:pt x="62" y="10"/>
                            </a:lnTo>
                            <a:lnTo>
                              <a:pt x="61" y="9"/>
                            </a:lnTo>
                            <a:lnTo>
                              <a:pt x="59" y="10"/>
                            </a:lnTo>
                            <a:lnTo>
                              <a:pt x="59" y="10"/>
                            </a:lnTo>
                            <a:lnTo>
                              <a:pt x="58" y="10"/>
                            </a:lnTo>
                            <a:lnTo>
                              <a:pt x="58" y="9"/>
                            </a:lnTo>
                            <a:lnTo>
                              <a:pt x="56" y="9"/>
                            </a:lnTo>
                            <a:lnTo>
                              <a:pt x="56" y="10"/>
                            </a:lnTo>
                            <a:lnTo>
                              <a:pt x="55" y="10"/>
                            </a:lnTo>
                            <a:lnTo>
                              <a:pt x="53" y="12"/>
                            </a:lnTo>
                            <a:lnTo>
                              <a:pt x="53" y="10"/>
                            </a:lnTo>
                            <a:lnTo>
                              <a:pt x="52" y="10"/>
                            </a:lnTo>
                            <a:lnTo>
                              <a:pt x="50" y="9"/>
                            </a:lnTo>
                            <a:lnTo>
                              <a:pt x="49" y="9"/>
                            </a:lnTo>
                            <a:lnTo>
                              <a:pt x="49" y="10"/>
                            </a:lnTo>
                            <a:lnTo>
                              <a:pt x="49" y="12"/>
                            </a:lnTo>
                            <a:lnTo>
                              <a:pt x="47" y="12"/>
                            </a:lnTo>
                            <a:lnTo>
                              <a:pt x="44" y="12"/>
                            </a:lnTo>
                            <a:lnTo>
                              <a:pt x="42" y="12"/>
                            </a:lnTo>
                            <a:lnTo>
                              <a:pt x="42" y="10"/>
                            </a:lnTo>
                            <a:lnTo>
                              <a:pt x="42" y="10"/>
                            </a:lnTo>
                            <a:lnTo>
                              <a:pt x="42" y="10"/>
                            </a:lnTo>
                            <a:lnTo>
                              <a:pt x="42" y="10"/>
                            </a:lnTo>
                            <a:lnTo>
                              <a:pt x="42" y="9"/>
                            </a:lnTo>
                            <a:lnTo>
                              <a:pt x="44" y="10"/>
                            </a:lnTo>
                            <a:lnTo>
                              <a:pt x="44" y="9"/>
                            </a:lnTo>
                            <a:lnTo>
                              <a:pt x="44" y="9"/>
                            </a:lnTo>
                            <a:lnTo>
                              <a:pt x="46" y="9"/>
                            </a:lnTo>
                            <a:lnTo>
                              <a:pt x="46" y="9"/>
                            </a:lnTo>
                            <a:lnTo>
                              <a:pt x="44" y="9"/>
                            </a:lnTo>
                            <a:lnTo>
                              <a:pt x="42" y="9"/>
                            </a:lnTo>
                            <a:lnTo>
                              <a:pt x="41" y="9"/>
                            </a:lnTo>
                            <a:lnTo>
                              <a:pt x="41" y="9"/>
                            </a:lnTo>
                            <a:lnTo>
                              <a:pt x="41" y="9"/>
                            </a:lnTo>
                            <a:lnTo>
                              <a:pt x="42" y="9"/>
                            </a:lnTo>
                            <a:lnTo>
                              <a:pt x="42" y="7"/>
                            </a:lnTo>
                            <a:lnTo>
                              <a:pt x="41" y="9"/>
                            </a:lnTo>
                            <a:lnTo>
                              <a:pt x="41" y="7"/>
                            </a:lnTo>
                            <a:lnTo>
                              <a:pt x="41" y="7"/>
                            </a:lnTo>
                            <a:lnTo>
                              <a:pt x="41" y="7"/>
                            </a:lnTo>
                            <a:lnTo>
                              <a:pt x="41" y="7"/>
                            </a:lnTo>
                            <a:lnTo>
                              <a:pt x="39" y="7"/>
                            </a:lnTo>
                            <a:lnTo>
                              <a:pt x="39" y="10"/>
                            </a:lnTo>
                            <a:lnTo>
                              <a:pt x="39" y="9"/>
                            </a:lnTo>
                            <a:lnTo>
                              <a:pt x="38" y="10"/>
                            </a:lnTo>
                            <a:lnTo>
                              <a:pt x="36" y="10"/>
                            </a:lnTo>
                            <a:lnTo>
                              <a:pt x="35" y="12"/>
                            </a:lnTo>
                            <a:lnTo>
                              <a:pt x="35" y="12"/>
                            </a:lnTo>
                            <a:lnTo>
                              <a:pt x="33" y="10"/>
                            </a:lnTo>
                            <a:lnTo>
                              <a:pt x="33" y="12"/>
                            </a:lnTo>
                            <a:lnTo>
                              <a:pt x="32" y="13"/>
                            </a:lnTo>
                            <a:lnTo>
                              <a:pt x="30" y="13"/>
                            </a:lnTo>
                            <a:lnTo>
                              <a:pt x="30" y="12"/>
                            </a:lnTo>
                            <a:lnTo>
                              <a:pt x="30" y="12"/>
                            </a:lnTo>
                            <a:lnTo>
                              <a:pt x="29" y="12"/>
                            </a:lnTo>
                            <a:lnTo>
                              <a:pt x="29" y="13"/>
                            </a:lnTo>
                            <a:lnTo>
                              <a:pt x="30" y="13"/>
                            </a:lnTo>
                            <a:lnTo>
                              <a:pt x="29" y="15"/>
                            </a:lnTo>
                            <a:lnTo>
                              <a:pt x="29" y="15"/>
                            </a:lnTo>
                            <a:lnTo>
                              <a:pt x="29" y="13"/>
                            </a:lnTo>
                            <a:lnTo>
                              <a:pt x="29" y="13"/>
                            </a:lnTo>
                            <a:lnTo>
                              <a:pt x="29" y="13"/>
                            </a:lnTo>
                            <a:lnTo>
                              <a:pt x="27" y="13"/>
                            </a:lnTo>
                            <a:lnTo>
                              <a:pt x="27" y="13"/>
                            </a:lnTo>
                            <a:lnTo>
                              <a:pt x="26" y="13"/>
                            </a:lnTo>
                            <a:lnTo>
                              <a:pt x="26" y="13"/>
                            </a:lnTo>
                            <a:lnTo>
                              <a:pt x="26" y="13"/>
                            </a:lnTo>
                            <a:lnTo>
                              <a:pt x="26" y="15"/>
                            </a:lnTo>
                            <a:lnTo>
                              <a:pt x="24" y="15"/>
                            </a:lnTo>
                            <a:lnTo>
                              <a:pt x="24" y="15"/>
                            </a:lnTo>
                            <a:lnTo>
                              <a:pt x="24" y="13"/>
                            </a:lnTo>
                            <a:lnTo>
                              <a:pt x="24" y="15"/>
                            </a:lnTo>
                            <a:lnTo>
                              <a:pt x="23" y="16"/>
                            </a:lnTo>
                            <a:lnTo>
                              <a:pt x="23" y="16"/>
                            </a:lnTo>
                            <a:lnTo>
                              <a:pt x="23" y="16"/>
                            </a:lnTo>
                            <a:lnTo>
                              <a:pt x="23" y="15"/>
                            </a:lnTo>
                            <a:lnTo>
                              <a:pt x="23" y="15"/>
                            </a:lnTo>
                            <a:lnTo>
                              <a:pt x="21" y="13"/>
                            </a:lnTo>
                            <a:lnTo>
                              <a:pt x="21" y="15"/>
                            </a:lnTo>
                            <a:lnTo>
                              <a:pt x="21" y="16"/>
                            </a:lnTo>
                            <a:lnTo>
                              <a:pt x="21" y="18"/>
                            </a:lnTo>
                            <a:lnTo>
                              <a:pt x="20" y="18"/>
                            </a:lnTo>
                            <a:lnTo>
                              <a:pt x="18" y="19"/>
                            </a:lnTo>
                            <a:lnTo>
                              <a:pt x="18" y="18"/>
                            </a:lnTo>
                            <a:lnTo>
                              <a:pt x="18" y="18"/>
                            </a:lnTo>
                            <a:lnTo>
                              <a:pt x="18" y="19"/>
                            </a:lnTo>
                            <a:lnTo>
                              <a:pt x="16" y="22"/>
                            </a:lnTo>
                            <a:lnTo>
                              <a:pt x="16" y="24"/>
                            </a:lnTo>
                            <a:lnTo>
                              <a:pt x="15" y="24"/>
                            </a:lnTo>
                            <a:lnTo>
                              <a:pt x="13" y="24"/>
                            </a:lnTo>
                            <a:lnTo>
                              <a:pt x="13" y="26"/>
                            </a:lnTo>
                            <a:lnTo>
                              <a:pt x="12" y="24"/>
                            </a:lnTo>
                            <a:lnTo>
                              <a:pt x="12" y="26"/>
                            </a:lnTo>
                            <a:lnTo>
                              <a:pt x="12" y="27"/>
                            </a:lnTo>
                            <a:lnTo>
                              <a:pt x="12" y="27"/>
                            </a:lnTo>
                            <a:lnTo>
                              <a:pt x="10" y="29"/>
                            </a:lnTo>
                            <a:lnTo>
                              <a:pt x="10" y="29"/>
                            </a:lnTo>
                            <a:lnTo>
                              <a:pt x="10" y="30"/>
                            </a:lnTo>
                            <a:lnTo>
                              <a:pt x="10" y="30"/>
                            </a:lnTo>
                            <a:lnTo>
                              <a:pt x="10" y="32"/>
                            </a:lnTo>
                            <a:lnTo>
                              <a:pt x="10" y="33"/>
                            </a:lnTo>
                            <a:lnTo>
                              <a:pt x="9" y="32"/>
                            </a:lnTo>
                            <a:lnTo>
                              <a:pt x="9" y="32"/>
                            </a:lnTo>
                            <a:lnTo>
                              <a:pt x="9" y="33"/>
                            </a:lnTo>
                            <a:lnTo>
                              <a:pt x="9" y="33"/>
                            </a:lnTo>
                            <a:lnTo>
                              <a:pt x="7" y="33"/>
                            </a:lnTo>
                            <a:lnTo>
                              <a:pt x="9" y="35"/>
                            </a:lnTo>
                            <a:lnTo>
                              <a:pt x="9" y="35"/>
                            </a:lnTo>
                            <a:lnTo>
                              <a:pt x="10" y="35"/>
                            </a:lnTo>
                            <a:lnTo>
                              <a:pt x="9" y="35"/>
                            </a:lnTo>
                            <a:lnTo>
                              <a:pt x="9" y="35"/>
                            </a:lnTo>
                            <a:lnTo>
                              <a:pt x="7" y="35"/>
                            </a:lnTo>
                            <a:lnTo>
                              <a:pt x="9" y="36"/>
                            </a:lnTo>
                            <a:lnTo>
                              <a:pt x="7" y="38"/>
                            </a:lnTo>
                            <a:lnTo>
                              <a:pt x="9" y="38"/>
                            </a:lnTo>
                            <a:lnTo>
                              <a:pt x="9" y="39"/>
                            </a:lnTo>
                            <a:lnTo>
                              <a:pt x="9" y="38"/>
                            </a:lnTo>
                            <a:lnTo>
                              <a:pt x="7" y="38"/>
                            </a:lnTo>
                            <a:lnTo>
                              <a:pt x="9" y="41"/>
                            </a:lnTo>
                            <a:lnTo>
                              <a:pt x="7" y="42"/>
                            </a:lnTo>
                            <a:lnTo>
                              <a:pt x="6" y="42"/>
                            </a:lnTo>
                            <a:lnTo>
                              <a:pt x="3" y="42"/>
                            </a:lnTo>
                            <a:lnTo>
                              <a:pt x="3" y="41"/>
                            </a:lnTo>
                            <a:lnTo>
                              <a:pt x="3" y="41"/>
                            </a:lnTo>
                            <a:lnTo>
                              <a:pt x="1" y="42"/>
                            </a:lnTo>
                            <a:lnTo>
                              <a:pt x="1" y="42"/>
                            </a:lnTo>
                            <a:lnTo>
                              <a:pt x="0" y="41"/>
                            </a:lnTo>
                            <a:lnTo>
                              <a:pt x="0" y="38"/>
                            </a:lnTo>
                            <a:lnTo>
                              <a:pt x="0" y="36"/>
                            </a:lnTo>
                            <a:lnTo>
                              <a:pt x="1" y="36"/>
                            </a:lnTo>
                            <a:lnTo>
                              <a:pt x="1" y="36"/>
                            </a:lnTo>
                            <a:lnTo>
                              <a:pt x="3" y="36"/>
                            </a:lnTo>
                            <a:lnTo>
                              <a:pt x="3" y="35"/>
                            </a:lnTo>
                            <a:lnTo>
                              <a:pt x="3" y="32"/>
                            </a:lnTo>
                            <a:lnTo>
                              <a:pt x="3" y="32"/>
                            </a:lnTo>
                            <a:lnTo>
                              <a:pt x="3" y="32"/>
                            </a:lnTo>
                            <a:lnTo>
                              <a:pt x="3" y="32"/>
                            </a:lnTo>
                            <a:lnTo>
                              <a:pt x="4" y="30"/>
                            </a:lnTo>
                            <a:lnTo>
                              <a:pt x="4" y="29"/>
                            </a:lnTo>
                            <a:lnTo>
                              <a:pt x="4" y="27"/>
                            </a:lnTo>
                            <a:lnTo>
                              <a:pt x="4" y="27"/>
                            </a:lnTo>
                            <a:lnTo>
                              <a:pt x="4" y="26"/>
                            </a:lnTo>
                            <a:lnTo>
                              <a:pt x="6" y="24"/>
                            </a:lnTo>
                            <a:lnTo>
                              <a:pt x="7" y="22"/>
                            </a:lnTo>
                            <a:lnTo>
                              <a:pt x="9" y="21"/>
                            </a:lnTo>
                            <a:lnTo>
                              <a:pt x="9" y="19"/>
                            </a:lnTo>
                            <a:lnTo>
                              <a:pt x="9" y="18"/>
                            </a:lnTo>
                            <a:lnTo>
                              <a:pt x="10" y="18"/>
                            </a:lnTo>
                            <a:lnTo>
                              <a:pt x="10" y="16"/>
                            </a:lnTo>
                            <a:lnTo>
                              <a:pt x="12" y="15"/>
                            </a:lnTo>
                            <a:lnTo>
                              <a:pt x="12" y="15"/>
                            </a:lnTo>
                            <a:lnTo>
                              <a:pt x="16" y="12"/>
                            </a:lnTo>
                            <a:lnTo>
                              <a:pt x="23" y="9"/>
                            </a:lnTo>
                            <a:lnTo>
                              <a:pt x="27" y="6"/>
                            </a:lnTo>
                            <a:lnTo>
                              <a:pt x="32" y="4"/>
                            </a:lnTo>
                            <a:lnTo>
                              <a:pt x="32" y="4"/>
                            </a:lnTo>
                            <a:lnTo>
                              <a:pt x="35" y="4"/>
                            </a:lnTo>
                            <a:lnTo>
                              <a:pt x="38" y="4"/>
                            </a:lnTo>
                            <a:lnTo>
                              <a:pt x="41" y="3"/>
                            </a:lnTo>
                            <a:lnTo>
                              <a:pt x="44" y="3"/>
                            </a:lnTo>
                            <a:lnTo>
                              <a:pt x="47" y="3"/>
                            </a:lnTo>
                            <a:lnTo>
                              <a:pt x="47" y="3"/>
                            </a:lnTo>
                            <a:lnTo>
                              <a:pt x="49" y="3"/>
                            </a:lnTo>
                            <a:lnTo>
                              <a:pt x="49" y="3"/>
                            </a:lnTo>
                            <a:lnTo>
                              <a:pt x="47" y="4"/>
                            </a:lnTo>
                            <a:lnTo>
                              <a:pt x="49" y="4"/>
                            </a:lnTo>
                            <a:lnTo>
                              <a:pt x="50" y="3"/>
                            </a:lnTo>
                            <a:lnTo>
                              <a:pt x="52" y="3"/>
                            </a:lnTo>
                            <a:lnTo>
                              <a:pt x="53" y="3"/>
                            </a:lnTo>
                            <a:lnTo>
                              <a:pt x="53" y="3"/>
                            </a:lnTo>
                            <a:lnTo>
                              <a:pt x="52" y="3"/>
                            </a:lnTo>
                            <a:lnTo>
                              <a:pt x="53" y="4"/>
                            </a:lnTo>
                            <a:lnTo>
                              <a:pt x="53" y="4"/>
                            </a:lnTo>
                            <a:lnTo>
                              <a:pt x="56" y="3"/>
                            </a:lnTo>
                            <a:lnTo>
                              <a:pt x="59" y="3"/>
                            </a:lnTo>
                            <a:lnTo>
                              <a:pt x="62" y="1"/>
                            </a:lnTo>
                            <a:lnTo>
                              <a:pt x="62" y="3"/>
                            </a:lnTo>
                            <a:lnTo>
                              <a:pt x="64" y="4"/>
                            </a:lnTo>
                            <a:lnTo>
                              <a:pt x="65" y="4"/>
                            </a:lnTo>
                            <a:lnTo>
                              <a:pt x="67" y="4"/>
                            </a:lnTo>
                            <a:lnTo>
                              <a:pt x="67" y="3"/>
                            </a:lnTo>
                            <a:lnTo>
                              <a:pt x="68" y="3"/>
                            </a:lnTo>
                            <a:lnTo>
                              <a:pt x="70" y="3"/>
                            </a:lnTo>
                            <a:lnTo>
                              <a:pt x="67" y="3"/>
                            </a:lnTo>
                            <a:lnTo>
                              <a:pt x="67" y="3"/>
                            </a:lnTo>
                            <a:lnTo>
                              <a:pt x="67" y="3"/>
                            </a:lnTo>
                            <a:lnTo>
                              <a:pt x="67" y="3"/>
                            </a:lnTo>
                            <a:lnTo>
                              <a:pt x="65" y="3"/>
                            </a:lnTo>
                            <a:lnTo>
                              <a:pt x="67" y="1"/>
                            </a:lnTo>
                            <a:lnTo>
                              <a:pt x="67" y="1"/>
                            </a:lnTo>
                            <a:lnTo>
                              <a:pt x="67" y="1"/>
                            </a:lnTo>
                            <a:lnTo>
                              <a:pt x="68" y="1"/>
                            </a:lnTo>
                            <a:lnTo>
                              <a:pt x="70" y="1"/>
                            </a:lnTo>
                            <a:lnTo>
                              <a:pt x="72" y="1"/>
                            </a:lnTo>
                            <a:lnTo>
                              <a:pt x="72" y="1"/>
                            </a:lnTo>
                            <a:lnTo>
                              <a:pt x="72" y="1"/>
                            </a:lnTo>
                            <a:lnTo>
                              <a:pt x="72" y="3"/>
                            </a:lnTo>
                            <a:lnTo>
                              <a:pt x="75" y="3"/>
                            </a:lnTo>
                            <a:lnTo>
                              <a:pt x="76" y="1"/>
                            </a:lnTo>
                            <a:lnTo>
                              <a:pt x="78" y="0"/>
                            </a:lnTo>
                            <a:lnTo>
                              <a:pt x="78" y="1"/>
                            </a:lnTo>
                            <a:lnTo>
                              <a:pt x="78" y="3"/>
                            </a:lnTo>
                            <a:lnTo>
                              <a:pt x="79" y="3"/>
                            </a:lnTo>
                            <a:lnTo>
                              <a:pt x="78" y="3"/>
                            </a:lnTo>
                            <a:lnTo>
                              <a:pt x="76" y="3"/>
                            </a:lnTo>
                            <a:lnTo>
                              <a:pt x="75" y="3"/>
                            </a:lnTo>
                            <a:lnTo>
                              <a:pt x="75" y="3"/>
                            </a:lnTo>
                            <a:lnTo>
                              <a:pt x="76" y="4"/>
                            </a:lnTo>
                            <a:lnTo>
                              <a:pt x="79" y="3"/>
                            </a:lnTo>
                            <a:lnTo>
                              <a:pt x="81" y="3"/>
                            </a:lnTo>
                            <a:lnTo>
                              <a:pt x="81" y="3"/>
                            </a:lnTo>
                            <a:lnTo>
                              <a:pt x="81" y="4"/>
                            </a:lnTo>
                            <a:lnTo>
                              <a:pt x="82" y="4"/>
                            </a:lnTo>
                            <a:lnTo>
                              <a:pt x="82" y="3"/>
                            </a:lnTo>
                            <a:lnTo>
                              <a:pt x="84" y="4"/>
                            </a:lnTo>
                            <a:lnTo>
                              <a:pt x="85" y="4"/>
                            </a:lnTo>
                            <a:lnTo>
                              <a:pt x="87" y="4"/>
                            </a:lnTo>
                            <a:lnTo>
                              <a:pt x="87" y="3"/>
                            </a:lnTo>
                            <a:lnTo>
                              <a:pt x="88" y="3"/>
                            </a:lnTo>
                            <a:lnTo>
                              <a:pt x="88" y="3"/>
                            </a:lnTo>
                            <a:lnTo>
                              <a:pt x="88" y="4"/>
                            </a:lnTo>
                            <a:lnTo>
                              <a:pt x="90" y="4"/>
                            </a:lnTo>
                            <a:lnTo>
                              <a:pt x="90" y="3"/>
                            </a:lnTo>
                            <a:lnTo>
                              <a:pt x="91" y="3"/>
                            </a:lnTo>
                            <a:lnTo>
                              <a:pt x="91" y="3"/>
                            </a:lnTo>
                            <a:lnTo>
                              <a:pt x="91" y="3"/>
                            </a:lnTo>
                            <a:lnTo>
                              <a:pt x="91" y="4"/>
                            </a:lnTo>
                            <a:lnTo>
                              <a:pt x="93" y="3"/>
                            </a:lnTo>
                            <a:lnTo>
                              <a:pt x="94" y="3"/>
                            </a:lnTo>
                            <a:lnTo>
                              <a:pt x="94" y="1"/>
                            </a:lnTo>
                            <a:lnTo>
                              <a:pt x="94" y="3"/>
                            </a:lnTo>
                            <a:lnTo>
                              <a:pt x="96" y="3"/>
                            </a:lnTo>
                            <a:lnTo>
                              <a:pt x="98" y="1"/>
                            </a:lnTo>
                            <a:lnTo>
                              <a:pt x="99" y="1"/>
                            </a:lnTo>
                            <a:lnTo>
                              <a:pt x="101" y="3"/>
                            </a:lnTo>
                            <a:lnTo>
                              <a:pt x="101" y="1"/>
                            </a:lnTo>
                            <a:lnTo>
                              <a:pt x="101" y="1"/>
                            </a:lnTo>
                            <a:lnTo>
                              <a:pt x="102" y="1"/>
                            </a:lnTo>
                            <a:lnTo>
                              <a:pt x="104" y="1"/>
                            </a:lnTo>
                            <a:lnTo>
                              <a:pt x="105" y="1"/>
                            </a:lnTo>
                            <a:lnTo>
                              <a:pt x="105" y="1"/>
                            </a:lnTo>
                            <a:lnTo>
                              <a:pt x="105" y="1"/>
                            </a:lnTo>
                            <a:lnTo>
                              <a:pt x="108" y="1"/>
                            </a:lnTo>
                            <a:lnTo>
                              <a:pt x="111" y="1"/>
                            </a:lnTo>
                            <a:lnTo>
                              <a:pt x="114" y="1"/>
                            </a:lnTo>
                            <a:lnTo>
                              <a:pt x="116" y="3"/>
                            </a:lnTo>
                            <a:lnTo>
                              <a:pt x="117" y="3"/>
                            </a:lnTo>
                            <a:lnTo>
                              <a:pt x="117" y="1"/>
                            </a:lnTo>
                            <a:lnTo>
                              <a:pt x="119" y="1"/>
                            </a:lnTo>
                            <a:lnTo>
                              <a:pt x="12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5" name="Rectangle 27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14638" y="42957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6" name="Rectangle 27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5113" y="44196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7" name="Freeform 27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14651" y="4306889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1 w 1"/>
                          <a:gd name="T3" fmla="*/ 2 h 2"/>
                          <a:gd name="T4" fmla="*/ 0 w 1"/>
                          <a:gd name="T5" fmla="*/ 2 h 2"/>
                          <a:gd name="T6" fmla="*/ 1 w 1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1" y="2"/>
                            </a:lnTo>
                            <a:lnTo>
                              <a:pt x="0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8" name="Rectangle 273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6376" y="440531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09" name="Rectangle 27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4176" y="44100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0" name="Freeform 27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0201" y="4411664"/>
                        <a:ext cx="3175" cy="3175"/>
                      </a:xfrm>
                      <a:custGeom>
                        <a:avLst/>
                        <a:gdLst>
                          <a:gd name="T0" fmla="*/ 0 w 2"/>
                          <a:gd name="T1" fmla="*/ 0 h 2"/>
                          <a:gd name="T2" fmla="*/ 2 w 2"/>
                          <a:gd name="T3" fmla="*/ 0 h 2"/>
                          <a:gd name="T4" fmla="*/ 0 w 2"/>
                          <a:gd name="T5" fmla="*/ 2 h 2"/>
                          <a:gd name="T6" fmla="*/ 0 w 2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1" name="Rectangle 27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84501" y="44069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2" name="Rectangle 27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19388" y="43703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3" name="Freeform 27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24151" y="4383089"/>
                        <a:ext cx="3175" cy="4763"/>
                      </a:xfrm>
                      <a:custGeom>
                        <a:avLst/>
                        <a:gdLst>
                          <a:gd name="T0" fmla="*/ 2 w 2"/>
                          <a:gd name="T1" fmla="*/ 0 h 3"/>
                          <a:gd name="T2" fmla="*/ 2 w 2"/>
                          <a:gd name="T3" fmla="*/ 1 h 3"/>
                          <a:gd name="T4" fmla="*/ 2 w 2"/>
                          <a:gd name="T5" fmla="*/ 3 h 3"/>
                          <a:gd name="T6" fmla="*/ 2 w 2"/>
                          <a:gd name="T7" fmla="*/ 1 h 3"/>
                          <a:gd name="T8" fmla="*/ 2 w 2"/>
                          <a:gd name="T9" fmla="*/ 1 h 3"/>
                          <a:gd name="T10" fmla="*/ 0 w 2"/>
                          <a:gd name="T11" fmla="*/ 0 h 3"/>
                          <a:gd name="T12" fmla="*/ 2 w 2"/>
                          <a:gd name="T13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2" y="0"/>
                            </a:moveTo>
                            <a:lnTo>
                              <a:pt x="2" y="1"/>
                            </a:lnTo>
                            <a:lnTo>
                              <a:pt x="2" y="3"/>
                            </a:lnTo>
                            <a:lnTo>
                              <a:pt x="2" y="1"/>
                            </a:lnTo>
                            <a:lnTo>
                              <a:pt x="2" y="1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4" name="Freeform 274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28913" y="4402139"/>
                        <a:ext cx="4763" cy="4763"/>
                      </a:xfrm>
                      <a:custGeom>
                        <a:avLst/>
                        <a:gdLst>
                          <a:gd name="T0" fmla="*/ 2 w 3"/>
                          <a:gd name="T1" fmla="*/ 0 h 3"/>
                          <a:gd name="T2" fmla="*/ 3 w 3"/>
                          <a:gd name="T3" fmla="*/ 3 h 3"/>
                          <a:gd name="T4" fmla="*/ 2 w 3"/>
                          <a:gd name="T5" fmla="*/ 2 h 3"/>
                          <a:gd name="T6" fmla="*/ 2 w 3"/>
                          <a:gd name="T7" fmla="*/ 2 h 3"/>
                          <a:gd name="T8" fmla="*/ 2 w 3"/>
                          <a:gd name="T9" fmla="*/ 3 h 3"/>
                          <a:gd name="T10" fmla="*/ 2 w 3"/>
                          <a:gd name="T11" fmla="*/ 3 h 3"/>
                          <a:gd name="T12" fmla="*/ 0 w 3"/>
                          <a:gd name="T13" fmla="*/ 2 h 3"/>
                          <a:gd name="T14" fmla="*/ 2 w 3"/>
                          <a:gd name="T15" fmla="*/ 2 h 3"/>
                          <a:gd name="T16" fmla="*/ 2 w 3"/>
                          <a:gd name="T17" fmla="*/ 2 h 3"/>
                          <a:gd name="T18" fmla="*/ 2 w 3"/>
                          <a:gd name="T19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2" y="0"/>
                            </a:moveTo>
                            <a:lnTo>
                              <a:pt x="3" y="3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2" y="3"/>
                            </a:lnTo>
                            <a:lnTo>
                              <a:pt x="2" y="3"/>
                            </a:lnTo>
                            <a:lnTo>
                              <a:pt x="0" y="2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5" name="Freeform 27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44788" y="4414839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6" name="Freeform 27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32101" y="4419601"/>
                        <a:ext cx="0" cy="1588"/>
                      </a:xfrm>
                      <a:custGeom>
                        <a:avLst/>
                        <a:gdLst>
                          <a:gd name="T0" fmla="*/ 0 h 1"/>
                          <a:gd name="T1" fmla="*/ 1 h 1"/>
                          <a:gd name="T2" fmla="*/ 1 h 1"/>
                          <a:gd name="T3" fmla="*/ 1 h 1"/>
                          <a:gd name="T4" fmla="*/ 0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0"/>
                            </a:moveTo>
                            <a:lnTo>
                              <a:pt x="0" y="1"/>
                            </a:lnTo>
                            <a:lnTo>
                              <a:pt x="0" y="1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7" name="Freeform 27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46388" y="4410076"/>
                        <a:ext cx="1588" cy="1588"/>
                      </a:xfrm>
                      <a:custGeom>
                        <a:avLst/>
                        <a:gdLst>
                          <a:gd name="T0" fmla="*/ 0 w 1"/>
                          <a:gd name="T1" fmla="*/ 0 h 1"/>
                          <a:gd name="T2" fmla="*/ 1 w 1"/>
                          <a:gd name="T3" fmla="*/ 1 h 1"/>
                          <a:gd name="T4" fmla="*/ 0 w 1"/>
                          <a:gd name="T5" fmla="*/ 1 h 1"/>
                          <a:gd name="T6" fmla="*/ 0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0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8" name="Freeform 27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5913" y="4424364"/>
                        <a:ext cx="1588" cy="0"/>
                      </a:xfrm>
                      <a:custGeom>
                        <a:avLst/>
                        <a:gdLst>
                          <a:gd name="T0" fmla="*/ 1 w 1"/>
                          <a:gd name="T1" fmla="*/ 0 w 1"/>
                          <a:gd name="T2" fmla="*/ 1 w 1"/>
                          <a:gd name="T3" fmla="*/ 1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1" y="0"/>
                            </a:moveTo>
                            <a:lnTo>
                              <a:pt x="0" y="0"/>
                            </a:lnTo>
                            <a:lnTo>
                              <a:pt x="1" y="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19" name="Rectangle 27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98788" y="4421189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0" name="Freeform 27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351" y="4383089"/>
                        <a:ext cx="3175" cy="4763"/>
                      </a:xfrm>
                      <a:custGeom>
                        <a:avLst/>
                        <a:gdLst>
                          <a:gd name="T0" fmla="*/ 2 w 2"/>
                          <a:gd name="T1" fmla="*/ 0 h 3"/>
                          <a:gd name="T2" fmla="*/ 2 w 2"/>
                          <a:gd name="T3" fmla="*/ 1 h 3"/>
                          <a:gd name="T4" fmla="*/ 0 w 2"/>
                          <a:gd name="T5" fmla="*/ 3 h 3"/>
                          <a:gd name="T6" fmla="*/ 2 w 2"/>
                          <a:gd name="T7" fmla="*/ 1 h 3"/>
                          <a:gd name="T8" fmla="*/ 2 w 2"/>
                          <a:gd name="T9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2" y="0"/>
                            </a:moveTo>
                            <a:lnTo>
                              <a:pt x="2" y="1"/>
                            </a:lnTo>
                            <a:lnTo>
                              <a:pt x="0" y="3"/>
                            </a:lnTo>
                            <a:lnTo>
                              <a:pt x="2" y="1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1" name="Rectangle 27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30526" y="4292601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2" name="Freeform 27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49551" y="4433889"/>
                        <a:ext cx="293688" cy="106363"/>
                      </a:xfrm>
                      <a:custGeom>
                        <a:avLst/>
                        <a:gdLst>
                          <a:gd name="T0" fmla="*/ 33 w 185"/>
                          <a:gd name="T1" fmla="*/ 0 h 67"/>
                          <a:gd name="T2" fmla="*/ 151 w 185"/>
                          <a:gd name="T3" fmla="*/ 0 h 67"/>
                          <a:gd name="T4" fmla="*/ 165 w 185"/>
                          <a:gd name="T5" fmla="*/ 3 h 67"/>
                          <a:gd name="T6" fmla="*/ 175 w 185"/>
                          <a:gd name="T7" fmla="*/ 9 h 67"/>
                          <a:gd name="T8" fmla="*/ 183 w 185"/>
                          <a:gd name="T9" fmla="*/ 20 h 67"/>
                          <a:gd name="T10" fmla="*/ 185 w 185"/>
                          <a:gd name="T11" fmla="*/ 34 h 67"/>
                          <a:gd name="T12" fmla="*/ 183 w 185"/>
                          <a:gd name="T13" fmla="*/ 46 h 67"/>
                          <a:gd name="T14" fmla="*/ 175 w 185"/>
                          <a:gd name="T15" fmla="*/ 57 h 67"/>
                          <a:gd name="T16" fmla="*/ 165 w 185"/>
                          <a:gd name="T17" fmla="*/ 64 h 67"/>
                          <a:gd name="T18" fmla="*/ 151 w 185"/>
                          <a:gd name="T19" fmla="*/ 67 h 67"/>
                          <a:gd name="T20" fmla="*/ 33 w 185"/>
                          <a:gd name="T21" fmla="*/ 67 h 67"/>
                          <a:gd name="T22" fmla="*/ 21 w 185"/>
                          <a:gd name="T23" fmla="*/ 64 h 67"/>
                          <a:gd name="T24" fmla="*/ 10 w 185"/>
                          <a:gd name="T25" fmla="*/ 57 h 67"/>
                          <a:gd name="T26" fmla="*/ 3 w 185"/>
                          <a:gd name="T27" fmla="*/ 46 h 67"/>
                          <a:gd name="T28" fmla="*/ 0 w 185"/>
                          <a:gd name="T29" fmla="*/ 34 h 67"/>
                          <a:gd name="T30" fmla="*/ 3 w 185"/>
                          <a:gd name="T31" fmla="*/ 20 h 67"/>
                          <a:gd name="T32" fmla="*/ 10 w 185"/>
                          <a:gd name="T33" fmla="*/ 9 h 67"/>
                          <a:gd name="T34" fmla="*/ 21 w 185"/>
                          <a:gd name="T35" fmla="*/ 3 h 67"/>
                          <a:gd name="T36" fmla="*/ 33 w 185"/>
                          <a:gd name="T37" fmla="*/ 0 h 6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85" h="67">
                            <a:moveTo>
                              <a:pt x="33" y="0"/>
                            </a:moveTo>
                            <a:lnTo>
                              <a:pt x="151" y="0"/>
                            </a:lnTo>
                            <a:lnTo>
                              <a:pt x="165" y="3"/>
                            </a:lnTo>
                            <a:lnTo>
                              <a:pt x="175" y="9"/>
                            </a:lnTo>
                            <a:lnTo>
                              <a:pt x="183" y="20"/>
                            </a:lnTo>
                            <a:lnTo>
                              <a:pt x="185" y="34"/>
                            </a:lnTo>
                            <a:lnTo>
                              <a:pt x="183" y="46"/>
                            </a:lnTo>
                            <a:lnTo>
                              <a:pt x="175" y="57"/>
                            </a:lnTo>
                            <a:lnTo>
                              <a:pt x="165" y="64"/>
                            </a:lnTo>
                            <a:lnTo>
                              <a:pt x="151" y="67"/>
                            </a:lnTo>
                            <a:lnTo>
                              <a:pt x="33" y="67"/>
                            </a:lnTo>
                            <a:lnTo>
                              <a:pt x="21" y="64"/>
                            </a:lnTo>
                            <a:lnTo>
                              <a:pt x="10" y="57"/>
                            </a:lnTo>
                            <a:lnTo>
                              <a:pt x="3" y="46"/>
                            </a:lnTo>
                            <a:lnTo>
                              <a:pt x="0" y="34"/>
                            </a:lnTo>
                            <a:lnTo>
                              <a:pt x="3" y="20"/>
                            </a:lnTo>
                            <a:lnTo>
                              <a:pt x="10" y="9"/>
                            </a:lnTo>
                            <a:lnTo>
                              <a:pt x="21" y="3"/>
                            </a:lnTo>
                            <a:lnTo>
                              <a:pt x="3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3" name="Rectangle 27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51138" y="4487864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4" name="Freeform 27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49551" y="4489451"/>
                        <a:ext cx="6350" cy="4763"/>
                      </a:xfrm>
                      <a:custGeom>
                        <a:avLst/>
                        <a:gdLst>
                          <a:gd name="T0" fmla="*/ 1 w 4"/>
                          <a:gd name="T1" fmla="*/ 0 h 3"/>
                          <a:gd name="T2" fmla="*/ 1 w 4"/>
                          <a:gd name="T3" fmla="*/ 0 h 3"/>
                          <a:gd name="T4" fmla="*/ 1 w 4"/>
                          <a:gd name="T5" fmla="*/ 2 h 3"/>
                          <a:gd name="T6" fmla="*/ 1 w 4"/>
                          <a:gd name="T7" fmla="*/ 2 h 3"/>
                          <a:gd name="T8" fmla="*/ 1 w 4"/>
                          <a:gd name="T9" fmla="*/ 2 h 3"/>
                          <a:gd name="T10" fmla="*/ 3 w 4"/>
                          <a:gd name="T11" fmla="*/ 3 h 3"/>
                          <a:gd name="T12" fmla="*/ 3 w 4"/>
                          <a:gd name="T13" fmla="*/ 3 h 3"/>
                          <a:gd name="T14" fmla="*/ 4 w 4"/>
                          <a:gd name="T15" fmla="*/ 3 h 3"/>
                          <a:gd name="T16" fmla="*/ 1 w 4"/>
                          <a:gd name="T17" fmla="*/ 3 h 3"/>
                          <a:gd name="T18" fmla="*/ 0 w 4"/>
                          <a:gd name="T19" fmla="*/ 3 h 3"/>
                          <a:gd name="T20" fmla="*/ 1 w 4"/>
                          <a:gd name="T21" fmla="*/ 3 h 3"/>
                          <a:gd name="T22" fmla="*/ 1 w 4"/>
                          <a:gd name="T23" fmla="*/ 3 h 3"/>
                          <a:gd name="T24" fmla="*/ 1 w 4"/>
                          <a:gd name="T25" fmla="*/ 2 h 3"/>
                          <a:gd name="T26" fmla="*/ 1 w 4"/>
                          <a:gd name="T2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4" h="3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1" y="2"/>
                            </a:lnTo>
                            <a:lnTo>
                              <a:pt x="1" y="2"/>
                            </a:lnTo>
                            <a:lnTo>
                              <a:pt x="1" y="2"/>
                            </a:lnTo>
                            <a:lnTo>
                              <a:pt x="3" y="3"/>
                            </a:lnTo>
                            <a:lnTo>
                              <a:pt x="3" y="3"/>
                            </a:lnTo>
                            <a:lnTo>
                              <a:pt x="4" y="3"/>
                            </a:lnTo>
                            <a:lnTo>
                              <a:pt x="1" y="3"/>
                            </a:lnTo>
                            <a:lnTo>
                              <a:pt x="0" y="3"/>
                            </a:lnTo>
                            <a:lnTo>
                              <a:pt x="1" y="3"/>
                            </a:lnTo>
                            <a:lnTo>
                              <a:pt x="1" y="3"/>
                            </a:lnTo>
                            <a:lnTo>
                              <a:pt x="1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5" name="Freeform 27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7338" y="4543426"/>
                        <a:ext cx="1588" cy="0"/>
                      </a:xfrm>
                      <a:custGeom>
                        <a:avLst/>
                        <a:gdLst>
                          <a:gd name="T0" fmla="*/ 0 w 1"/>
                          <a:gd name="T1" fmla="*/ 0 w 1"/>
                          <a:gd name="T2" fmla="*/ 1 w 1"/>
                          <a:gd name="T3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6" name="Rectangle 27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59076" y="450373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7" name="Freeform 27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7176" y="4545014"/>
                        <a:ext cx="3175" cy="0"/>
                      </a:xfrm>
                      <a:custGeom>
                        <a:avLst/>
                        <a:gdLst>
                          <a:gd name="T0" fmla="*/ 0 w 2"/>
                          <a:gd name="T1" fmla="*/ 2 w 2"/>
                          <a:gd name="T2" fmla="*/ 0 w 2"/>
                          <a:gd name="T3" fmla="*/ 0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8" name="Freeform 27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4951" y="4538664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0 w 2"/>
                          <a:gd name="T3" fmla="*/ 2 w 2"/>
                          <a:gd name="T4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9" name="Rectangle 27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49551" y="448786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0" name="Rectangle 27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19413" y="45481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1" name="Freeform 27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0063" y="4460876"/>
                        <a:ext cx="4763" cy="1588"/>
                      </a:xfrm>
                      <a:custGeom>
                        <a:avLst/>
                        <a:gdLst>
                          <a:gd name="T0" fmla="*/ 3 w 3"/>
                          <a:gd name="T1" fmla="*/ 0 h 1"/>
                          <a:gd name="T2" fmla="*/ 3 w 3"/>
                          <a:gd name="T3" fmla="*/ 1 h 1"/>
                          <a:gd name="T4" fmla="*/ 2 w 3"/>
                          <a:gd name="T5" fmla="*/ 1 h 1"/>
                          <a:gd name="T6" fmla="*/ 2 w 3"/>
                          <a:gd name="T7" fmla="*/ 1 h 1"/>
                          <a:gd name="T8" fmla="*/ 0 w 3"/>
                          <a:gd name="T9" fmla="*/ 1 h 1"/>
                          <a:gd name="T10" fmla="*/ 2 w 3"/>
                          <a:gd name="T11" fmla="*/ 0 h 1"/>
                          <a:gd name="T12" fmla="*/ 2 w 3"/>
                          <a:gd name="T13" fmla="*/ 0 h 1"/>
                          <a:gd name="T14" fmla="*/ 3 w 3"/>
                          <a:gd name="T15" fmla="*/ 0 h 1"/>
                          <a:gd name="T16" fmla="*/ 3 w 3"/>
                          <a:gd name="T1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3" h="1">
                            <a:moveTo>
                              <a:pt x="3" y="0"/>
                            </a:moveTo>
                            <a:lnTo>
                              <a:pt x="3" y="1"/>
                            </a:lnTo>
                            <a:lnTo>
                              <a:pt x="2" y="1"/>
                            </a:lnTo>
                            <a:lnTo>
                              <a:pt x="2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lnTo>
                              <a:pt x="3" y="0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2" name="Rectangle 27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40063" y="446246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3" name="Rectangle 27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81326" y="454501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4" name="Freeform 276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8788" y="4543426"/>
                        <a:ext cx="3175" cy="1588"/>
                      </a:xfrm>
                      <a:custGeom>
                        <a:avLst/>
                        <a:gdLst>
                          <a:gd name="T0" fmla="*/ 0 w 2"/>
                          <a:gd name="T1" fmla="*/ 0 h 1"/>
                          <a:gd name="T2" fmla="*/ 2 w 2"/>
                          <a:gd name="T3" fmla="*/ 1 h 1"/>
                          <a:gd name="T4" fmla="*/ 0 w 2"/>
                          <a:gd name="T5" fmla="*/ 0 h 1"/>
                          <a:gd name="T6" fmla="*/ 0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0"/>
                            </a:moveTo>
                            <a:lnTo>
                              <a:pt x="2" y="1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5" name="Freeform 276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7176" y="4438651"/>
                        <a:ext cx="3175" cy="3175"/>
                      </a:xfrm>
                      <a:custGeom>
                        <a:avLst/>
                        <a:gdLst>
                          <a:gd name="T0" fmla="*/ 0 w 2"/>
                          <a:gd name="T1" fmla="*/ 0 h 2"/>
                          <a:gd name="T2" fmla="*/ 2 w 2"/>
                          <a:gd name="T3" fmla="*/ 2 h 2"/>
                          <a:gd name="T4" fmla="*/ 0 w 2"/>
                          <a:gd name="T5" fmla="*/ 2 h 2"/>
                          <a:gd name="T6" fmla="*/ 0 w 2"/>
                          <a:gd name="T7" fmla="*/ 2 h 2"/>
                          <a:gd name="T8" fmla="*/ 0 w 2"/>
                          <a:gd name="T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0" y="0"/>
                            </a:moveTo>
                            <a:lnTo>
                              <a:pt x="2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6" name="Freeform 276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5901" y="4503739"/>
                        <a:ext cx="3175" cy="3175"/>
                      </a:xfrm>
                      <a:custGeom>
                        <a:avLst/>
                        <a:gdLst>
                          <a:gd name="T0" fmla="*/ 2 w 2"/>
                          <a:gd name="T1" fmla="*/ 0 h 2"/>
                          <a:gd name="T2" fmla="*/ 2 w 2"/>
                          <a:gd name="T3" fmla="*/ 2 h 2"/>
                          <a:gd name="T4" fmla="*/ 0 w 2"/>
                          <a:gd name="T5" fmla="*/ 2 h 2"/>
                          <a:gd name="T6" fmla="*/ 2 w 2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0"/>
                            </a:moveTo>
                            <a:lnTo>
                              <a:pt x="2" y="2"/>
                            </a:lnTo>
                            <a:lnTo>
                              <a:pt x="0" y="2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7" name="Freeform 276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94026" y="4530726"/>
                        <a:ext cx="0" cy="3175"/>
                      </a:xfrm>
                      <a:custGeom>
                        <a:avLst/>
                        <a:gdLst>
                          <a:gd name="T0" fmla="*/ 0 h 2"/>
                          <a:gd name="T1" fmla="*/ 0 h 2"/>
                          <a:gd name="T2" fmla="*/ 2 h 2"/>
                          <a:gd name="T3" fmla="*/ 0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8" name="Freeform 2766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744788" y="4424364"/>
                        <a:ext cx="304800" cy="125413"/>
                      </a:xfrm>
                      <a:custGeom>
                        <a:avLst/>
                        <a:gdLst>
                          <a:gd name="T0" fmla="*/ 65 w 192"/>
                          <a:gd name="T1" fmla="*/ 9 h 79"/>
                          <a:gd name="T2" fmla="*/ 113 w 192"/>
                          <a:gd name="T3" fmla="*/ 1 h 79"/>
                          <a:gd name="T4" fmla="*/ 136 w 192"/>
                          <a:gd name="T5" fmla="*/ 1 h 79"/>
                          <a:gd name="T6" fmla="*/ 166 w 192"/>
                          <a:gd name="T7" fmla="*/ 3 h 79"/>
                          <a:gd name="T8" fmla="*/ 185 w 192"/>
                          <a:gd name="T9" fmla="*/ 15 h 79"/>
                          <a:gd name="T10" fmla="*/ 189 w 192"/>
                          <a:gd name="T11" fmla="*/ 24 h 79"/>
                          <a:gd name="T12" fmla="*/ 191 w 192"/>
                          <a:gd name="T13" fmla="*/ 50 h 79"/>
                          <a:gd name="T14" fmla="*/ 185 w 192"/>
                          <a:gd name="T15" fmla="*/ 63 h 79"/>
                          <a:gd name="T16" fmla="*/ 174 w 192"/>
                          <a:gd name="T17" fmla="*/ 72 h 79"/>
                          <a:gd name="T18" fmla="*/ 156 w 192"/>
                          <a:gd name="T19" fmla="*/ 75 h 79"/>
                          <a:gd name="T20" fmla="*/ 145 w 192"/>
                          <a:gd name="T21" fmla="*/ 75 h 79"/>
                          <a:gd name="T22" fmla="*/ 128 w 192"/>
                          <a:gd name="T23" fmla="*/ 75 h 79"/>
                          <a:gd name="T24" fmla="*/ 122 w 192"/>
                          <a:gd name="T25" fmla="*/ 76 h 79"/>
                          <a:gd name="T26" fmla="*/ 113 w 192"/>
                          <a:gd name="T27" fmla="*/ 76 h 79"/>
                          <a:gd name="T28" fmla="*/ 107 w 192"/>
                          <a:gd name="T29" fmla="*/ 78 h 79"/>
                          <a:gd name="T30" fmla="*/ 99 w 192"/>
                          <a:gd name="T31" fmla="*/ 76 h 79"/>
                          <a:gd name="T32" fmla="*/ 91 w 192"/>
                          <a:gd name="T33" fmla="*/ 75 h 79"/>
                          <a:gd name="T34" fmla="*/ 78 w 192"/>
                          <a:gd name="T35" fmla="*/ 76 h 79"/>
                          <a:gd name="T36" fmla="*/ 65 w 192"/>
                          <a:gd name="T37" fmla="*/ 75 h 79"/>
                          <a:gd name="T38" fmla="*/ 47 w 192"/>
                          <a:gd name="T39" fmla="*/ 76 h 79"/>
                          <a:gd name="T40" fmla="*/ 41 w 192"/>
                          <a:gd name="T41" fmla="*/ 73 h 79"/>
                          <a:gd name="T42" fmla="*/ 32 w 192"/>
                          <a:gd name="T43" fmla="*/ 75 h 79"/>
                          <a:gd name="T44" fmla="*/ 18 w 192"/>
                          <a:gd name="T45" fmla="*/ 69 h 79"/>
                          <a:gd name="T46" fmla="*/ 12 w 192"/>
                          <a:gd name="T47" fmla="*/ 63 h 79"/>
                          <a:gd name="T48" fmla="*/ 6 w 192"/>
                          <a:gd name="T49" fmla="*/ 55 h 79"/>
                          <a:gd name="T50" fmla="*/ 6 w 192"/>
                          <a:gd name="T51" fmla="*/ 49 h 79"/>
                          <a:gd name="T52" fmla="*/ 13 w 192"/>
                          <a:gd name="T53" fmla="*/ 60 h 79"/>
                          <a:gd name="T54" fmla="*/ 19 w 192"/>
                          <a:gd name="T55" fmla="*/ 67 h 79"/>
                          <a:gd name="T56" fmla="*/ 29 w 192"/>
                          <a:gd name="T57" fmla="*/ 70 h 79"/>
                          <a:gd name="T58" fmla="*/ 38 w 192"/>
                          <a:gd name="T59" fmla="*/ 70 h 79"/>
                          <a:gd name="T60" fmla="*/ 59 w 192"/>
                          <a:gd name="T61" fmla="*/ 70 h 79"/>
                          <a:gd name="T62" fmla="*/ 79 w 192"/>
                          <a:gd name="T63" fmla="*/ 72 h 79"/>
                          <a:gd name="T64" fmla="*/ 90 w 192"/>
                          <a:gd name="T65" fmla="*/ 72 h 79"/>
                          <a:gd name="T66" fmla="*/ 101 w 192"/>
                          <a:gd name="T67" fmla="*/ 70 h 79"/>
                          <a:gd name="T68" fmla="*/ 113 w 192"/>
                          <a:gd name="T69" fmla="*/ 70 h 79"/>
                          <a:gd name="T70" fmla="*/ 128 w 192"/>
                          <a:gd name="T71" fmla="*/ 69 h 79"/>
                          <a:gd name="T72" fmla="*/ 149 w 192"/>
                          <a:gd name="T73" fmla="*/ 69 h 79"/>
                          <a:gd name="T74" fmla="*/ 163 w 192"/>
                          <a:gd name="T75" fmla="*/ 66 h 79"/>
                          <a:gd name="T76" fmla="*/ 178 w 192"/>
                          <a:gd name="T77" fmla="*/ 53 h 79"/>
                          <a:gd name="T78" fmla="*/ 178 w 192"/>
                          <a:gd name="T79" fmla="*/ 23 h 79"/>
                          <a:gd name="T80" fmla="*/ 165 w 192"/>
                          <a:gd name="T81" fmla="*/ 11 h 79"/>
                          <a:gd name="T82" fmla="*/ 145 w 192"/>
                          <a:gd name="T83" fmla="*/ 12 h 79"/>
                          <a:gd name="T84" fmla="*/ 136 w 192"/>
                          <a:gd name="T85" fmla="*/ 9 h 79"/>
                          <a:gd name="T86" fmla="*/ 117 w 192"/>
                          <a:gd name="T87" fmla="*/ 11 h 79"/>
                          <a:gd name="T88" fmla="*/ 101 w 192"/>
                          <a:gd name="T89" fmla="*/ 11 h 79"/>
                          <a:gd name="T90" fmla="*/ 75 w 192"/>
                          <a:gd name="T91" fmla="*/ 11 h 79"/>
                          <a:gd name="T92" fmla="*/ 52 w 192"/>
                          <a:gd name="T93" fmla="*/ 11 h 79"/>
                          <a:gd name="T94" fmla="*/ 39 w 192"/>
                          <a:gd name="T95" fmla="*/ 11 h 79"/>
                          <a:gd name="T96" fmla="*/ 35 w 192"/>
                          <a:gd name="T97" fmla="*/ 9 h 79"/>
                          <a:gd name="T98" fmla="*/ 26 w 192"/>
                          <a:gd name="T99" fmla="*/ 14 h 79"/>
                          <a:gd name="T100" fmla="*/ 21 w 192"/>
                          <a:gd name="T101" fmla="*/ 15 h 79"/>
                          <a:gd name="T102" fmla="*/ 13 w 192"/>
                          <a:gd name="T103" fmla="*/ 24 h 79"/>
                          <a:gd name="T104" fmla="*/ 7 w 192"/>
                          <a:gd name="T105" fmla="*/ 32 h 79"/>
                          <a:gd name="T106" fmla="*/ 3 w 192"/>
                          <a:gd name="T107" fmla="*/ 38 h 79"/>
                          <a:gd name="T108" fmla="*/ 3 w 192"/>
                          <a:gd name="T109" fmla="*/ 26 h 79"/>
                          <a:gd name="T110" fmla="*/ 30 w 192"/>
                          <a:gd name="T111" fmla="*/ 4 h 79"/>
                          <a:gd name="T112" fmla="*/ 47 w 192"/>
                          <a:gd name="T113" fmla="*/ 3 h 79"/>
                          <a:gd name="T114" fmla="*/ 58 w 192"/>
                          <a:gd name="T115" fmla="*/ 1 h 79"/>
                          <a:gd name="T116" fmla="*/ 68 w 192"/>
                          <a:gd name="T117" fmla="*/ 3 h 79"/>
                          <a:gd name="T118" fmla="*/ 79 w 192"/>
                          <a:gd name="T119" fmla="*/ 3 h 79"/>
                          <a:gd name="T120" fmla="*/ 99 w 192"/>
                          <a:gd name="T121" fmla="*/ 3 h 7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</a:cxnLst>
                        <a:rect l="0" t="0" r="r" b="b"/>
                        <a:pathLst>
                          <a:path w="192" h="79">
                            <a:moveTo>
                              <a:pt x="6" y="46"/>
                            </a:moveTo>
                            <a:lnTo>
                              <a:pt x="6" y="46"/>
                            </a:lnTo>
                            <a:lnTo>
                              <a:pt x="6" y="46"/>
                            </a:lnTo>
                            <a:lnTo>
                              <a:pt x="6" y="46"/>
                            </a:lnTo>
                            <a:close/>
                            <a:moveTo>
                              <a:pt x="4" y="46"/>
                            </a:moveTo>
                            <a:lnTo>
                              <a:pt x="6" y="46"/>
                            </a:lnTo>
                            <a:lnTo>
                              <a:pt x="6" y="46"/>
                            </a:lnTo>
                            <a:lnTo>
                              <a:pt x="4" y="46"/>
                            </a:lnTo>
                            <a:lnTo>
                              <a:pt x="4" y="46"/>
                            </a:lnTo>
                            <a:close/>
                            <a:moveTo>
                              <a:pt x="62" y="9"/>
                            </a:moveTo>
                            <a:lnTo>
                              <a:pt x="61" y="9"/>
                            </a:lnTo>
                            <a:lnTo>
                              <a:pt x="62" y="9"/>
                            </a:lnTo>
                            <a:lnTo>
                              <a:pt x="62" y="9"/>
                            </a:lnTo>
                            <a:close/>
                            <a:moveTo>
                              <a:pt x="64" y="7"/>
                            </a:moveTo>
                            <a:lnTo>
                              <a:pt x="64" y="9"/>
                            </a:lnTo>
                            <a:lnTo>
                              <a:pt x="64" y="9"/>
                            </a:lnTo>
                            <a:lnTo>
                              <a:pt x="65" y="9"/>
                            </a:lnTo>
                            <a:lnTo>
                              <a:pt x="64" y="9"/>
                            </a:lnTo>
                            <a:lnTo>
                              <a:pt x="64" y="7"/>
                            </a:lnTo>
                            <a:close/>
                            <a:moveTo>
                              <a:pt x="58" y="1"/>
                            </a:moveTo>
                            <a:lnTo>
                              <a:pt x="58" y="1"/>
                            </a:lnTo>
                            <a:lnTo>
                              <a:pt x="58" y="1"/>
                            </a:lnTo>
                            <a:lnTo>
                              <a:pt x="58" y="1"/>
                            </a:lnTo>
                            <a:lnTo>
                              <a:pt x="59" y="1"/>
                            </a:lnTo>
                            <a:lnTo>
                              <a:pt x="58" y="1"/>
                            </a:lnTo>
                            <a:close/>
                            <a:moveTo>
                              <a:pt x="102" y="0"/>
                            </a:moveTo>
                            <a:lnTo>
                              <a:pt x="102" y="1"/>
                            </a:lnTo>
                            <a:lnTo>
                              <a:pt x="104" y="0"/>
                            </a:lnTo>
                            <a:lnTo>
                              <a:pt x="107" y="0"/>
                            </a:lnTo>
                            <a:lnTo>
                              <a:pt x="108" y="1"/>
                            </a:lnTo>
                            <a:lnTo>
                              <a:pt x="108" y="1"/>
                            </a:lnTo>
                            <a:lnTo>
                              <a:pt x="110" y="1"/>
                            </a:lnTo>
                            <a:lnTo>
                              <a:pt x="111" y="1"/>
                            </a:lnTo>
                            <a:lnTo>
                              <a:pt x="113" y="1"/>
                            </a:lnTo>
                            <a:lnTo>
                              <a:pt x="114" y="1"/>
                            </a:lnTo>
                            <a:lnTo>
                              <a:pt x="117" y="1"/>
                            </a:lnTo>
                            <a:lnTo>
                              <a:pt x="120" y="1"/>
                            </a:lnTo>
                            <a:lnTo>
                              <a:pt x="122" y="3"/>
                            </a:lnTo>
                            <a:lnTo>
                              <a:pt x="122" y="0"/>
                            </a:lnTo>
                            <a:lnTo>
                              <a:pt x="123" y="0"/>
                            </a:lnTo>
                            <a:lnTo>
                              <a:pt x="125" y="1"/>
                            </a:lnTo>
                            <a:lnTo>
                              <a:pt x="127" y="1"/>
                            </a:lnTo>
                            <a:lnTo>
                              <a:pt x="127" y="1"/>
                            </a:lnTo>
                            <a:lnTo>
                              <a:pt x="127" y="3"/>
                            </a:lnTo>
                            <a:lnTo>
                              <a:pt x="127" y="3"/>
                            </a:lnTo>
                            <a:lnTo>
                              <a:pt x="128" y="1"/>
                            </a:lnTo>
                            <a:lnTo>
                              <a:pt x="128" y="1"/>
                            </a:lnTo>
                            <a:lnTo>
                              <a:pt x="130" y="1"/>
                            </a:lnTo>
                            <a:lnTo>
                              <a:pt x="130" y="0"/>
                            </a:lnTo>
                            <a:lnTo>
                              <a:pt x="133" y="1"/>
                            </a:lnTo>
                            <a:lnTo>
                              <a:pt x="136" y="1"/>
                            </a:lnTo>
                            <a:lnTo>
                              <a:pt x="139" y="1"/>
                            </a:lnTo>
                            <a:lnTo>
                              <a:pt x="140" y="3"/>
                            </a:lnTo>
                            <a:lnTo>
                              <a:pt x="143" y="1"/>
                            </a:lnTo>
                            <a:lnTo>
                              <a:pt x="146" y="0"/>
                            </a:lnTo>
                            <a:lnTo>
                              <a:pt x="151" y="0"/>
                            </a:lnTo>
                            <a:lnTo>
                              <a:pt x="151" y="0"/>
                            </a:lnTo>
                            <a:lnTo>
                              <a:pt x="153" y="1"/>
                            </a:lnTo>
                            <a:lnTo>
                              <a:pt x="154" y="1"/>
                            </a:lnTo>
                            <a:lnTo>
                              <a:pt x="154" y="3"/>
                            </a:lnTo>
                            <a:lnTo>
                              <a:pt x="157" y="3"/>
                            </a:lnTo>
                            <a:lnTo>
                              <a:pt x="159" y="1"/>
                            </a:lnTo>
                            <a:lnTo>
                              <a:pt x="162" y="1"/>
                            </a:lnTo>
                            <a:lnTo>
                              <a:pt x="163" y="1"/>
                            </a:lnTo>
                            <a:lnTo>
                              <a:pt x="163" y="3"/>
                            </a:lnTo>
                            <a:lnTo>
                              <a:pt x="165" y="3"/>
                            </a:lnTo>
                            <a:lnTo>
                              <a:pt x="166" y="3"/>
                            </a:lnTo>
                            <a:lnTo>
                              <a:pt x="166" y="3"/>
                            </a:lnTo>
                            <a:lnTo>
                              <a:pt x="166" y="3"/>
                            </a:lnTo>
                            <a:lnTo>
                              <a:pt x="166" y="3"/>
                            </a:lnTo>
                            <a:lnTo>
                              <a:pt x="168" y="3"/>
                            </a:lnTo>
                            <a:lnTo>
                              <a:pt x="168" y="4"/>
                            </a:lnTo>
                            <a:lnTo>
                              <a:pt x="169" y="4"/>
                            </a:lnTo>
                            <a:lnTo>
                              <a:pt x="172" y="6"/>
                            </a:lnTo>
                            <a:lnTo>
                              <a:pt x="175" y="7"/>
                            </a:lnTo>
                            <a:lnTo>
                              <a:pt x="178" y="9"/>
                            </a:lnTo>
                            <a:lnTo>
                              <a:pt x="177" y="9"/>
                            </a:lnTo>
                            <a:lnTo>
                              <a:pt x="177" y="9"/>
                            </a:lnTo>
                            <a:lnTo>
                              <a:pt x="180" y="9"/>
                            </a:lnTo>
                            <a:lnTo>
                              <a:pt x="182" y="11"/>
                            </a:lnTo>
                            <a:lnTo>
                              <a:pt x="183" y="12"/>
                            </a:lnTo>
                            <a:lnTo>
                              <a:pt x="185" y="14"/>
                            </a:lnTo>
                            <a:lnTo>
                              <a:pt x="183" y="14"/>
                            </a:lnTo>
                            <a:lnTo>
                              <a:pt x="185" y="15"/>
                            </a:lnTo>
                            <a:lnTo>
                              <a:pt x="185" y="15"/>
                            </a:lnTo>
                            <a:lnTo>
                              <a:pt x="185" y="17"/>
                            </a:lnTo>
                            <a:lnTo>
                              <a:pt x="186" y="18"/>
                            </a:lnTo>
                            <a:lnTo>
                              <a:pt x="186" y="17"/>
                            </a:lnTo>
                            <a:lnTo>
                              <a:pt x="188" y="18"/>
                            </a:lnTo>
                            <a:lnTo>
                              <a:pt x="188" y="18"/>
                            </a:lnTo>
                            <a:lnTo>
                              <a:pt x="188" y="18"/>
                            </a:lnTo>
                            <a:lnTo>
                              <a:pt x="188" y="18"/>
                            </a:lnTo>
                            <a:lnTo>
                              <a:pt x="188" y="20"/>
                            </a:lnTo>
                            <a:lnTo>
                              <a:pt x="188" y="21"/>
                            </a:lnTo>
                            <a:lnTo>
                              <a:pt x="188" y="20"/>
                            </a:lnTo>
                            <a:lnTo>
                              <a:pt x="188" y="20"/>
                            </a:lnTo>
                            <a:lnTo>
                              <a:pt x="186" y="20"/>
                            </a:lnTo>
                            <a:lnTo>
                              <a:pt x="186" y="24"/>
                            </a:lnTo>
                            <a:lnTo>
                              <a:pt x="186" y="24"/>
                            </a:lnTo>
                            <a:lnTo>
                              <a:pt x="188" y="24"/>
                            </a:lnTo>
                            <a:lnTo>
                              <a:pt x="188" y="24"/>
                            </a:lnTo>
                            <a:lnTo>
                              <a:pt x="189" y="24"/>
                            </a:lnTo>
                            <a:lnTo>
                              <a:pt x="189" y="26"/>
                            </a:lnTo>
                            <a:lnTo>
                              <a:pt x="189" y="26"/>
                            </a:lnTo>
                            <a:lnTo>
                              <a:pt x="191" y="24"/>
                            </a:lnTo>
                            <a:lnTo>
                              <a:pt x="191" y="29"/>
                            </a:lnTo>
                            <a:lnTo>
                              <a:pt x="192" y="34"/>
                            </a:lnTo>
                            <a:lnTo>
                              <a:pt x="192" y="37"/>
                            </a:lnTo>
                            <a:lnTo>
                              <a:pt x="192" y="38"/>
                            </a:lnTo>
                            <a:lnTo>
                              <a:pt x="191" y="40"/>
                            </a:lnTo>
                            <a:lnTo>
                              <a:pt x="191" y="41"/>
                            </a:lnTo>
                            <a:lnTo>
                              <a:pt x="191" y="43"/>
                            </a:lnTo>
                            <a:lnTo>
                              <a:pt x="189" y="44"/>
                            </a:lnTo>
                            <a:lnTo>
                              <a:pt x="189" y="46"/>
                            </a:lnTo>
                            <a:lnTo>
                              <a:pt x="191" y="49"/>
                            </a:lnTo>
                            <a:lnTo>
                              <a:pt x="191" y="47"/>
                            </a:lnTo>
                            <a:lnTo>
                              <a:pt x="191" y="47"/>
                            </a:lnTo>
                            <a:lnTo>
                              <a:pt x="191" y="49"/>
                            </a:lnTo>
                            <a:lnTo>
                              <a:pt x="191" y="50"/>
                            </a:lnTo>
                            <a:lnTo>
                              <a:pt x="189" y="52"/>
                            </a:lnTo>
                            <a:lnTo>
                              <a:pt x="189" y="49"/>
                            </a:lnTo>
                            <a:lnTo>
                              <a:pt x="189" y="46"/>
                            </a:lnTo>
                            <a:lnTo>
                              <a:pt x="189" y="49"/>
                            </a:lnTo>
                            <a:lnTo>
                              <a:pt x="189" y="52"/>
                            </a:lnTo>
                            <a:lnTo>
                              <a:pt x="188" y="52"/>
                            </a:lnTo>
                            <a:lnTo>
                              <a:pt x="188" y="53"/>
                            </a:lnTo>
                            <a:lnTo>
                              <a:pt x="186" y="53"/>
                            </a:lnTo>
                            <a:lnTo>
                              <a:pt x="186" y="53"/>
                            </a:lnTo>
                            <a:lnTo>
                              <a:pt x="186" y="55"/>
                            </a:lnTo>
                            <a:lnTo>
                              <a:pt x="188" y="55"/>
                            </a:lnTo>
                            <a:lnTo>
                              <a:pt x="186" y="56"/>
                            </a:lnTo>
                            <a:lnTo>
                              <a:pt x="186" y="58"/>
                            </a:lnTo>
                            <a:lnTo>
                              <a:pt x="186" y="61"/>
                            </a:lnTo>
                            <a:lnTo>
                              <a:pt x="185" y="60"/>
                            </a:lnTo>
                            <a:lnTo>
                              <a:pt x="185" y="61"/>
                            </a:lnTo>
                            <a:lnTo>
                              <a:pt x="185" y="63"/>
                            </a:lnTo>
                            <a:lnTo>
                              <a:pt x="183" y="63"/>
                            </a:lnTo>
                            <a:lnTo>
                              <a:pt x="185" y="61"/>
                            </a:lnTo>
                            <a:lnTo>
                              <a:pt x="183" y="61"/>
                            </a:lnTo>
                            <a:lnTo>
                              <a:pt x="182" y="61"/>
                            </a:lnTo>
                            <a:lnTo>
                              <a:pt x="182" y="63"/>
                            </a:lnTo>
                            <a:lnTo>
                              <a:pt x="182" y="63"/>
                            </a:lnTo>
                            <a:lnTo>
                              <a:pt x="182" y="64"/>
                            </a:lnTo>
                            <a:lnTo>
                              <a:pt x="182" y="64"/>
                            </a:lnTo>
                            <a:lnTo>
                              <a:pt x="182" y="63"/>
                            </a:lnTo>
                            <a:lnTo>
                              <a:pt x="182" y="63"/>
                            </a:lnTo>
                            <a:lnTo>
                              <a:pt x="178" y="66"/>
                            </a:lnTo>
                            <a:lnTo>
                              <a:pt x="178" y="69"/>
                            </a:lnTo>
                            <a:lnTo>
                              <a:pt x="177" y="67"/>
                            </a:lnTo>
                            <a:lnTo>
                              <a:pt x="175" y="69"/>
                            </a:lnTo>
                            <a:lnTo>
                              <a:pt x="175" y="70"/>
                            </a:lnTo>
                            <a:lnTo>
                              <a:pt x="174" y="72"/>
                            </a:lnTo>
                            <a:lnTo>
                              <a:pt x="174" y="72"/>
                            </a:lnTo>
                            <a:lnTo>
                              <a:pt x="172" y="72"/>
                            </a:lnTo>
                            <a:lnTo>
                              <a:pt x="171" y="73"/>
                            </a:lnTo>
                            <a:lnTo>
                              <a:pt x="169" y="73"/>
                            </a:lnTo>
                            <a:lnTo>
                              <a:pt x="169" y="72"/>
                            </a:lnTo>
                            <a:lnTo>
                              <a:pt x="169" y="72"/>
                            </a:lnTo>
                            <a:lnTo>
                              <a:pt x="169" y="72"/>
                            </a:lnTo>
                            <a:lnTo>
                              <a:pt x="169" y="72"/>
                            </a:lnTo>
                            <a:lnTo>
                              <a:pt x="168" y="72"/>
                            </a:lnTo>
                            <a:lnTo>
                              <a:pt x="168" y="73"/>
                            </a:lnTo>
                            <a:lnTo>
                              <a:pt x="166" y="73"/>
                            </a:lnTo>
                            <a:lnTo>
                              <a:pt x="166" y="73"/>
                            </a:lnTo>
                            <a:lnTo>
                              <a:pt x="166" y="73"/>
                            </a:lnTo>
                            <a:lnTo>
                              <a:pt x="166" y="73"/>
                            </a:lnTo>
                            <a:lnTo>
                              <a:pt x="163" y="75"/>
                            </a:lnTo>
                            <a:lnTo>
                              <a:pt x="160" y="75"/>
                            </a:lnTo>
                            <a:lnTo>
                              <a:pt x="159" y="75"/>
                            </a:lnTo>
                            <a:lnTo>
                              <a:pt x="156" y="75"/>
                            </a:lnTo>
                            <a:lnTo>
                              <a:pt x="154" y="75"/>
                            </a:lnTo>
                            <a:lnTo>
                              <a:pt x="151" y="73"/>
                            </a:lnTo>
                            <a:lnTo>
                              <a:pt x="153" y="75"/>
                            </a:lnTo>
                            <a:lnTo>
                              <a:pt x="151" y="75"/>
                            </a:lnTo>
                            <a:lnTo>
                              <a:pt x="151" y="75"/>
                            </a:lnTo>
                            <a:lnTo>
                              <a:pt x="151" y="75"/>
                            </a:lnTo>
                            <a:lnTo>
                              <a:pt x="149" y="75"/>
                            </a:lnTo>
                            <a:lnTo>
                              <a:pt x="149" y="76"/>
                            </a:lnTo>
                            <a:lnTo>
                              <a:pt x="149" y="76"/>
                            </a:lnTo>
                            <a:lnTo>
                              <a:pt x="148" y="76"/>
                            </a:lnTo>
                            <a:lnTo>
                              <a:pt x="146" y="76"/>
                            </a:lnTo>
                            <a:lnTo>
                              <a:pt x="146" y="76"/>
                            </a:lnTo>
                            <a:lnTo>
                              <a:pt x="145" y="76"/>
                            </a:lnTo>
                            <a:lnTo>
                              <a:pt x="146" y="76"/>
                            </a:lnTo>
                            <a:lnTo>
                              <a:pt x="146" y="75"/>
                            </a:lnTo>
                            <a:lnTo>
                              <a:pt x="146" y="75"/>
                            </a:lnTo>
                            <a:lnTo>
                              <a:pt x="145" y="75"/>
                            </a:lnTo>
                            <a:lnTo>
                              <a:pt x="145" y="76"/>
                            </a:lnTo>
                            <a:lnTo>
                              <a:pt x="143" y="76"/>
                            </a:lnTo>
                            <a:lnTo>
                              <a:pt x="142" y="76"/>
                            </a:lnTo>
                            <a:lnTo>
                              <a:pt x="140" y="76"/>
                            </a:lnTo>
                            <a:lnTo>
                              <a:pt x="139" y="76"/>
                            </a:lnTo>
                            <a:lnTo>
                              <a:pt x="139" y="76"/>
                            </a:lnTo>
                            <a:lnTo>
                              <a:pt x="137" y="78"/>
                            </a:lnTo>
                            <a:lnTo>
                              <a:pt x="137" y="76"/>
                            </a:lnTo>
                            <a:lnTo>
                              <a:pt x="137" y="76"/>
                            </a:lnTo>
                            <a:lnTo>
                              <a:pt x="136" y="76"/>
                            </a:lnTo>
                            <a:lnTo>
                              <a:pt x="134" y="76"/>
                            </a:lnTo>
                            <a:lnTo>
                              <a:pt x="134" y="76"/>
                            </a:lnTo>
                            <a:lnTo>
                              <a:pt x="136" y="76"/>
                            </a:lnTo>
                            <a:lnTo>
                              <a:pt x="133" y="76"/>
                            </a:lnTo>
                            <a:lnTo>
                              <a:pt x="130" y="78"/>
                            </a:lnTo>
                            <a:lnTo>
                              <a:pt x="128" y="78"/>
                            </a:lnTo>
                            <a:lnTo>
                              <a:pt x="128" y="75"/>
                            </a:lnTo>
                            <a:lnTo>
                              <a:pt x="127" y="75"/>
                            </a:lnTo>
                            <a:lnTo>
                              <a:pt x="125" y="75"/>
                            </a:lnTo>
                            <a:lnTo>
                              <a:pt x="123" y="75"/>
                            </a:lnTo>
                            <a:lnTo>
                              <a:pt x="125" y="75"/>
                            </a:lnTo>
                            <a:lnTo>
                              <a:pt x="125" y="75"/>
                            </a:lnTo>
                            <a:lnTo>
                              <a:pt x="123" y="76"/>
                            </a:lnTo>
                            <a:lnTo>
                              <a:pt x="125" y="76"/>
                            </a:lnTo>
                            <a:lnTo>
                              <a:pt x="127" y="76"/>
                            </a:lnTo>
                            <a:lnTo>
                              <a:pt x="123" y="76"/>
                            </a:lnTo>
                            <a:lnTo>
                              <a:pt x="128" y="76"/>
                            </a:lnTo>
                            <a:lnTo>
                              <a:pt x="127" y="76"/>
                            </a:lnTo>
                            <a:lnTo>
                              <a:pt x="127" y="78"/>
                            </a:lnTo>
                            <a:lnTo>
                              <a:pt x="127" y="78"/>
                            </a:lnTo>
                            <a:lnTo>
                              <a:pt x="125" y="78"/>
                            </a:lnTo>
                            <a:lnTo>
                              <a:pt x="123" y="78"/>
                            </a:lnTo>
                            <a:lnTo>
                              <a:pt x="123" y="78"/>
                            </a:lnTo>
                            <a:lnTo>
                              <a:pt x="122" y="76"/>
                            </a:lnTo>
                            <a:lnTo>
                              <a:pt x="122" y="76"/>
                            </a:lnTo>
                            <a:lnTo>
                              <a:pt x="120" y="76"/>
                            </a:lnTo>
                            <a:lnTo>
                              <a:pt x="119" y="75"/>
                            </a:lnTo>
                            <a:lnTo>
                              <a:pt x="117" y="76"/>
                            </a:lnTo>
                            <a:lnTo>
                              <a:pt x="117" y="75"/>
                            </a:lnTo>
                            <a:lnTo>
                              <a:pt x="119" y="75"/>
                            </a:lnTo>
                            <a:lnTo>
                              <a:pt x="117" y="75"/>
                            </a:lnTo>
                            <a:lnTo>
                              <a:pt x="116" y="76"/>
                            </a:lnTo>
                            <a:lnTo>
                              <a:pt x="117" y="76"/>
                            </a:lnTo>
                            <a:lnTo>
                              <a:pt x="116" y="76"/>
                            </a:lnTo>
                            <a:lnTo>
                              <a:pt x="116" y="76"/>
                            </a:lnTo>
                            <a:lnTo>
                              <a:pt x="114" y="76"/>
                            </a:lnTo>
                            <a:lnTo>
                              <a:pt x="114" y="78"/>
                            </a:lnTo>
                            <a:lnTo>
                              <a:pt x="114" y="78"/>
                            </a:lnTo>
                            <a:lnTo>
                              <a:pt x="114" y="78"/>
                            </a:lnTo>
                            <a:lnTo>
                              <a:pt x="113" y="78"/>
                            </a:lnTo>
                            <a:lnTo>
                              <a:pt x="113" y="76"/>
                            </a:lnTo>
                            <a:lnTo>
                              <a:pt x="113" y="78"/>
                            </a:lnTo>
                            <a:lnTo>
                              <a:pt x="111" y="78"/>
                            </a:lnTo>
                            <a:lnTo>
                              <a:pt x="111" y="79"/>
                            </a:lnTo>
                            <a:lnTo>
                              <a:pt x="110" y="78"/>
                            </a:lnTo>
                            <a:lnTo>
                              <a:pt x="110" y="78"/>
                            </a:lnTo>
                            <a:lnTo>
                              <a:pt x="108" y="78"/>
                            </a:lnTo>
                            <a:lnTo>
                              <a:pt x="110" y="78"/>
                            </a:lnTo>
                            <a:lnTo>
                              <a:pt x="110" y="76"/>
                            </a:lnTo>
                            <a:lnTo>
                              <a:pt x="110" y="76"/>
                            </a:lnTo>
                            <a:lnTo>
                              <a:pt x="110" y="76"/>
                            </a:lnTo>
                            <a:lnTo>
                              <a:pt x="110" y="76"/>
                            </a:lnTo>
                            <a:lnTo>
                              <a:pt x="108" y="76"/>
                            </a:lnTo>
                            <a:lnTo>
                              <a:pt x="108" y="76"/>
                            </a:lnTo>
                            <a:lnTo>
                              <a:pt x="107" y="76"/>
                            </a:lnTo>
                            <a:lnTo>
                              <a:pt x="107" y="78"/>
                            </a:lnTo>
                            <a:lnTo>
                              <a:pt x="107" y="78"/>
                            </a:lnTo>
                            <a:lnTo>
                              <a:pt x="107" y="78"/>
                            </a:lnTo>
                            <a:lnTo>
                              <a:pt x="107" y="78"/>
                            </a:lnTo>
                            <a:lnTo>
                              <a:pt x="107" y="79"/>
                            </a:lnTo>
                            <a:lnTo>
                              <a:pt x="105" y="79"/>
                            </a:lnTo>
                            <a:lnTo>
                              <a:pt x="107" y="78"/>
                            </a:lnTo>
                            <a:lnTo>
                              <a:pt x="105" y="78"/>
                            </a:lnTo>
                            <a:lnTo>
                              <a:pt x="104" y="78"/>
                            </a:lnTo>
                            <a:lnTo>
                              <a:pt x="102" y="78"/>
                            </a:lnTo>
                            <a:lnTo>
                              <a:pt x="102" y="78"/>
                            </a:lnTo>
                            <a:lnTo>
                              <a:pt x="102" y="76"/>
                            </a:lnTo>
                            <a:lnTo>
                              <a:pt x="102" y="76"/>
                            </a:lnTo>
                            <a:lnTo>
                              <a:pt x="101" y="76"/>
                            </a:lnTo>
                            <a:lnTo>
                              <a:pt x="101" y="76"/>
                            </a:lnTo>
                            <a:lnTo>
                              <a:pt x="101" y="75"/>
                            </a:lnTo>
                            <a:lnTo>
                              <a:pt x="101" y="75"/>
                            </a:lnTo>
                            <a:lnTo>
                              <a:pt x="99" y="75"/>
                            </a:lnTo>
                            <a:lnTo>
                              <a:pt x="99" y="76"/>
                            </a:lnTo>
                            <a:lnTo>
                              <a:pt x="99" y="76"/>
                            </a:lnTo>
                            <a:lnTo>
                              <a:pt x="97" y="76"/>
                            </a:lnTo>
                            <a:lnTo>
                              <a:pt x="97" y="76"/>
                            </a:lnTo>
                            <a:lnTo>
                              <a:pt x="97" y="76"/>
                            </a:lnTo>
                            <a:lnTo>
                              <a:pt x="96" y="76"/>
                            </a:lnTo>
                            <a:lnTo>
                              <a:pt x="94" y="76"/>
                            </a:lnTo>
                            <a:lnTo>
                              <a:pt x="91" y="76"/>
                            </a:lnTo>
                            <a:lnTo>
                              <a:pt x="93" y="76"/>
                            </a:lnTo>
                            <a:lnTo>
                              <a:pt x="93" y="78"/>
                            </a:lnTo>
                            <a:lnTo>
                              <a:pt x="93" y="76"/>
                            </a:lnTo>
                            <a:lnTo>
                              <a:pt x="91" y="76"/>
                            </a:lnTo>
                            <a:lnTo>
                              <a:pt x="90" y="76"/>
                            </a:lnTo>
                            <a:lnTo>
                              <a:pt x="90" y="76"/>
                            </a:lnTo>
                            <a:lnTo>
                              <a:pt x="90" y="76"/>
                            </a:lnTo>
                            <a:lnTo>
                              <a:pt x="90" y="76"/>
                            </a:lnTo>
                            <a:lnTo>
                              <a:pt x="91" y="76"/>
                            </a:lnTo>
                            <a:lnTo>
                              <a:pt x="91" y="75"/>
                            </a:lnTo>
                            <a:lnTo>
                              <a:pt x="91" y="75"/>
                            </a:lnTo>
                            <a:lnTo>
                              <a:pt x="90" y="73"/>
                            </a:lnTo>
                            <a:lnTo>
                              <a:pt x="88" y="75"/>
                            </a:lnTo>
                            <a:lnTo>
                              <a:pt x="88" y="75"/>
                            </a:lnTo>
                            <a:lnTo>
                              <a:pt x="88" y="76"/>
                            </a:lnTo>
                            <a:lnTo>
                              <a:pt x="88" y="76"/>
                            </a:lnTo>
                            <a:lnTo>
                              <a:pt x="87" y="76"/>
                            </a:lnTo>
                            <a:lnTo>
                              <a:pt x="87" y="78"/>
                            </a:lnTo>
                            <a:lnTo>
                              <a:pt x="85" y="78"/>
                            </a:lnTo>
                            <a:lnTo>
                              <a:pt x="84" y="76"/>
                            </a:lnTo>
                            <a:lnTo>
                              <a:pt x="82" y="76"/>
                            </a:lnTo>
                            <a:lnTo>
                              <a:pt x="81" y="75"/>
                            </a:lnTo>
                            <a:lnTo>
                              <a:pt x="81" y="76"/>
                            </a:lnTo>
                            <a:lnTo>
                              <a:pt x="82" y="76"/>
                            </a:lnTo>
                            <a:lnTo>
                              <a:pt x="82" y="76"/>
                            </a:lnTo>
                            <a:lnTo>
                              <a:pt x="82" y="76"/>
                            </a:lnTo>
                            <a:lnTo>
                              <a:pt x="81" y="76"/>
                            </a:lnTo>
                            <a:lnTo>
                              <a:pt x="78" y="76"/>
                            </a:lnTo>
                            <a:lnTo>
                              <a:pt x="76" y="78"/>
                            </a:lnTo>
                            <a:lnTo>
                              <a:pt x="73" y="76"/>
                            </a:lnTo>
                            <a:lnTo>
                              <a:pt x="75" y="76"/>
                            </a:lnTo>
                            <a:lnTo>
                              <a:pt x="71" y="76"/>
                            </a:lnTo>
                            <a:lnTo>
                              <a:pt x="73" y="76"/>
                            </a:lnTo>
                            <a:lnTo>
                              <a:pt x="71" y="76"/>
                            </a:lnTo>
                            <a:lnTo>
                              <a:pt x="71" y="76"/>
                            </a:lnTo>
                            <a:lnTo>
                              <a:pt x="71" y="75"/>
                            </a:lnTo>
                            <a:lnTo>
                              <a:pt x="70" y="76"/>
                            </a:lnTo>
                            <a:lnTo>
                              <a:pt x="68" y="76"/>
                            </a:lnTo>
                            <a:lnTo>
                              <a:pt x="67" y="75"/>
                            </a:lnTo>
                            <a:lnTo>
                              <a:pt x="68" y="76"/>
                            </a:lnTo>
                            <a:lnTo>
                              <a:pt x="68" y="75"/>
                            </a:lnTo>
                            <a:lnTo>
                              <a:pt x="68" y="75"/>
                            </a:lnTo>
                            <a:lnTo>
                              <a:pt x="67" y="75"/>
                            </a:lnTo>
                            <a:lnTo>
                              <a:pt x="67" y="75"/>
                            </a:lnTo>
                            <a:lnTo>
                              <a:pt x="65" y="75"/>
                            </a:lnTo>
                            <a:lnTo>
                              <a:pt x="65" y="75"/>
                            </a:lnTo>
                            <a:lnTo>
                              <a:pt x="64" y="73"/>
                            </a:lnTo>
                            <a:lnTo>
                              <a:pt x="62" y="75"/>
                            </a:lnTo>
                            <a:lnTo>
                              <a:pt x="59" y="75"/>
                            </a:lnTo>
                            <a:lnTo>
                              <a:pt x="59" y="75"/>
                            </a:lnTo>
                            <a:lnTo>
                              <a:pt x="56" y="75"/>
                            </a:lnTo>
                            <a:lnTo>
                              <a:pt x="53" y="75"/>
                            </a:lnTo>
                            <a:lnTo>
                              <a:pt x="52" y="75"/>
                            </a:lnTo>
                            <a:lnTo>
                              <a:pt x="52" y="75"/>
                            </a:lnTo>
                            <a:lnTo>
                              <a:pt x="52" y="75"/>
                            </a:lnTo>
                            <a:lnTo>
                              <a:pt x="52" y="75"/>
                            </a:lnTo>
                            <a:lnTo>
                              <a:pt x="50" y="76"/>
                            </a:lnTo>
                            <a:lnTo>
                              <a:pt x="49" y="76"/>
                            </a:lnTo>
                            <a:lnTo>
                              <a:pt x="49" y="76"/>
                            </a:lnTo>
                            <a:lnTo>
                              <a:pt x="49" y="75"/>
                            </a:lnTo>
                            <a:lnTo>
                              <a:pt x="47" y="75"/>
                            </a:lnTo>
                            <a:lnTo>
                              <a:pt x="47" y="76"/>
                            </a:lnTo>
                            <a:lnTo>
                              <a:pt x="47" y="76"/>
                            </a:lnTo>
                            <a:lnTo>
                              <a:pt x="45" y="76"/>
                            </a:lnTo>
                            <a:lnTo>
                              <a:pt x="45" y="76"/>
                            </a:lnTo>
                            <a:lnTo>
                              <a:pt x="45" y="75"/>
                            </a:lnTo>
                            <a:lnTo>
                              <a:pt x="44" y="75"/>
                            </a:lnTo>
                            <a:lnTo>
                              <a:pt x="44" y="75"/>
                            </a:lnTo>
                            <a:lnTo>
                              <a:pt x="44" y="76"/>
                            </a:lnTo>
                            <a:lnTo>
                              <a:pt x="42" y="75"/>
                            </a:lnTo>
                            <a:lnTo>
                              <a:pt x="41" y="75"/>
                            </a:lnTo>
                            <a:lnTo>
                              <a:pt x="42" y="75"/>
                            </a:lnTo>
                            <a:lnTo>
                              <a:pt x="42" y="75"/>
                            </a:lnTo>
                            <a:lnTo>
                              <a:pt x="42" y="75"/>
                            </a:lnTo>
                            <a:lnTo>
                              <a:pt x="42" y="73"/>
                            </a:lnTo>
                            <a:lnTo>
                              <a:pt x="41" y="73"/>
                            </a:lnTo>
                            <a:lnTo>
                              <a:pt x="41" y="75"/>
                            </a:lnTo>
                            <a:lnTo>
                              <a:pt x="41" y="75"/>
                            </a:lnTo>
                            <a:lnTo>
                              <a:pt x="41" y="73"/>
                            </a:lnTo>
                            <a:lnTo>
                              <a:pt x="41" y="73"/>
                            </a:lnTo>
                            <a:lnTo>
                              <a:pt x="41" y="73"/>
                            </a:lnTo>
                            <a:lnTo>
                              <a:pt x="41" y="73"/>
                            </a:lnTo>
                            <a:lnTo>
                              <a:pt x="41" y="72"/>
                            </a:lnTo>
                            <a:lnTo>
                              <a:pt x="39" y="73"/>
                            </a:lnTo>
                            <a:lnTo>
                              <a:pt x="39" y="73"/>
                            </a:lnTo>
                            <a:lnTo>
                              <a:pt x="41" y="75"/>
                            </a:lnTo>
                            <a:lnTo>
                              <a:pt x="41" y="75"/>
                            </a:lnTo>
                            <a:lnTo>
                              <a:pt x="38" y="75"/>
                            </a:lnTo>
                            <a:lnTo>
                              <a:pt x="36" y="76"/>
                            </a:lnTo>
                            <a:lnTo>
                              <a:pt x="35" y="76"/>
                            </a:lnTo>
                            <a:lnTo>
                              <a:pt x="35" y="75"/>
                            </a:lnTo>
                            <a:lnTo>
                              <a:pt x="33" y="76"/>
                            </a:lnTo>
                            <a:lnTo>
                              <a:pt x="32" y="76"/>
                            </a:lnTo>
                            <a:lnTo>
                              <a:pt x="33" y="75"/>
                            </a:lnTo>
                            <a:lnTo>
                              <a:pt x="33" y="75"/>
                            </a:lnTo>
                            <a:lnTo>
                              <a:pt x="32" y="75"/>
                            </a:lnTo>
                            <a:lnTo>
                              <a:pt x="30" y="75"/>
                            </a:lnTo>
                            <a:lnTo>
                              <a:pt x="30" y="75"/>
                            </a:lnTo>
                            <a:lnTo>
                              <a:pt x="30" y="75"/>
                            </a:lnTo>
                            <a:lnTo>
                              <a:pt x="29" y="75"/>
                            </a:lnTo>
                            <a:lnTo>
                              <a:pt x="27" y="73"/>
                            </a:lnTo>
                            <a:lnTo>
                              <a:pt x="26" y="73"/>
                            </a:lnTo>
                            <a:lnTo>
                              <a:pt x="26" y="72"/>
                            </a:lnTo>
                            <a:lnTo>
                              <a:pt x="23" y="72"/>
                            </a:lnTo>
                            <a:lnTo>
                              <a:pt x="21" y="72"/>
                            </a:lnTo>
                            <a:lnTo>
                              <a:pt x="21" y="72"/>
                            </a:lnTo>
                            <a:lnTo>
                              <a:pt x="19" y="70"/>
                            </a:lnTo>
                            <a:lnTo>
                              <a:pt x="19" y="70"/>
                            </a:lnTo>
                            <a:lnTo>
                              <a:pt x="18" y="69"/>
                            </a:lnTo>
                            <a:lnTo>
                              <a:pt x="16" y="70"/>
                            </a:lnTo>
                            <a:lnTo>
                              <a:pt x="16" y="69"/>
                            </a:lnTo>
                            <a:lnTo>
                              <a:pt x="18" y="69"/>
                            </a:lnTo>
                            <a:lnTo>
                              <a:pt x="18" y="69"/>
                            </a:lnTo>
                            <a:lnTo>
                              <a:pt x="18" y="67"/>
                            </a:lnTo>
                            <a:lnTo>
                              <a:pt x="16" y="67"/>
                            </a:lnTo>
                            <a:lnTo>
                              <a:pt x="16" y="67"/>
                            </a:lnTo>
                            <a:lnTo>
                              <a:pt x="16" y="66"/>
                            </a:lnTo>
                            <a:lnTo>
                              <a:pt x="15" y="66"/>
                            </a:lnTo>
                            <a:lnTo>
                              <a:pt x="15" y="66"/>
                            </a:lnTo>
                            <a:lnTo>
                              <a:pt x="15" y="67"/>
                            </a:lnTo>
                            <a:lnTo>
                              <a:pt x="15" y="67"/>
                            </a:lnTo>
                            <a:lnTo>
                              <a:pt x="15" y="66"/>
                            </a:lnTo>
                            <a:lnTo>
                              <a:pt x="13" y="66"/>
                            </a:lnTo>
                            <a:lnTo>
                              <a:pt x="13" y="64"/>
                            </a:lnTo>
                            <a:lnTo>
                              <a:pt x="12" y="63"/>
                            </a:lnTo>
                            <a:lnTo>
                              <a:pt x="12" y="64"/>
                            </a:lnTo>
                            <a:lnTo>
                              <a:pt x="12" y="64"/>
                            </a:lnTo>
                            <a:lnTo>
                              <a:pt x="12" y="64"/>
                            </a:lnTo>
                            <a:lnTo>
                              <a:pt x="12" y="63"/>
                            </a:lnTo>
                            <a:lnTo>
                              <a:pt x="12" y="63"/>
                            </a:lnTo>
                            <a:lnTo>
                              <a:pt x="10" y="63"/>
                            </a:lnTo>
                            <a:lnTo>
                              <a:pt x="12" y="60"/>
                            </a:lnTo>
                            <a:lnTo>
                              <a:pt x="10" y="60"/>
                            </a:lnTo>
                            <a:lnTo>
                              <a:pt x="9" y="61"/>
                            </a:lnTo>
                            <a:lnTo>
                              <a:pt x="9" y="61"/>
                            </a:lnTo>
                            <a:lnTo>
                              <a:pt x="7" y="60"/>
                            </a:lnTo>
                            <a:lnTo>
                              <a:pt x="7" y="60"/>
                            </a:lnTo>
                            <a:lnTo>
                              <a:pt x="7" y="60"/>
                            </a:lnTo>
                            <a:lnTo>
                              <a:pt x="7" y="58"/>
                            </a:lnTo>
                            <a:lnTo>
                              <a:pt x="6" y="58"/>
                            </a:lnTo>
                            <a:lnTo>
                              <a:pt x="6" y="56"/>
                            </a:lnTo>
                            <a:lnTo>
                              <a:pt x="6" y="56"/>
                            </a:lnTo>
                            <a:lnTo>
                              <a:pt x="7" y="56"/>
                            </a:lnTo>
                            <a:lnTo>
                              <a:pt x="6" y="55"/>
                            </a:lnTo>
                            <a:lnTo>
                              <a:pt x="6" y="55"/>
                            </a:lnTo>
                            <a:lnTo>
                              <a:pt x="6" y="55"/>
                            </a:lnTo>
                            <a:lnTo>
                              <a:pt x="6" y="55"/>
                            </a:lnTo>
                            <a:lnTo>
                              <a:pt x="6" y="53"/>
                            </a:lnTo>
                            <a:lnTo>
                              <a:pt x="6" y="53"/>
                            </a:lnTo>
                            <a:lnTo>
                              <a:pt x="7" y="53"/>
                            </a:lnTo>
                            <a:lnTo>
                              <a:pt x="4" y="52"/>
                            </a:lnTo>
                            <a:lnTo>
                              <a:pt x="7" y="52"/>
                            </a:lnTo>
                            <a:lnTo>
                              <a:pt x="6" y="50"/>
                            </a:lnTo>
                            <a:lnTo>
                              <a:pt x="4" y="50"/>
                            </a:lnTo>
                            <a:lnTo>
                              <a:pt x="4" y="49"/>
                            </a:lnTo>
                            <a:lnTo>
                              <a:pt x="6" y="47"/>
                            </a:lnTo>
                            <a:lnTo>
                              <a:pt x="6" y="49"/>
                            </a:lnTo>
                            <a:lnTo>
                              <a:pt x="6" y="47"/>
                            </a:lnTo>
                            <a:lnTo>
                              <a:pt x="6" y="47"/>
                            </a:lnTo>
                            <a:lnTo>
                              <a:pt x="6" y="46"/>
                            </a:lnTo>
                            <a:lnTo>
                              <a:pt x="6" y="47"/>
                            </a:lnTo>
                            <a:lnTo>
                              <a:pt x="7" y="49"/>
                            </a:lnTo>
                            <a:lnTo>
                              <a:pt x="7" y="49"/>
                            </a:lnTo>
                            <a:lnTo>
                              <a:pt x="6" y="49"/>
                            </a:lnTo>
                            <a:lnTo>
                              <a:pt x="7" y="49"/>
                            </a:lnTo>
                            <a:lnTo>
                              <a:pt x="9" y="50"/>
                            </a:lnTo>
                            <a:lnTo>
                              <a:pt x="6" y="50"/>
                            </a:lnTo>
                            <a:lnTo>
                              <a:pt x="7" y="50"/>
                            </a:lnTo>
                            <a:lnTo>
                              <a:pt x="7" y="52"/>
                            </a:lnTo>
                            <a:lnTo>
                              <a:pt x="7" y="52"/>
                            </a:lnTo>
                            <a:lnTo>
                              <a:pt x="7" y="52"/>
                            </a:lnTo>
                            <a:lnTo>
                              <a:pt x="7" y="52"/>
                            </a:lnTo>
                            <a:lnTo>
                              <a:pt x="7" y="53"/>
                            </a:lnTo>
                            <a:lnTo>
                              <a:pt x="9" y="55"/>
                            </a:lnTo>
                            <a:lnTo>
                              <a:pt x="7" y="55"/>
                            </a:lnTo>
                            <a:lnTo>
                              <a:pt x="7" y="55"/>
                            </a:lnTo>
                            <a:lnTo>
                              <a:pt x="7" y="55"/>
                            </a:lnTo>
                            <a:lnTo>
                              <a:pt x="9" y="56"/>
                            </a:lnTo>
                            <a:lnTo>
                              <a:pt x="10" y="58"/>
                            </a:lnTo>
                            <a:lnTo>
                              <a:pt x="12" y="58"/>
                            </a:lnTo>
                            <a:lnTo>
                              <a:pt x="13" y="60"/>
                            </a:lnTo>
                            <a:lnTo>
                              <a:pt x="15" y="61"/>
                            </a:lnTo>
                            <a:lnTo>
                              <a:pt x="15" y="63"/>
                            </a:lnTo>
                            <a:lnTo>
                              <a:pt x="16" y="63"/>
                            </a:lnTo>
                            <a:lnTo>
                              <a:pt x="16" y="63"/>
                            </a:lnTo>
                            <a:lnTo>
                              <a:pt x="16" y="63"/>
                            </a:lnTo>
                            <a:lnTo>
                              <a:pt x="18" y="63"/>
                            </a:lnTo>
                            <a:lnTo>
                              <a:pt x="16" y="63"/>
                            </a:lnTo>
                            <a:lnTo>
                              <a:pt x="18" y="64"/>
                            </a:lnTo>
                            <a:lnTo>
                              <a:pt x="18" y="64"/>
                            </a:lnTo>
                            <a:lnTo>
                              <a:pt x="19" y="64"/>
                            </a:lnTo>
                            <a:lnTo>
                              <a:pt x="19" y="64"/>
                            </a:lnTo>
                            <a:lnTo>
                              <a:pt x="19" y="66"/>
                            </a:lnTo>
                            <a:lnTo>
                              <a:pt x="21" y="66"/>
                            </a:lnTo>
                            <a:lnTo>
                              <a:pt x="19" y="67"/>
                            </a:lnTo>
                            <a:lnTo>
                              <a:pt x="19" y="67"/>
                            </a:lnTo>
                            <a:lnTo>
                              <a:pt x="19" y="67"/>
                            </a:lnTo>
                            <a:lnTo>
                              <a:pt x="19" y="67"/>
                            </a:lnTo>
                            <a:lnTo>
                              <a:pt x="21" y="67"/>
                            </a:lnTo>
                            <a:lnTo>
                              <a:pt x="21" y="69"/>
                            </a:lnTo>
                            <a:lnTo>
                              <a:pt x="23" y="69"/>
                            </a:lnTo>
                            <a:lnTo>
                              <a:pt x="24" y="67"/>
                            </a:lnTo>
                            <a:lnTo>
                              <a:pt x="24" y="67"/>
                            </a:lnTo>
                            <a:lnTo>
                              <a:pt x="26" y="69"/>
                            </a:lnTo>
                            <a:lnTo>
                              <a:pt x="26" y="69"/>
                            </a:lnTo>
                            <a:lnTo>
                              <a:pt x="26" y="69"/>
                            </a:lnTo>
                            <a:lnTo>
                              <a:pt x="27" y="69"/>
                            </a:lnTo>
                            <a:lnTo>
                              <a:pt x="27" y="70"/>
                            </a:lnTo>
                            <a:lnTo>
                              <a:pt x="26" y="70"/>
                            </a:lnTo>
                            <a:lnTo>
                              <a:pt x="26" y="70"/>
                            </a:lnTo>
                            <a:lnTo>
                              <a:pt x="26" y="70"/>
                            </a:lnTo>
                            <a:lnTo>
                              <a:pt x="27" y="70"/>
                            </a:lnTo>
                            <a:lnTo>
                              <a:pt x="29" y="70"/>
                            </a:lnTo>
                            <a:lnTo>
                              <a:pt x="29" y="70"/>
                            </a:lnTo>
                            <a:lnTo>
                              <a:pt x="29" y="70"/>
                            </a:lnTo>
                            <a:lnTo>
                              <a:pt x="27" y="72"/>
                            </a:lnTo>
                            <a:lnTo>
                              <a:pt x="29" y="72"/>
                            </a:lnTo>
                            <a:lnTo>
                              <a:pt x="30" y="72"/>
                            </a:lnTo>
                            <a:lnTo>
                              <a:pt x="30" y="72"/>
                            </a:lnTo>
                            <a:lnTo>
                              <a:pt x="32" y="72"/>
                            </a:lnTo>
                            <a:lnTo>
                              <a:pt x="32" y="72"/>
                            </a:lnTo>
                            <a:lnTo>
                              <a:pt x="32" y="70"/>
                            </a:lnTo>
                            <a:lnTo>
                              <a:pt x="33" y="72"/>
                            </a:lnTo>
                            <a:lnTo>
                              <a:pt x="33" y="70"/>
                            </a:lnTo>
                            <a:lnTo>
                              <a:pt x="33" y="72"/>
                            </a:lnTo>
                            <a:lnTo>
                              <a:pt x="33" y="72"/>
                            </a:lnTo>
                            <a:lnTo>
                              <a:pt x="33" y="73"/>
                            </a:lnTo>
                            <a:lnTo>
                              <a:pt x="35" y="72"/>
                            </a:lnTo>
                            <a:lnTo>
                              <a:pt x="35" y="72"/>
                            </a:lnTo>
                            <a:lnTo>
                              <a:pt x="35" y="72"/>
                            </a:lnTo>
                            <a:lnTo>
                              <a:pt x="35" y="70"/>
                            </a:lnTo>
                            <a:lnTo>
                              <a:pt x="38" y="70"/>
                            </a:lnTo>
                            <a:lnTo>
                              <a:pt x="38" y="70"/>
                            </a:lnTo>
                            <a:lnTo>
                              <a:pt x="36" y="70"/>
                            </a:lnTo>
                            <a:lnTo>
                              <a:pt x="39" y="72"/>
                            </a:lnTo>
                            <a:lnTo>
                              <a:pt x="41" y="72"/>
                            </a:lnTo>
                            <a:lnTo>
                              <a:pt x="42" y="70"/>
                            </a:lnTo>
                            <a:lnTo>
                              <a:pt x="45" y="70"/>
                            </a:lnTo>
                            <a:lnTo>
                              <a:pt x="49" y="72"/>
                            </a:lnTo>
                            <a:lnTo>
                              <a:pt x="49" y="70"/>
                            </a:lnTo>
                            <a:lnTo>
                              <a:pt x="49" y="70"/>
                            </a:lnTo>
                            <a:lnTo>
                              <a:pt x="49" y="70"/>
                            </a:lnTo>
                            <a:lnTo>
                              <a:pt x="52" y="70"/>
                            </a:lnTo>
                            <a:lnTo>
                              <a:pt x="53" y="70"/>
                            </a:lnTo>
                            <a:lnTo>
                              <a:pt x="53" y="72"/>
                            </a:lnTo>
                            <a:lnTo>
                              <a:pt x="58" y="70"/>
                            </a:lnTo>
                            <a:lnTo>
                              <a:pt x="61" y="70"/>
                            </a:lnTo>
                            <a:lnTo>
                              <a:pt x="61" y="70"/>
                            </a:lnTo>
                            <a:lnTo>
                              <a:pt x="59" y="70"/>
                            </a:lnTo>
                            <a:lnTo>
                              <a:pt x="61" y="70"/>
                            </a:lnTo>
                            <a:lnTo>
                              <a:pt x="62" y="72"/>
                            </a:lnTo>
                            <a:lnTo>
                              <a:pt x="64" y="72"/>
                            </a:lnTo>
                            <a:lnTo>
                              <a:pt x="64" y="72"/>
                            </a:lnTo>
                            <a:lnTo>
                              <a:pt x="64" y="70"/>
                            </a:lnTo>
                            <a:lnTo>
                              <a:pt x="67" y="70"/>
                            </a:lnTo>
                            <a:lnTo>
                              <a:pt x="70" y="70"/>
                            </a:lnTo>
                            <a:lnTo>
                              <a:pt x="73" y="69"/>
                            </a:lnTo>
                            <a:lnTo>
                              <a:pt x="73" y="70"/>
                            </a:lnTo>
                            <a:lnTo>
                              <a:pt x="71" y="70"/>
                            </a:lnTo>
                            <a:lnTo>
                              <a:pt x="71" y="70"/>
                            </a:lnTo>
                            <a:lnTo>
                              <a:pt x="71" y="72"/>
                            </a:lnTo>
                            <a:lnTo>
                              <a:pt x="75" y="72"/>
                            </a:lnTo>
                            <a:lnTo>
                              <a:pt x="78" y="70"/>
                            </a:lnTo>
                            <a:lnTo>
                              <a:pt x="78" y="72"/>
                            </a:lnTo>
                            <a:lnTo>
                              <a:pt x="79" y="72"/>
                            </a:lnTo>
                            <a:lnTo>
                              <a:pt x="79" y="72"/>
                            </a:lnTo>
                            <a:lnTo>
                              <a:pt x="79" y="70"/>
                            </a:lnTo>
                            <a:lnTo>
                              <a:pt x="79" y="70"/>
                            </a:lnTo>
                            <a:lnTo>
                              <a:pt x="79" y="70"/>
                            </a:lnTo>
                            <a:lnTo>
                              <a:pt x="81" y="72"/>
                            </a:lnTo>
                            <a:lnTo>
                              <a:pt x="81" y="70"/>
                            </a:lnTo>
                            <a:lnTo>
                              <a:pt x="81" y="70"/>
                            </a:lnTo>
                            <a:lnTo>
                              <a:pt x="81" y="72"/>
                            </a:lnTo>
                            <a:lnTo>
                              <a:pt x="82" y="70"/>
                            </a:lnTo>
                            <a:lnTo>
                              <a:pt x="84" y="70"/>
                            </a:lnTo>
                            <a:lnTo>
                              <a:pt x="85" y="70"/>
                            </a:lnTo>
                            <a:lnTo>
                              <a:pt x="85" y="70"/>
                            </a:lnTo>
                            <a:lnTo>
                              <a:pt x="85" y="72"/>
                            </a:lnTo>
                            <a:lnTo>
                              <a:pt x="87" y="72"/>
                            </a:lnTo>
                            <a:lnTo>
                              <a:pt x="87" y="72"/>
                            </a:lnTo>
                            <a:lnTo>
                              <a:pt x="87" y="72"/>
                            </a:lnTo>
                            <a:lnTo>
                              <a:pt x="88" y="72"/>
                            </a:lnTo>
                            <a:lnTo>
                              <a:pt x="90" y="72"/>
                            </a:lnTo>
                            <a:lnTo>
                              <a:pt x="90" y="72"/>
                            </a:lnTo>
                            <a:lnTo>
                              <a:pt x="90" y="72"/>
                            </a:lnTo>
                            <a:lnTo>
                              <a:pt x="90" y="72"/>
                            </a:lnTo>
                            <a:lnTo>
                              <a:pt x="91" y="72"/>
                            </a:lnTo>
                            <a:lnTo>
                              <a:pt x="91" y="70"/>
                            </a:lnTo>
                            <a:lnTo>
                              <a:pt x="90" y="70"/>
                            </a:lnTo>
                            <a:lnTo>
                              <a:pt x="93" y="70"/>
                            </a:lnTo>
                            <a:lnTo>
                              <a:pt x="91" y="70"/>
                            </a:lnTo>
                            <a:lnTo>
                              <a:pt x="93" y="70"/>
                            </a:lnTo>
                            <a:lnTo>
                              <a:pt x="96" y="70"/>
                            </a:lnTo>
                            <a:lnTo>
                              <a:pt x="94" y="69"/>
                            </a:lnTo>
                            <a:lnTo>
                              <a:pt x="96" y="69"/>
                            </a:lnTo>
                            <a:lnTo>
                              <a:pt x="96" y="69"/>
                            </a:lnTo>
                            <a:lnTo>
                              <a:pt x="97" y="70"/>
                            </a:lnTo>
                            <a:lnTo>
                              <a:pt x="97" y="70"/>
                            </a:lnTo>
                            <a:lnTo>
                              <a:pt x="97" y="70"/>
                            </a:lnTo>
                            <a:lnTo>
                              <a:pt x="101" y="70"/>
                            </a:lnTo>
                            <a:lnTo>
                              <a:pt x="102" y="70"/>
                            </a:lnTo>
                            <a:lnTo>
                              <a:pt x="105" y="70"/>
                            </a:lnTo>
                            <a:lnTo>
                              <a:pt x="105" y="70"/>
                            </a:lnTo>
                            <a:lnTo>
                              <a:pt x="105" y="70"/>
                            </a:lnTo>
                            <a:lnTo>
                              <a:pt x="107" y="70"/>
                            </a:lnTo>
                            <a:lnTo>
                              <a:pt x="108" y="69"/>
                            </a:lnTo>
                            <a:lnTo>
                              <a:pt x="108" y="69"/>
                            </a:lnTo>
                            <a:lnTo>
                              <a:pt x="108" y="70"/>
                            </a:lnTo>
                            <a:lnTo>
                              <a:pt x="110" y="70"/>
                            </a:lnTo>
                            <a:lnTo>
                              <a:pt x="110" y="69"/>
                            </a:lnTo>
                            <a:lnTo>
                              <a:pt x="111" y="69"/>
                            </a:lnTo>
                            <a:lnTo>
                              <a:pt x="111" y="69"/>
                            </a:lnTo>
                            <a:lnTo>
                              <a:pt x="111" y="70"/>
                            </a:lnTo>
                            <a:lnTo>
                              <a:pt x="111" y="69"/>
                            </a:lnTo>
                            <a:lnTo>
                              <a:pt x="113" y="69"/>
                            </a:lnTo>
                            <a:lnTo>
                              <a:pt x="111" y="70"/>
                            </a:lnTo>
                            <a:lnTo>
                              <a:pt x="113" y="70"/>
                            </a:lnTo>
                            <a:lnTo>
                              <a:pt x="113" y="70"/>
                            </a:lnTo>
                            <a:lnTo>
                              <a:pt x="114" y="72"/>
                            </a:lnTo>
                            <a:lnTo>
                              <a:pt x="113" y="72"/>
                            </a:lnTo>
                            <a:lnTo>
                              <a:pt x="114" y="72"/>
                            </a:lnTo>
                            <a:lnTo>
                              <a:pt x="116" y="70"/>
                            </a:lnTo>
                            <a:lnTo>
                              <a:pt x="116" y="69"/>
                            </a:lnTo>
                            <a:lnTo>
                              <a:pt x="116" y="69"/>
                            </a:lnTo>
                            <a:lnTo>
                              <a:pt x="116" y="69"/>
                            </a:lnTo>
                            <a:lnTo>
                              <a:pt x="117" y="69"/>
                            </a:lnTo>
                            <a:lnTo>
                              <a:pt x="116" y="69"/>
                            </a:lnTo>
                            <a:lnTo>
                              <a:pt x="119" y="69"/>
                            </a:lnTo>
                            <a:lnTo>
                              <a:pt x="122" y="69"/>
                            </a:lnTo>
                            <a:lnTo>
                              <a:pt x="125" y="69"/>
                            </a:lnTo>
                            <a:lnTo>
                              <a:pt x="125" y="69"/>
                            </a:lnTo>
                            <a:lnTo>
                              <a:pt x="125" y="69"/>
                            </a:lnTo>
                            <a:lnTo>
                              <a:pt x="125" y="69"/>
                            </a:lnTo>
                            <a:lnTo>
                              <a:pt x="128" y="69"/>
                            </a:lnTo>
                            <a:lnTo>
                              <a:pt x="131" y="69"/>
                            </a:lnTo>
                            <a:lnTo>
                              <a:pt x="133" y="67"/>
                            </a:lnTo>
                            <a:lnTo>
                              <a:pt x="133" y="69"/>
                            </a:lnTo>
                            <a:lnTo>
                              <a:pt x="131" y="69"/>
                            </a:lnTo>
                            <a:lnTo>
                              <a:pt x="130" y="69"/>
                            </a:lnTo>
                            <a:lnTo>
                              <a:pt x="130" y="70"/>
                            </a:lnTo>
                            <a:lnTo>
                              <a:pt x="136" y="69"/>
                            </a:lnTo>
                            <a:lnTo>
                              <a:pt x="140" y="67"/>
                            </a:lnTo>
                            <a:lnTo>
                              <a:pt x="142" y="69"/>
                            </a:lnTo>
                            <a:lnTo>
                              <a:pt x="143" y="69"/>
                            </a:lnTo>
                            <a:lnTo>
                              <a:pt x="145" y="67"/>
                            </a:lnTo>
                            <a:lnTo>
                              <a:pt x="146" y="69"/>
                            </a:lnTo>
                            <a:lnTo>
                              <a:pt x="148" y="67"/>
                            </a:lnTo>
                            <a:lnTo>
                              <a:pt x="148" y="67"/>
                            </a:lnTo>
                            <a:lnTo>
                              <a:pt x="149" y="67"/>
                            </a:lnTo>
                            <a:lnTo>
                              <a:pt x="149" y="67"/>
                            </a:lnTo>
                            <a:lnTo>
                              <a:pt x="149" y="69"/>
                            </a:lnTo>
                            <a:lnTo>
                              <a:pt x="149" y="69"/>
                            </a:lnTo>
                            <a:lnTo>
                              <a:pt x="151" y="69"/>
                            </a:lnTo>
                            <a:lnTo>
                              <a:pt x="153" y="69"/>
                            </a:lnTo>
                            <a:lnTo>
                              <a:pt x="154" y="69"/>
                            </a:lnTo>
                            <a:lnTo>
                              <a:pt x="154" y="69"/>
                            </a:lnTo>
                            <a:lnTo>
                              <a:pt x="154" y="69"/>
                            </a:lnTo>
                            <a:lnTo>
                              <a:pt x="156" y="69"/>
                            </a:lnTo>
                            <a:lnTo>
                              <a:pt x="157" y="69"/>
                            </a:lnTo>
                            <a:lnTo>
                              <a:pt x="157" y="69"/>
                            </a:lnTo>
                            <a:lnTo>
                              <a:pt x="159" y="67"/>
                            </a:lnTo>
                            <a:lnTo>
                              <a:pt x="162" y="67"/>
                            </a:lnTo>
                            <a:lnTo>
                              <a:pt x="162" y="67"/>
                            </a:lnTo>
                            <a:lnTo>
                              <a:pt x="163" y="66"/>
                            </a:lnTo>
                            <a:lnTo>
                              <a:pt x="163" y="66"/>
                            </a:lnTo>
                            <a:lnTo>
                              <a:pt x="163" y="66"/>
                            </a:lnTo>
                            <a:lnTo>
                              <a:pt x="163" y="66"/>
                            </a:lnTo>
                            <a:lnTo>
                              <a:pt x="163" y="66"/>
                            </a:lnTo>
                            <a:lnTo>
                              <a:pt x="165" y="66"/>
                            </a:lnTo>
                            <a:lnTo>
                              <a:pt x="165" y="66"/>
                            </a:lnTo>
                            <a:lnTo>
                              <a:pt x="166" y="66"/>
                            </a:lnTo>
                            <a:lnTo>
                              <a:pt x="166" y="66"/>
                            </a:lnTo>
                            <a:lnTo>
                              <a:pt x="166" y="66"/>
                            </a:lnTo>
                            <a:lnTo>
                              <a:pt x="168" y="64"/>
                            </a:lnTo>
                            <a:lnTo>
                              <a:pt x="169" y="64"/>
                            </a:lnTo>
                            <a:lnTo>
                              <a:pt x="169" y="64"/>
                            </a:lnTo>
                            <a:lnTo>
                              <a:pt x="169" y="64"/>
                            </a:lnTo>
                            <a:lnTo>
                              <a:pt x="171" y="63"/>
                            </a:lnTo>
                            <a:lnTo>
                              <a:pt x="174" y="61"/>
                            </a:lnTo>
                            <a:lnTo>
                              <a:pt x="175" y="58"/>
                            </a:lnTo>
                            <a:lnTo>
                              <a:pt x="177" y="55"/>
                            </a:lnTo>
                            <a:lnTo>
                              <a:pt x="178" y="56"/>
                            </a:lnTo>
                            <a:lnTo>
                              <a:pt x="178" y="56"/>
                            </a:lnTo>
                            <a:lnTo>
                              <a:pt x="178" y="55"/>
                            </a:lnTo>
                            <a:lnTo>
                              <a:pt x="178" y="53"/>
                            </a:lnTo>
                            <a:lnTo>
                              <a:pt x="178" y="52"/>
                            </a:lnTo>
                            <a:lnTo>
                              <a:pt x="180" y="49"/>
                            </a:lnTo>
                            <a:lnTo>
                              <a:pt x="183" y="46"/>
                            </a:lnTo>
                            <a:lnTo>
                              <a:pt x="183" y="41"/>
                            </a:lnTo>
                            <a:lnTo>
                              <a:pt x="183" y="37"/>
                            </a:lnTo>
                            <a:lnTo>
                              <a:pt x="183" y="37"/>
                            </a:lnTo>
                            <a:lnTo>
                              <a:pt x="182" y="37"/>
                            </a:lnTo>
                            <a:lnTo>
                              <a:pt x="183" y="37"/>
                            </a:lnTo>
                            <a:lnTo>
                              <a:pt x="183" y="37"/>
                            </a:lnTo>
                            <a:lnTo>
                              <a:pt x="183" y="35"/>
                            </a:lnTo>
                            <a:lnTo>
                              <a:pt x="182" y="35"/>
                            </a:lnTo>
                            <a:lnTo>
                              <a:pt x="182" y="34"/>
                            </a:lnTo>
                            <a:lnTo>
                              <a:pt x="182" y="30"/>
                            </a:lnTo>
                            <a:lnTo>
                              <a:pt x="180" y="29"/>
                            </a:lnTo>
                            <a:lnTo>
                              <a:pt x="182" y="26"/>
                            </a:lnTo>
                            <a:lnTo>
                              <a:pt x="180" y="24"/>
                            </a:lnTo>
                            <a:lnTo>
                              <a:pt x="178" y="23"/>
                            </a:lnTo>
                            <a:lnTo>
                              <a:pt x="178" y="23"/>
                            </a:lnTo>
                            <a:lnTo>
                              <a:pt x="175" y="21"/>
                            </a:lnTo>
                            <a:lnTo>
                              <a:pt x="177" y="20"/>
                            </a:lnTo>
                            <a:lnTo>
                              <a:pt x="177" y="20"/>
                            </a:lnTo>
                            <a:lnTo>
                              <a:pt x="177" y="20"/>
                            </a:lnTo>
                            <a:lnTo>
                              <a:pt x="177" y="20"/>
                            </a:lnTo>
                            <a:lnTo>
                              <a:pt x="174" y="18"/>
                            </a:lnTo>
                            <a:lnTo>
                              <a:pt x="174" y="18"/>
                            </a:lnTo>
                            <a:lnTo>
                              <a:pt x="172" y="18"/>
                            </a:lnTo>
                            <a:lnTo>
                              <a:pt x="171" y="17"/>
                            </a:lnTo>
                            <a:lnTo>
                              <a:pt x="169" y="14"/>
                            </a:lnTo>
                            <a:lnTo>
                              <a:pt x="168" y="12"/>
                            </a:lnTo>
                            <a:lnTo>
                              <a:pt x="166" y="12"/>
                            </a:lnTo>
                            <a:lnTo>
                              <a:pt x="166" y="12"/>
                            </a:lnTo>
                            <a:lnTo>
                              <a:pt x="166" y="11"/>
                            </a:lnTo>
                            <a:lnTo>
                              <a:pt x="165" y="11"/>
                            </a:lnTo>
                            <a:lnTo>
                              <a:pt x="165" y="11"/>
                            </a:lnTo>
                            <a:lnTo>
                              <a:pt x="166" y="12"/>
                            </a:lnTo>
                            <a:lnTo>
                              <a:pt x="163" y="12"/>
                            </a:lnTo>
                            <a:lnTo>
                              <a:pt x="162" y="12"/>
                            </a:lnTo>
                            <a:lnTo>
                              <a:pt x="160" y="11"/>
                            </a:lnTo>
                            <a:lnTo>
                              <a:pt x="160" y="11"/>
                            </a:lnTo>
                            <a:lnTo>
                              <a:pt x="159" y="11"/>
                            </a:lnTo>
                            <a:lnTo>
                              <a:pt x="159" y="9"/>
                            </a:lnTo>
                            <a:lnTo>
                              <a:pt x="159" y="11"/>
                            </a:lnTo>
                            <a:lnTo>
                              <a:pt x="159" y="11"/>
                            </a:lnTo>
                            <a:lnTo>
                              <a:pt x="157" y="11"/>
                            </a:lnTo>
                            <a:lnTo>
                              <a:pt x="154" y="11"/>
                            </a:lnTo>
                            <a:lnTo>
                              <a:pt x="151" y="9"/>
                            </a:lnTo>
                            <a:lnTo>
                              <a:pt x="151" y="11"/>
                            </a:lnTo>
                            <a:lnTo>
                              <a:pt x="149" y="11"/>
                            </a:lnTo>
                            <a:lnTo>
                              <a:pt x="149" y="12"/>
                            </a:lnTo>
                            <a:lnTo>
                              <a:pt x="148" y="12"/>
                            </a:lnTo>
                            <a:lnTo>
                              <a:pt x="145" y="12"/>
                            </a:lnTo>
                            <a:lnTo>
                              <a:pt x="142" y="12"/>
                            </a:lnTo>
                            <a:lnTo>
                              <a:pt x="142" y="12"/>
                            </a:lnTo>
                            <a:lnTo>
                              <a:pt x="142" y="12"/>
                            </a:lnTo>
                            <a:lnTo>
                              <a:pt x="140" y="12"/>
                            </a:lnTo>
                            <a:lnTo>
                              <a:pt x="140" y="12"/>
                            </a:lnTo>
                            <a:lnTo>
                              <a:pt x="139" y="12"/>
                            </a:lnTo>
                            <a:lnTo>
                              <a:pt x="139" y="11"/>
                            </a:lnTo>
                            <a:lnTo>
                              <a:pt x="139" y="11"/>
                            </a:lnTo>
                            <a:lnTo>
                              <a:pt x="137" y="11"/>
                            </a:lnTo>
                            <a:lnTo>
                              <a:pt x="139" y="11"/>
                            </a:lnTo>
                            <a:lnTo>
                              <a:pt x="139" y="9"/>
                            </a:lnTo>
                            <a:lnTo>
                              <a:pt x="137" y="9"/>
                            </a:lnTo>
                            <a:lnTo>
                              <a:pt x="137" y="9"/>
                            </a:lnTo>
                            <a:lnTo>
                              <a:pt x="137" y="11"/>
                            </a:lnTo>
                            <a:lnTo>
                              <a:pt x="137" y="11"/>
                            </a:lnTo>
                            <a:lnTo>
                              <a:pt x="137" y="9"/>
                            </a:lnTo>
                            <a:lnTo>
                              <a:pt x="136" y="9"/>
                            </a:lnTo>
                            <a:lnTo>
                              <a:pt x="136" y="11"/>
                            </a:lnTo>
                            <a:lnTo>
                              <a:pt x="137" y="11"/>
                            </a:lnTo>
                            <a:lnTo>
                              <a:pt x="133" y="12"/>
                            </a:lnTo>
                            <a:lnTo>
                              <a:pt x="128" y="12"/>
                            </a:lnTo>
                            <a:lnTo>
                              <a:pt x="128" y="11"/>
                            </a:lnTo>
                            <a:lnTo>
                              <a:pt x="125" y="11"/>
                            </a:lnTo>
                            <a:lnTo>
                              <a:pt x="123" y="11"/>
                            </a:lnTo>
                            <a:lnTo>
                              <a:pt x="123" y="11"/>
                            </a:lnTo>
                            <a:lnTo>
                              <a:pt x="123" y="11"/>
                            </a:lnTo>
                            <a:lnTo>
                              <a:pt x="122" y="12"/>
                            </a:lnTo>
                            <a:lnTo>
                              <a:pt x="122" y="11"/>
                            </a:lnTo>
                            <a:lnTo>
                              <a:pt x="122" y="11"/>
                            </a:lnTo>
                            <a:lnTo>
                              <a:pt x="120" y="11"/>
                            </a:lnTo>
                            <a:lnTo>
                              <a:pt x="122" y="11"/>
                            </a:lnTo>
                            <a:lnTo>
                              <a:pt x="122" y="11"/>
                            </a:lnTo>
                            <a:lnTo>
                              <a:pt x="119" y="11"/>
                            </a:lnTo>
                            <a:lnTo>
                              <a:pt x="117" y="11"/>
                            </a:lnTo>
                            <a:lnTo>
                              <a:pt x="116" y="9"/>
                            </a:lnTo>
                            <a:lnTo>
                              <a:pt x="114" y="9"/>
                            </a:lnTo>
                            <a:lnTo>
                              <a:pt x="114" y="11"/>
                            </a:lnTo>
                            <a:lnTo>
                              <a:pt x="116" y="11"/>
                            </a:lnTo>
                            <a:lnTo>
                              <a:pt x="114" y="11"/>
                            </a:lnTo>
                            <a:lnTo>
                              <a:pt x="113" y="9"/>
                            </a:lnTo>
                            <a:lnTo>
                              <a:pt x="111" y="11"/>
                            </a:lnTo>
                            <a:lnTo>
                              <a:pt x="111" y="9"/>
                            </a:lnTo>
                            <a:lnTo>
                              <a:pt x="111" y="11"/>
                            </a:lnTo>
                            <a:lnTo>
                              <a:pt x="110" y="11"/>
                            </a:lnTo>
                            <a:lnTo>
                              <a:pt x="110" y="11"/>
                            </a:lnTo>
                            <a:lnTo>
                              <a:pt x="107" y="11"/>
                            </a:lnTo>
                            <a:lnTo>
                              <a:pt x="105" y="11"/>
                            </a:lnTo>
                            <a:lnTo>
                              <a:pt x="104" y="9"/>
                            </a:lnTo>
                            <a:lnTo>
                              <a:pt x="104" y="11"/>
                            </a:lnTo>
                            <a:lnTo>
                              <a:pt x="102" y="11"/>
                            </a:lnTo>
                            <a:lnTo>
                              <a:pt x="101" y="11"/>
                            </a:lnTo>
                            <a:lnTo>
                              <a:pt x="99" y="11"/>
                            </a:lnTo>
                            <a:lnTo>
                              <a:pt x="96" y="9"/>
                            </a:lnTo>
                            <a:lnTo>
                              <a:pt x="91" y="9"/>
                            </a:lnTo>
                            <a:lnTo>
                              <a:pt x="88" y="9"/>
                            </a:lnTo>
                            <a:lnTo>
                              <a:pt x="88" y="9"/>
                            </a:lnTo>
                            <a:lnTo>
                              <a:pt x="87" y="9"/>
                            </a:lnTo>
                            <a:lnTo>
                              <a:pt x="87" y="9"/>
                            </a:lnTo>
                            <a:lnTo>
                              <a:pt x="85" y="11"/>
                            </a:lnTo>
                            <a:lnTo>
                              <a:pt x="84" y="11"/>
                            </a:lnTo>
                            <a:lnTo>
                              <a:pt x="85" y="11"/>
                            </a:lnTo>
                            <a:lnTo>
                              <a:pt x="82" y="9"/>
                            </a:lnTo>
                            <a:lnTo>
                              <a:pt x="78" y="11"/>
                            </a:lnTo>
                            <a:lnTo>
                              <a:pt x="76" y="11"/>
                            </a:lnTo>
                            <a:lnTo>
                              <a:pt x="76" y="11"/>
                            </a:lnTo>
                            <a:lnTo>
                              <a:pt x="75" y="11"/>
                            </a:lnTo>
                            <a:lnTo>
                              <a:pt x="75" y="11"/>
                            </a:lnTo>
                            <a:lnTo>
                              <a:pt x="75" y="11"/>
                            </a:lnTo>
                            <a:lnTo>
                              <a:pt x="75" y="11"/>
                            </a:lnTo>
                            <a:lnTo>
                              <a:pt x="75" y="11"/>
                            </a:lnTo>
                            <a:lnTo>
                              <a:pt x="75" y="11"/>
                            </a:lnTo>
                            <a:lnTo>
                              <a:pt x="73" y="12"/>
                            </a:lnTo>
                            <a:lnTo>
                              <a:pt x="67" y="11"/>
                            </a:lnTo>
                            <a:lnTo>
                              <a:pt x="62" y="11"/>
                            </a:lnTo>
                            <a:lnTo>
                              <a:pt x="61" y="11"/>
                            </a:lnTo>
                            <a:lnTo>
                              <a:pt x="62" y="9"/>
                            </a:lnTo>
                            <a:lnTo>
                              <a:pt x="58" y="11"/>
                            </a:lnTo>
                            <a:lnTo>
                              <a:pt x="53" y="11"/>
                            </a:lnTo>
                            <a:lnTo>
                              <a:pt x="53" y="9"/>
                            </a:lnTo>
                            <a:lnTo>
                              <a:pt x="53" y="9"/>
                            </a:lnTo>
                            <a:lnTo>
                              <a:pt x="52" y="11"/>
                            </a:lnTo>
                            <a:lnTo>
                              <a:pt x="52" y="11"/>
                            </a:lnTo>
                            <a:lnTo>
                              <a:pt x="50" y="11"/>
                            </a:lnTo>
                            <a:lnTo>
                              <a:pt x="52" y="11"/>
                            </a:lnTo>
                            <a:lnTo>
                              <a:pt x="52" y="11"/>
                            </a:lnTo>
                            <a:lnTo>
                              <a:pt x="52" y="9"/>
                            </a:lnTo>
                            <a:lnTo>
                              <a:pt x="52" y="9"/>
                            </a:lnTo>
                            <a:lnTo>
                              <a:pt x="50" y="11"/>
                            </a:lnTo>
                            <a:lnTo>
                              <a:pt x="50" y="11"/>
                            </a:lnTo>
                            <a:lnTo>
                              <a:pt x="49" y="11"/>
                            </a:lnTo>
                            <a:lnTo>
                              <a:pt x="49" y="9"/>
                            </a:lnTo>
                            <a:lnTo>
                              <a:pt x="47" y="9"/>
                            </a:lnTo>
                            <a:lnTo>
                              <a:pt x="47" y="11"/>
                            </a:lnTo>
                            <a:lnTo>
                              <a:pt x="47" y="11"/>
                            </a:lnTo>
                            <a:lnTo>
                              <a:pt x="45" y="11"/>
                            </a:lnTo>
                            <a:lnTo>
                              <a:pt x="44" y="11"/>
                            </a:lnTo>
                            <a:lnTo>
                              <a:pt x="44" y="11"/>
                            </a:lnTo>
                            <a:lnTo>
                              <a:pt x="42" y="9"/>
                            </a:lnTo>
                            <a:lnTo>
                              <a:pt x="41" y="9"/>
                            </a:lnTo>
                            <a:lnTo>
                              <a:pt x="41" y="11"/>
                            </a:lnTo>
                            <a:lnTo>
                              <a:pt x="41" y="11"/>
                            </a:lnTo>
                            <a:lnTo>
                              <a:pt x="39" y="11"/>
                            </a:lnTo>
                            <a:lnTo>
                              <a:pt x="38" y="12"/>
                            </a:lnTo>
                            <a:lnTo>
                              <a:pt x="36" y="12"/>
                            </a:lnTo>
                            <a:lnTo>
                              <a:pt x="35" y="11"/>
                            </a:lnTo>
                            <a:lnTo>
                              <a:pt x="35" y="11"/>
                            </a:lnTo>
                            <a:lnTo>
                              <a:pt x="36" y="11"/>
                            </a:lnTo>
                            <a:lnTo>
                              <a:pt x="35" y="9"/>
                            </a:lnTo>
                            <a:lnTo>
                              <a:pt x="38" y="11"/>
                            </a:lnTo>
                            <a:lnTo>
                              <a:pt x="36" y="9"/>
                            </a:lnTo>
                            <a:lnTo>
                              <a:pt x="38" y="9"/>
                            </a:lnTo>
                            <a:lnTo>
                              <a:pt x="38" y="9"/>
                            </a:lnTo>
                            <a:lnTo>
                              <a:pt x="38" y="7"/>
                            </a:lnTo>
                            <a:lnTo>
                              <a:pt x="36" y="7"/>
                            </a:lnTo>
                            <a:lnTo>
                              <a:pt x="35" y="9"/>
                            </a:lnTo>
                            <a:lnTo>
                              <a:pt x="33" y="9"/>
                            </a:lnTo>
                            <a:lnTo>
                              <a:pt x="35" y="9"/>
                            </a:lnTo>
                            <a:lnTo>
                              <a:pt x="35" y="9"/>
                            </a:lnTo>
                            <a:lnTo>
                              <a:pt x="35" y="9"/>
                            </a:lnTo>
                            <a:lnTo>
                              <a:pt x="35" y="7"/>
                            </a:lnTo>
                            <a:lnTo>
                              <a:pt x="35" y="9"/>
                            </a:lnTo>
                            <a:lnTo>
                              <a:pt x="35" y="7"/>
                            </a:lnTo>
                            <a:lnTo>
                              <a:pt x="35" y="7"/>
                            </a:lnTo>
                            <a:lnTo>
                              <a:pt x="35" y="7"/>
                            </a:lnTo>
                            <a:lnTo>
                              <a:pt x="33" y="7"/>
                            </a:lnTo>
                            <a:lnTo>
                              <a:pt x="33" y="7"/>
                            </a:lnTo>
                            <a:lnTo>
                              <a:pt x="33" y="9"/>
                            </a:lnTo>
                            <a:lnTo>
                              <a:pt x="33" y="9"/>
                            </a:lnTo>
                            <a:lnTo>
                              <a:pt x="32" y="11"/>
                            </a:lnTo>
                            <a:lnTo>
                              <a:pt x="30" y="11"/>
                            </a:lnTo>
                            <a:lnTo>
                              <a:pt x="29" y="12"/>
                            </a:lnTo>
                            <a:lnTo>
                              <a:pt x="29" y="12"/>
                            </a:lnTo>
                            <a:lnTo>
                              <a:pt x="29" y="11"/>
                            </a:lnTo>
                            <a:lnTo>
                              <a:pt x="27" y="12"/>
                            </a:lnTo>
                            <a:lnTo>
                              <a:pt x="27" y="14"/>
                            </a:lnTo>
                            <a:lnTo>
                              <a:pt x="26" y="14"/>
                            </a:lnTo>
                            <a:lnTo>
                              <a:pt x="26" y="12"/>
                            </a:lnTo>
                            <a:lnTo>
                              <a:pt x="26" y="12"/>
                            </a:lnTo>
                            <a:lnTo>
                              <a:pt x="24" y="12"/>
                            </a:lnTo>
                            <a:lnTo>
                              <a:pt x="26" y="14"/>
                            </a:lnTo>
                            <a:lnTo>
                              <a:pt x="26" y="14"/>
                            </a:lnTo>
                            <a:lnTo>
                              <a:pt x="24" y="15"/>
                            </a:lnTo>
                            <a:lnTo>
                              <a:pt x="24" y="15"/>
                            </a:lnTo>
                            <a:lnTo>
                              <a:pt x="26" y="14"/>
                            </a:lnTo>
                            <a:lnTo>
                              <a:pt x="24" y="14"/>
                            </a:lnTo>
                            <a:lnTo>
                              <a:pt x="24" y="14"/>
                            </a:lnTo>
                            <a:lnTo>
                              <a:pt x="24" y="14"/>
                            </a:lnTo>
                            <a:lnTo>
                              <a:pt x="23" y="14"/>
                            </a:lnTo>
                            <a:lnTo>
                              <a:pt x="23" y="14"/>
                            </a:lnTo>
                            <a:lnTo>
                              <a:pt x="21" y="14"/>
                            </a:lnTo>
                            <a:lnTo>
                              <a:pt x="21" y="15"/>
                            </a:lnTo>
                            <a:lnTo>
                              <a:pt x="23" y="15"/>
                            </a:lnTo>
                            <a:lnTo>
                              <a:pt x="21" y="15"/>
                            </a:lnTo>
                            <a:lnTo>
                              <a:pt x="21" y="15"/>
                            </a:lnTo>
                            <a:lnTo>
                              <a:pt x="19" y="15"/>
                            </a:lnTo>
                            <a:lnTo>
                              <a:pt x="19" y="15"/>
                            </a:lnTo>
                            <a:lnTo>
                              <a:pt x="19" y="17"/>
                            </a:lnTo>
                            <a:lnTo>
                              <a:pt x="19" y="18"/>
                            </a:lnTo>
                            <a:lnTo>
                              <a:pt x="19" y="17"/>
                            </a:lnTo>
                            <a:lnTo>
                              <a:pt x="19" y="15"/>
                            </a:lnTo>
                            <a:lnTo>
                              <a:pt x="18" y="15"/>
                            </a:lnTo>
                            <a:lnTo>
                              <a:pt x="18" y="17"/>
                            </a:lnTo>
                            <a:lnTo>
                              <a:pt x="18" y="18"/>
                            </a:lnTo>
                            <a:lnTo>
                              <a:pt x="16" y="18"/>
                            </a:lnTo>
                            <a:lnTo>
                              <a:pt x="16" y="18"/>
                            </a:lnTo>
                            <a:lnTo>
                              <a:pt x="16" y="18"/>
                            </a:lnTo>
                            <a:lnTo>
                              <a:pt x="16" y="18"/>
                            </a:lnTo>
                            <a:lnTo>
                              <a:pt x="15" y="20"/>
                            </a:lnTo>
                            <a:lnTo>
                              <a:pt x="13" y="21"/>
                            </a:lnTo>
                            <a:lnTo>
                              <a:pt x="13" y="24"/>
                            </a:lnTo>
                            <a:lnTo>
                              <a:pt x="13" y="23"/>
                            </a:lnTo>
                            <a:lnTo>
                              <a:pt x="12" y="24"/>
                            </a:lnTo>
                            <a:lnTo>
                              <a:pt x="12" y="24"/>
                            </a:lnTo>
                            <a:lnTo>
                              <a:pt x="10" y="24"/>
                            </a:lnTo>
                            <a:lnTo>
                              <a:pt x="10" y="26"/>
                            </a:lnTo>
                            <a:lnTo>
                              <a:pt x="10" y="27"/>
                            </a:lnTo>
                            <a:lnTo>
                              <a:pt x="10" y="27"/>
                            </a:lnTo>
                            <a:lnTo>
                              <a:pt x="10" y="27"/>
                            </a:lnTo>
                            <a:lnTo>
                              <a:pt x="9" y="27"/>
                            </a:lnTo>
                            <a:lnTo>
                              <a:pt x="9" y="29"/>
                            </a:lnTo>
                            <a:lnTo>
                              <a:pt x="9" y="30"/>
                            </a:lnTo>
                            <a:lnTo>
                              <a:pt x="9" y="32"/>
                            </a:lnTo>
                            <a:lnTo>
                              <a:pt x="9" y="30"/>
                            </a:lnTo>
                            <a:lnTo>
                              <a:pt x="9" y="30"/>
                            </a:lnTo>
                            <a:lnTo>
                              <a:pt x="9" y="32"/>
                            </a:lnTo>
                            <a:lnTo>
                              <a:pt x="7" y="32"/>
                            </a:lnTo>
                            <a:lnTo>
                              <a:pt x="7" y="32"/>
                            </a:lnTo>
                            <a:lnTo>
                              <a:pt x="7" y="32"/>
                            </a:lnTo>
                            <a:lnTo>
                              <a:pt x="9" y="32"/>
                            </a:lnTo>
                            <a:lnTo>
                              <a:pt x="9" y="34"/>
                            </a:lnTo>
                            <a:lnTo>
                              <a:pt x="9" y="34"/>
                            </a:lnTo>
                            <a:lnTo>
                              <a:pt x="7" y="34"/>
                            </a:lnTo>
                            <a:lnTo>
                              <a:pt x="7" y="34"/>
                            </a:lnTo>
                            <a:lnTo>
                              <a:pt x="9" y="35"/>
                            </a:lnTo>
                            <a:lnTo>
                              <a:pt x="7" y="35"/>
                            </a:lnTo>
                            <a:lnTo>
                              <a:pt x="7" y="37"/>
                            </a:lnTo>
                            <a:lnTo>
                              <a:pt x="7" y="37"/>
                            </a:lnTo>
                            <a:lnTo>
                              <a:pt x="7" y="35"/>
                            </a:lnTo>
                            <a:lnTo>
                              <a:pt x="7" y="37"/>
                            </a:lnTo>
                            <a:lnTo>
                              <a:pt x="7" y="38"/>
                            </a:lnTo>
                            <a:lnTo>
                              <a:pt x="6" y="40"/>
                            </a:lnTo>
                            <a:lnTo>
                              <a:pt x="4" y="40"/>
                            </a:lnTo>
                            <a:lnTo>
                              <a:pt x="3" y="40"/>
                            </a:lnTo>
                            <a:lnTo>
                              <a:pt x="3" y="38"/>
                            </a:lnTo>
                            <a:lnTo>
                              <a:pt x="1" y="38"/>
                            </a:lnTo>
                            <a:lnTo>
                              <a:pt x="1" y="40"/>
                            </a:lnTo>
                            <a:lnTo>
                              <a:pt x="1" y="40"/>
                            </a:lnTo>
                            <a:lnTo>
                              <a:pt x="0" y="38"/>
                            </a:lnTo>
                            <a:lnTo>
                              <a:pt x="0" y="37"/>
                            </a:lnTo>
                            <a:lnTo>
                              <a:pt x="0" y="35"/>
                            </a:lnTo>
                            <a:lnTo>
                              <a:pt x="1" y="35"/>
                            </a:lnTo>
                            <a:lnTo>
                              <a:pt x="1" y="35"/>
                            </a:lnTo>
                            <a:lnTo>
                              <a:pt x="3" y="34"/>
                            </a:lnTo>
                            <a:lnTo>
                              <a:pt x="1" y="30"/>
                            </a:lnTo>
                            <a:lnTo>
                              <a:pt x="3" y="30"/>
                            </a:lnTo>
                            <a:lnTo>
                              <a:pt x="3" y="30"/>
                            </a:lnTo>
                            <a:lnTo>
                              <a:pt x="3" y="29"/>
                            </a:lnTo>
                            <a:lnTo>
                              <a:pt x="3" y="29"/>
                            </a:lnTo>
                            <a:lnTo>
                              <a:pt x="3" y="27"/>
                            </a:lnTo>
                            <a:lnTo>
                              <a:pt x="4" y="26"/>
                            </a:lnTo>
                            <a:lnTo>
                              <a:pt x="3" y="26"/>
                            </a:lnTo>
                            <a:lnTo>
                              <a:pt x="3" y="24"/>
                            </a:lnTo>
                            <a:lnTo>
                              <a:pt x="4" y="23"/>
                            </a:lnTo>
                            <a:lnTo>
                              <a:pt x="6" y="23"/>
                            </a:lnTo>
                            <a:lnTo>
                              <a:pt x="7" y="21"/>
                            </a:lnTo>
                            <a:lnTo>
                              <a:pt x="7" y="20"/>
                            </a:lnTo>
                            <a:lnTo>
                              <a:pt x="7" y="18"/>
                            </a:lnTo>
                            <a:lnTo>
                              <a:pt x="9" y="18"/>
                            </a:lnTo>
                            <a:lnTo>
                              <a:pt x="9" y="17"/>
                            </a:lnTo>
                            <a:lnTo>
                              <a:pt x="9" y="15"/>
                            </a:lnTo>
                            <a:lnTo>
                              <a:pt x="10" y="15"/>
                            </a:lnTo>
                            <a:lnTo>
                              <a:pt x="13" y="12"/>
                            </a:lnTo>
                            <a:lnTo>
                              <a:pt x="18" y="9"/>
                            </a:lnTo>
                            <a:lnTo>
                              <a:pt x="23" y="6"/>
                            </a:lnTo>
                            <a:lnTo>
                              <a:pt x="27" y="6"/>
                            </a:lnTo>
                            <a:lnTo>
                              <a:pt x="26" y="4"/>
                            </a:lnTo>
                            <a:lnTo>
                              <a:pt x="29" y="4"/>
                            </a:lnTo>
                            <a:lnTo>
                              <a:pt x="30" y="4"/>
                            </a:lnTo>
                            <a:lnTo>
                              <a:pt x="33" y="3"/>
                            </a:lnTo>
                            <a:lnTo>
                              <a:pt x="35" y="3"/>
                            </a:lnTo>
                            <a:lnTo>
                              <a:pt x="38" y="1"/>
                            </a:lnTo>
                            <a:lnTo>
                              <a:pt x="39" y="3"/>
                            </a:lnTo>
                            <a:lnTo>
                              <a:pt x="39" y="3"/>
                            </a:lnTo>
                            <a:lnTo>
                              <a:pt x="39" y="3"/>
                            </a:lnTo>
                            <a:lnTo>
                              <a:pt x="39" y="3"/>
                            </a:lnTo>
                            <a:lnTo>
                              <a:pt x="39" y="3"/>
                            </a:lnTo>
                            <a:lnTo>
                              <a:pt x="41" y="4"/>
                            </a:lnTo>
                            <a:lnTo>
                              <a:pt x="41" y="3"/>
                            </a:lnTo>
                            <a:lnTo>
                              <a:pt x="44" y="3"/>
                            </a:lnTo>
                            <a:lnTo>
                              <a:pt x="45" y="3"/>
                            </a:lnTo>
                            <a:lnTo>
                              <a:pt x="44" y="3"/>
                            </a:lnTo>
                            <a:lnTo>
                              <a:pt x="44" y="3"/>
                            </a:lnTo>
                            <a:lnTo>
                              <a:pt x="44" y="3"/>
                            </a:lnTo>
                            <a:lnTo>
                              <a:pt x="45" y="4"/>
                            </a:lnTo>
                            <a:lnTo>
                              <a:pt x="47" y="3"/>
                            </a:lnTo>
                            <a:lnTo>
                              <a:pt x="50" y="1"/>
                            </a:lnTo>
                            <a:lnTo>
                              <a:pt x="52" y="1"/>
                            </a:lnTo>
                            <a:lnTo>
                              <a:pt x="53" y="3"/>
                            </a:lnTo>
                            <a:lnTo>
                              <a:pt x="56" y="4"/>
                            </a:lnTo>
                            <a:lnTo>
                              <a:pt x="56" y="4"/>
                            </a:lnTo>
                            <a:lnTo>
                              <a:pt x="58" y="3"/>
                            </a:lnTo>
                            <a:lnTo>
                              <a:pt x="58" y="3"/>
                            </a:lnTo>
                            <a:lnTo>
                              <a:pt x="59" y="3"/>
                            </a:lnTo>
                            <a:lnTo>
                              <a:pt x="58" y="3"/>
                            </a:lnTo>
                            <a:lnTo>
                              <a:pt x="58" y="3"/>
                            </a:lnTo>
                            <a:lnTo>
                              <a:pt x="56" y="3"/>
                            </a:lnTo>
                            <a:lnTo>
                              <a:pt x="56" y="3"/>
                            </a:lnTo>
                            <a:lnTo>
                              <a:pt x="56" y="1"/>
                            </a:lnTo>
                            <a:lnTo>
                              <a:pt x="56" y="1"/>
                            </a:lnTo>
                            <a:lnTo>
                              <a:pt x="56" y="1"/>
                            </a:lnTo>
                            <a:lnTo>
                              <a:pt x="58" y="1"/>
                            </a:lnTo>
                            <a:lnTo>
                              <a:pt x="58" y="1"/>
                            </a:lnTo>
                            <a:lnTo>
                              <a:pt x="59" y="1"/>
                            </a:lnTo>
                            <a:lnTo>
                              <a:pt x="61" y="1"/>
                            </a:lnTo>
                            <a:lnTo>
                              <a:pt x="61" y="1"/>
                            </a:lnTo>
                            <a:lnTo>
                              <a:pt x="61" y="1"/>
                            </a:lnTo>
                            <a:lnTo>
                              <a:pt x="61" y="1"/>
                            </a:lnTo>
                            <a:lnTo>
                              <a:pt x="62" y="1"/>
                            </a:lnTo>
                            <a:lnTo>
                              <a:pt x="65" y="1"/>
                            </a:lnTo>
                            <a:lnTo>
                              <a:pt x="67" y="0"/>
                            </a:lnTo>
                            <a:lnTo>
                              <a:pt x="65" y="1"/>
                            </a:lnTo>
                            <a:lnTo>
                              <a:pt x="67" y="1"/>
                            </a:lnTo>
                            <a:lnTo>
                              <a:pt x="67" y="3"/>
                            </a:lnTo>
                            <a:lnTo>
                              <a:pt x="65" y="3"/>
                            </a:lnTo>
                            <a:lnTo>
                              <a:pt x="64" y="3"/>
                            </a:lnTo>
                            <a:lnTo>
                              <a:pt x="64" y="3"/>
                            </a:lnTo>
                            <a:lnTo>
                              <a:pt x="65" y="3"/>
                            </a:lnTo>
                            <a:lnTo>
                              <a:pt x="67" y="3"/>
                            </a:lnTo>
                            <a:lnTo>
                              <a:pt x="68" y="3"/>
                            </a:lnTo>
                            <a:lnTo>
                              <a:pt x="68" y="3"/>
                            </a:lnTo>
                            <a:lnTo>
                              <a:pt x="68" y="4"/>
                            </a:lnTo>
                            <a:lnTo>
                              <a:pt x="70" y="3"/>
                            </a:lnTo>
                            <a:lnTo>
                              <a:pt x="70" y="3"/>
                            </a:lnTo>
                            <a:lnTo>
                              <a:pt x="71" y="3"/>
                            </a:lnTo>
                            <a:lnTo>
                              <a:pt x="73" y="4"/>
                            </a:lnTo>
                            <a:lnTo>
                              <a:pt x="73" y="4"/>
                            </a:lnTo>
                            <a:lnTo>
                              <a:pt x="75" y="3"/>
                            </a:lnTo>
                            <a:lnTo>
                              <a:pt x="75" y="3"/>
                            </a:lnTo>
                            <a:lnTo>
                              <a:pt x="76" y="3"/>
                            </a:lnTo>
                            <a:lnTo>
                              <a:pt x="75" y="3"/>
                            </a:lnTo>
                            <a:lnTo>
                              <a:pt x="76" y="3"/>
                            </a:lnTo>
                            <a:lnTo>
                              <a:pt x="78" y="3"/>
                            </a:lnTo>
                            <a:lnTo>
                              <a:pt x="78" y="3"/>
                            </a:lnTo>
                            <a:lnTo>
                              <a:pt x="78" y="3"/>
                            </a:lnTo>
                            <a:lnTo>
                              <a:pt x="78" y="3"/>
                            </a:lnTo>
                            <a:lnTo>
                              <a:pt x="79" y="3"/>
                            </a:lnTo>
                            <a:lnTo>
                              <a:pt x="81" y="3"/>
                            </a:lnTo>
                            <a:lnTo>
                              <a:pt x="81" y="1"/>
                            </a:lnTo>
                            <a:lnTo>
                              <a:pt x="81" y="3"/>
                            </a:lnTo>
                            <a:lnTo>
                              <a:pt x="82" y="1"/>
                            </a:lnTo>
                            <a:lnTo>
                              <a:pt x="84" y="1"/>
                            </a:lnTo>
                            <a:lnTo>
                              <a:pt x="85" y="1"/>
                            </a:lnTo>
                            <a:lnTo>
                              <a:pt x="85" y="1"/>
                            </a:lnTo>
                            <a:lnTo>
                              <a:pt x="85" y="1"/>
                            </a:lnTo>
                            <a:lnTo>
                              <a:pt x="87" y="0"/>
                            </a:lnTo>
                            <a:lnTo>
                              <a:pt x="88" y="1"/>
                            </a:lnTo>
                            <a:lnTo>
                              <a:pt x="90" y="1"/>
                            </a:lnTo>
                            <a:lnTo>
                              <a:pt x="90" y="1"/>
                            </a:lnTo>
                            <a:lnTo>
                              <a:pt x="90" y="1"/>
                            </a:lnTo>
                            <a:lnTo>
                              <a:pt x="93" y="1"/>
                            </a:lnTo>
                            <a:lnTo>
                              <a:pt x="96" y="1"/>
                            </a:lnTo>
                            <a:lnTo>
                              <a:pt x="99" y="1"/>
                            </a:lnTo>
                            <a:lnTo>
                              <a:pt x="99" y="3"/>
                            </a:lnTo>
                            <a:lnTo>
                              <a:pt x="99" y="3"/>
                            </a:lnTo>
                            <a:lnTo>
                              <a:pt x="101" y="1"/>
                            </a:lnTo>
                            <a:lnTo>
                              <a:pt x="102" y="0"/>
                            </a:lnTo>
                            <a:lnTo>
                              <a:pt x="10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39" name="Rectangle 27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3688" y="4429126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0" name="Rectangle 27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27338" y="454342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1" name="Rectangle 27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1001" y="444182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2" name="Rectangle 27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78126" y="452913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3" name="Rectangle 27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30526" y="45339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4" name="Freeform 277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82901" y="4535489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1 w 1"/>
                          <a:gd name="T3" fmla="*/ 0 h 2"/>
                          <a:gd name="T4" fmla="*/ 0 w 1"/>
                          <a:gd name="T5" fmla="*/ 2 h 2"/>
                          <a:gd name="T6" fmla="*/ 1 w 1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0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5" name="Rectangle 27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81326" y="453072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6" name="Rectangle 27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55901" y="44973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7" name="Rectangle 27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54313" y="449738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8" name="Freeform 277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0663" y="4508501"/>
                        <a:ext cx="0" cy="3175"/>
                      </a:xfrm>
                      <a:custGeom>
                        <a:avLst/>
                        <a:gdLst>
                          <a:gd name="T0" fmla="*/ 0 h 2"/>
                          <a:gd name="T1" fmla="*/ 2 h 2"/>
                          <a:gd name="T2" fmla="*/ 2 h 2"/>
                          <a:gd name="T3" fmla="*/ 2 h 2"/>
                          <a:gd name="T4" fmla="*/ 0 h 2"/>
                          <a:gd name="T5" fmla="*/ 0 h 2"/>
                          <a:gd name="T6" fmla="*/ 0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0"/>
                            </a:move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49" name="Freeform 277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60663" y="4525964"/>
                        <a:ext cx="4763" cy="3175"/>
                      </a:xfrm>
                      <a:custGeom>
                        <a:avLst/>
                        <a:gdLst>
                          <a:gd name="T0" fmla="*/ 2 w 3"/>
                          <a:gd name="T1" fmla="*/ 0 h 2"/>
                          <a:gd name="T2" fmla="*/ 3 w 3"/>
                          <a:gd name="T3" fmla="*/ 2 h 2"/>
                          <a:gd name="T4" fmla="*/ 2 w 3"/>
                          <a:gd name="T5" fmla="*/ 2 h 2"/>
                          <a:gd name="T6" fmla="*/ 2 w 3"/>
                          <a:gd name="T7" fmla="*/ 2 h 2"/>
                          <a:gd name="T8" fmla="*/ 2 w 3"/>
                          <a:gd name="T9" fmla="*/ 2 h 2"/>
                          <a:gd name="T10" fmla="*/ 2 w 3"/>
                          <a:gd name="T11" fmla="*/ 2 h 2"/>
                          <a:gd name="T12" fmla="*/ 0 w 3"/>
                          <a:gd name="T13" fmla="*/ 2 h 2"/>
                          <a:gd name="T14" fmla="*/ 2 w 3"/>
                          <a:gd name="T15" fmla="*/ 2 h 2"/>
                          <a:gd name="T16" fmla="*/ 2 w 3"/>
                          <a:gd name="T17" fmla="*/ 2 h 2"/>
                          <a:gd name="T18" fmla="*/ 2 w 3"/>
                          <a:gd name="T1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</a:cxnLst>
                        <a:rect l="0" t="0" r="r" b="b"/>
                        <a:pathLst>
                          <a:path w="3" h="2">
                            <a:moveTo>
                              <a:pt x="2" y="0"/>
                            </a:moveTo>
                            <a:lnTo>
                              <a:pt x="3" y="2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0" y="2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0" name="Freeform 277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73363" y="4535489"/>
                        <a:ext cx="1588" cy="3175"/>
                      </a:xfrm>
                      <a:custGeom>
                        <a:avLst/>
                        <a:gdLst>
                          <a:gd name="T0" fmla="*/ 0 w 1"/>
                          <a:gd name="T1" fmla="*/ 0 h 2"/>
                          <a:gd name="T2" fmla="*/ 0 w 1"/>
                          <a:gd name="T3" fmla="*/ 0 h 2"/>
                          <a:gd name="T4" fmla="*/ 1 w 1"/>
                          <a:gd name="T5" fmla="*/ 2 h 2"/>
                          <a:gd name="T6" fmla="*/ 0 w 1"/>
                          <a:gd name="T7" fmla="*/ 2 h 2"/>
                          <a:gd name="T8" fmla="*/ 0 w 1"/>
                          <a:gd name="T9" fmla="*/ 2 h 2"/>
                          <a:gd name="T10" fmla="*/ 0 w 1"/>
                          <a:gd name="T11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1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1" name="Rectangle 27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47976" y="454342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2" name="Freeform 278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60676" y="4535489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0 w 2"/>
                          <a:gd name="T3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3" name="Freeform 278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0201" y="4548189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0 w 2"/>
                          <a:gd name="T2" fmla="*/ 2 w 2"/>
                          <a:gd name="T3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4" name="Rectangle 27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97201" y="454501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5" name="Freeform 278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43238" y="4508501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1 w 1"/>
                          <a:gd name="T3" fmla="*/ 2 h 2"/>
                          <a:gd name="T4" fmla="*/ 0 w 1"/>
                          <a:gd name="T5" fmla="*/ 2 h 2"/>
                          <a:gd name="T6" fmla="*/ 0 w 1"/>
                          <a:gd name="T7" fmla="*/ 2 h 2"/>
                          <a:gd name="T8" fmla="*/ 1 w 1"/>
                          <a:gd name="T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1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6" name="Freeform 278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5288" y="4424364"/>
                        <a:ext cx="3175" cy="1588"/>
                      </a:xfrm>
                      <a:custGeom>
                        <a:avLst/>
                        <a:gdLst>
                          <a:gd name="T0" fmla="*/ 2 w 2"/>
                          <a:gd name="T1" fmla="*/ 0 h 1"/>
                          <a:gd name="T2" fmla="*/ 0 w 2"/>
                          <a:gd name="T3" fmla="*/ 1 h 1"/>
                          <a:gd name="T4" fmla="*/ 0 w 2"/>
                          <a:gd name="T5" fmla="*/ 1 h 1"/>
                          <a:gd name="T6" fmla="*/ 2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2" y="0"/>
                            </a:moveTo>
                            <a:lnTo>
                              <a:pt x="0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7" name="Freeform 278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5113" y="4557714"/>
                        <a:ext cx="233363" cy="95250"/>
                      </a:xfrm>
                      <a:custGeom>
                        <a:avLst/>
                        <a:gdLst>
                          <a:gd name="T0" fmla="*/ 29 w 147"/>
                          <a:gd name="T1" fmla="*/ 0 h 60"/>
                          <a:gd name="T2" fmla="*/ 118 w 147"/>
                          <a:gd name="T3" fmla="*/ 0 h 60"/>
                          <a:gd name="T4" fmla="*/ 133 w 147"/>
                          <a:gd name="T5" fmla="*/ 5 h 60"/>
                          <a:gd name="T6" fmla="*/ 144 w 147"/>
                          <a:gd name="T7" fmla="*/ 15 h 60"/>
                          <a:gd name="T8" fmla="*/ 147 w 147"/>
                          <a:gd name="T9" fmla="*/ 29 h 60"/>
                          <a:gd name="T10" fmla="*/ 144 w 147"/>
                          <a:gd name="T11" fmla="*/ 45 h 60"/>
                          <a:gd name="T12" fmla="*/ 133 w 147"/>
                          <a:gd name="T13" fmla="*/ 55 h 60"/>
                          <a:gd name="T14" fmla="*/ 118 w 147"/>
                          <a:gd name="T15" fmla="*/ 60 h 60"/>
                          <a:gd name="T16" fmla="*/ 29 w 147"/>
                          <a:gd name="T17" fmla="*/ 60 h 60"/>
                          <a:gd name="T18" fmla="*/ 14 w 147"/>
                          <a:gd name="T19" fmla="*/ 55 h 60"/>
                          <a:gd name="T20" fmla="*/ 3 w 147"/>
                          <a:gd name="T21" fmla="*/ 45 h 60"/>
                          <a:gd name="T22" fmla="*/ 0 w 147"/>
                          <a:gd name="T23" fmla="*/ 29 h 60"/>
                          <a:gd name="T24" fmla="*/ 3 w 147"/>
                          <a:gd name="T25" fmla="*/ 15 h 60"/>
                          <a:gd name="T26" fmla="*/ 14 w 147"/>
                          <a:gd name="T27" fmla="*/ 5 h 60"/>
                          <a:gd name="T28" fmla="*/ 29 w 147"/>
                          <a:gd name="T29" fmla="*/ 0 h 6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147" h="60">
                            <a:moveTo>
                              <a:pt x="29" y="0"/>
                            </a:moveTo>
                            <a:lnTo>
                              <a:pt x="118" y="0"/>
                            </a:lnTo>
                            <a:lnTo>
                              <a:pt x="133" y="5"/>
                            </a:lnTo>
                            <a:lnTo>
                              <a:pt x="144" y="15"/>
                            </a:lnTo>
                            <a:lnTo>
                              <a:pt x="147" y="29"/>
                            </a:lnTo>
                            <a:lnTo>
                              <a:pt x="144" y="45"/>
                            </a:lnTo>
                            <a:lnTo>
                              <a:pt x="133" y="55"/>
                            </a:lnTo>
                            <a:lnTo>
                              <a:pt x="118" y="60"/>
                            </a:lnTo>
                            <a:lnTo>
                              <a:pt x="29" y="60"/>
                            </a:lnTo>
                            <a:lnTo>
                              <a:pt x="14" y="55"/>
                            </a:lnTo>
                            <a:lnTo>
                              <a:pt x="3" y="45"/>
                            </a:lnTo>
                            <a:lnTo>
                              <a:pt x="0" y="29"/>
                            </a:lnTo>
                            <a:lnTo>
                              <a:pt x="3" y="15"/>
                            </a:lnTo>
                            <a:lnTo>
                              <a:pt x="14" y="5"/>
                            </a:lnTo>
                            <a:lnTo>
                              <a:pt x="29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8" name="Rectangle 27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6701" y="4603751"/>
                        <a:ext cx="3175" cy="317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59" name="Freeform 278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5113" y="4606926"/>
                        <a:ext cx="4763" cy="4763"/>
                      </a:xfrm>
                      <a:custGeom>
                        <a:avLst/>
                        <a:gdLst>
                          <a:gd name="T0" fmla="*/ 1 w 3"/>
                          <a:gd name="T1" fmla="*/ 0 h 3"/>
                          <a:gd name="T2" fmla="*/ 1 w 3"/>
                          <a:gd name="T3" fmla="*/ 0 h 3"/>
                          <a:gd name="T4" fmla="*/ 1 w 3"/>
                          <a:gd name="T5" fmla="*/ 1 h 3"/>
                          <a:gd name="T6" fmla="*/ 1 w 3"/>
                          <a:gd name="T7" fmla="*/ 1 h 3"/>
                          <a:gd name="T8" fmla="*/ 1 w 3"/>
                          <a:gd name="T9" fmla="*/ 1 h 3"/>
                          <a:gd name="T10" fmla="*/ 1 w 3"/>
                          <a:gd name="T11" fmla="*/ 3 h 3"/>
                          <a:gd name="T12" fmla="*/ 3 w 3"/>
                          <a:gd name="T13" fmla="*/ 3 h 3"/>
                          <a:gd name="T14" fmla="*/ 3 w 3"/>
                          <a:gd name="T15" fmla="*/ 3 h 3"/>
                          <a:gd name="T16" fmla="*/ 1 w 3"/>
                          <a:gd name="T17" fmla="*/ 3 h 3"/>
                          <a:gd name="T18" fmla="*/ 0 w 3"/>
                          <a:gd name="T19" fmla="*/ 3 h 3"/>
                          <a:gd name="T20" fmla="*/ 1 w 3"/>
                          <a:gd name="T21" fmla="*/ 3 h 3"/>
                          <a:gd name="T22" fmla="*/ 0 w 3"/>
                          <a:gd name="T23" fmla="*/ 1 h 3"/>
                          <a:gd name="T24" fmla="*/ 1 w 3"/>
                          <a:gd name="T25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1" y="3"/>
                            </a:lnTo>
                            <a:lnTo>
                              <a:pt x="3" y="3"/>
                            </a:lnTo>
                            <a:lnTo>
                              <a:pt x="3" y="3"/>
                            </a:lnTo>
                            <a:lnTo>
                              <a:pt x="1" y="3"/>
                            </a:lnTo>
                            <a:lnTo>
                              <a:pt x="0" y="3"/>
                            </a:lnTo>
                            <a:lnTo>
                              <a:pt x="1" y="3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0" name="Rectangle 27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65438" y="465455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1" name="Rectangle 27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11463" y="461803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2" name="Freeform 279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41626" y="4654551"/>
                        <a:ext cx="0" cy="3175"/>
                      </a:xfrm>
                      <a:custGeom>
                        <a:avLst/>
                        <a:gdLst>
                          <a:gd name="T0" fmla="*/ 0 h 2"/>
                          <a:gd name="T1" fmla="*/ 0 h 2"/>
                          <a:gd name="T2" fmla="*/ 2 h 2"/>
                          <a:gd name="T3" fmla="*/ 0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3" name="Freeform 279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4163" y="4648201"/>
                        <a:ext cx="3175" cy="1588"/>
                      </a:xfrm>
                      <a:custGeom>
                        <a:avLst/>
                        <a:gdLst>
                          <a:gd name="T0" fmla="*/ 2 w 2"/>
                          <a:gd name="T1" fmla="*/ 0 h 1"/>
                          <a:gd name="T2" fmla="*/ 0 w 2"/>
                          <a:gd name="T3" fmla="*/ 0 h 1"/>
                          <a:gd name="T4" fmla="*/ 0 w 2"/>
                          <a:gd name="T5" fmla="*/ 1 h 1"/>
                          <a:gd name="T6" fmla="*/ 0 w 2"/>
                          <a:gd name="T7" fmla="*/ 0 h 1"/>
                          <a:gd name="T8" fmla="*/ 2 w 2"/>
                          <a:gd name="T9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2" y="0"/>
                            </a:moveTo>
                            <a:lnTo>
                              <a:pt x="0" y="0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4" name="Rectangle 27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1938" y="4603751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5" name="Freeform 279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38463" y="4659314"/>
                        <a:ext cx="1588" cy="0"/>
                      </a:xfrm>
                      <a:custGeom>
                        <a:avLst/>
                        <a:gdLst>
                          <a:gd name="T0" fmla="*/ 1 w 1"/>
                          <a:gd name="T1" fmla="*/ 1 w 1"/>
                          <a:gd name="T2" fmla="*/ 0 w 1"/>
                          <a:gd name="T3" fmla="*/ 1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6" name="Freeform 279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8476" y="4581526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1 w 1"/>
                          <a:gd name="T3" fmla="*/ 2 h 2"/>
                          <a:gd name="T4" fmla="*/ 1 w 1"/>
                          <a:gd name="T5" fmla="*/ 2 h 2"/>
                          <a:gd name="T6" fmla="*/ 0 w 1"/>
                          <a:gd name="T7" fmla="*/ 2 h 2"/>
                          <a:gd name="T8" fmla="*/ 0 w 1"/>
                          <a:gd name="T9" fmla="*/ 2 h 2"/>
                          <a:gd name="T10" fmla="*/ 0 w 1"/>
                          <a:gd name="T11" fmla="*/ 0 h 2"/>
                          <a:gd name="T12" fmla="*/ 1 w 1"/>
                          <a:gd name="T13" fmla="*/ 2 h 2"/>
                          <a:gd name="T14" fmla="*/ 1 w 1"/>
                          <a:gd name="T15" fmla="*/ 2 h 2"/>
                          <a:gd name="T16" fmla="*/ 1 w 1"/>
                          <a:gd name="T1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1" y="2"/>
                            </a:lnTo>
                            <a:lnTo>
                              <a:pt x="1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1" y="2"/>
                            </a:lnTo>
                            <a:lnTo>
                              <a:pt x="1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7" name="Rectangle 27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38476" y="458470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8" name="Freeform 279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9263" y="4657726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2 w 2"/>
                          <a:gd name="T3" fmla="*/ 0 w 2"/>
                          <a:gd name="T4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  <a:cxn ang="0">
                            <a:pos x="T4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69" name="Rectangle 27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6726" y="465455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0" name="Freeform 279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41626" y="4565651"/>
                        <a:ext cx="1588" cy="1588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1 w 1"/>
                          <a:gd name="T3" fmla="*/ 1 h 1"/>
                          <a:gd name="T4" fmla="*/ 0 w 1"/>
                          <a:gd name="T5" fmla="*/ 1 h 1"/>
                          <a:gd name="T6" fmla="*/ 1 w 1"/>
                          <a:gd name="T7" fmla="*/ 0 h 1"/>
                          <a:gd name="T8" fmla="*/ 1 w 1"/>
                          <a:gd name="T9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lnTo>
                              <a:pt x="1" y="1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1" name="Rectangle 27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11463" y="4618039"/>
                        <a:ext cx="1588" cy="317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2" name="Rectangle 280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98788" y="464343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3" name="Freeform 2801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2797176" y="4548189"/>
                        <a:ext cx="247650" cy="114300"/>
                      </a:xfrm>
                      <a:custGeom>
                        <a:avLst/>
                        <a:gdLst>
                          <a:gd name="T0" fmla="*/ 48 w 156"/>
                          <a:gd name="T1" fmla="*/ 1 h 72"/>
                          <a:gd name="T2" fmla="*/ 103 w 156"/>
                          <a:gd name="T3" fmla="*/ 1 h 72"/>
                          <a:gd name="T4" fmla="*/ 126 w 156"/>
                          <a:gd name="T5" fmla="*/ 1 h 72"/>
                          <a:gd name="T6" fmla="*/ 145 w 156"/>
                          <a:gd name="T7" fmla="*/ 9 h 72"/>
                          <a:gd name="T8" fmla="*/ 153 w 156"/>
                          <a:gd name="T9" fmla="*/ 20 h 72"/>
                          <a:gd name="T10" fmla="*/ 155 w 156"/>
                          <a:gd name="T11" fmla="*/ 37 h 72"/>
                          <a:gd name="T12" fmla="*/ 152 w 156"/>
                          <a:gd name="T13" fmla="*/ 47 h 72"/>
                          <a:gd name="T14" fmla="*/ 147 w 156"/>
                          <a:gd name="T15" fmla="*/ 55 h 72"/>
                          <a:gd name="T16" fmla="*/ 138 w 156"/>
                          <a:gd name="T17" fmla="*/ 64 h 72"/>
                          <a:gd name="T18" fmla="*/ 123 w 156"/>
                          <a:gd name="T19" fmla="*/ 67 h 72"/>
                          <a:gd name="T20" fmla="*/ 113 w 156"/>
                          <a:gd name="T21" fmla="*/ 69 h 72"/>
                          <a:gd name="T22" fmla="*/ 101 w 156"/>
                          <a:gd name="T23" fmla="*/ 67 h 72"/>
                          <a:gd name="T24" fmla="*/ 97 w 156"/>
                          <a:gd name="T25" fmla="*/ 69 h 72"/>
                          <a:gd name="T26" fmla="*/ 90 w 156"/>
                          <a:gd name="T27" fmla="*/ 72 h 72"/>
                          <a:gd name="T28" fmla="*/ 86 w 156"/>
                          <a:gd name="T29" fmla="*/ 72 h 72"/>
                          <a:gd name="T30" fmla="*/ 80 w 156"/>
                          <a:gd name="T31" fmla="*/ 69 h 72"/>
                          <a:gd name="T32" fmla="*/ 72 w 156"/>
                          <a:gd name="T33" fmla="*/ 67 h 72"/>
                          <a:gd name="T34" fmla="*/ 61 w 156"/>
                          <a:gd name="T35" fmla="*/ 69 h 72"/>
                          <a:gd name="T36" fmla="*/ 52 w 156"/>
                          <a:gd name="T37" fmla="*/ 66 h 72"/>
                          <a:gd name="T38" fmla="*/ 38 w 156"/>
                          <a:gd name="T39" fmla="*/ 69 h 72"/>
                          <a:gd name="T40" fmla="*/ 34 w 156"/>
                          <a:gd name="T41" fmla="*/ 66 h 72"/>
                          <a:gd name="T42" fmla="*/ 26 w 156"/>
                          <a:gd name="T43" fmla="*/ 66 h 72"/>
                          <a:gd name="T44" fmla="*/ 16 w 156"/>
                          <a:gd name="T45" fmla="*/ 60 h 72"/>
                          <a:gd name="T46" fmla="*/ 11 w 156"/>
                          <a:gd name="T47" fmla="*/ 55 h 72"/>
                          <a:gd name="T48" fmla="*/ 6 w 156"/>
                          <a:gd name="T49" fmla="*/ 49 h 72"/>
                          <a:gd name="T50" fmla="*/ 6 w 156"/>
                          <a:gd name="T51" fmla="*/ 41 h 72"/>
                          <a:gd name="T52" fmla="*/ 8 w 156"/>
                          <a:gd name="T53" fmla="*/ 49 h 72"/>
                          <a:gd name="T54" fmla="*/ 19 w 156"/>
                          <a:gd name="T55" fmla="*/ 57 h 72"/>
                          <a:gd name="T56" fmla="*/ 22 w 156"/>
                          <a:gd name="T57" fmla="*/ 63 h 72"/>
                          <a:gd name="T58" fmla="*/ 28 w 156"/>
                          <a:gd name="T59" fmla="*/ 64 h 72"/>
                          <a:gd name="T60" fmla="*/ 45 w 156"/>
                          <a:gd name="T61" fmla="*/ 63 h 72"/>
                          <a:gd name="T62" fmla="*/ 58 w 156"/>
                          <a:gd name="T63" fmla="*/ 63 h 72"/>
                          <a:gd name="T64" fmla="*/ 69 w 156"/>
                          <a:gd name="T65" fmla="*/ 63 h 72"/>
                          <a:gd name="T66" fmla="*/ 78 w 156"/>
                          <a:gd name="T67" fmla="*/ 63 h 72"/>
                          <a:gd name="T68" fmla="*/ 89 w 156"/>
                          <a:gd name="T69" fmla="*/ 63 h 72"/>
                          <a:gd name="T70" fmla="*/ 95 w 156"/>
                          <a:gd name="T71" fmla="*/ 61 h 72"/>
                          <a:gd name="T72" fmla="*/ 115 w 156"/>
                          <a:gd name="T73" fmla="*/ 60 h 72"/>
                          <a:gd name="T74" fmla="*/ 127 w 156"/>
                          <a:gd name="T75" fmla="*/ 60 h 72"/>
                          <a:gd name="T76" fmla="*/ 136 w 156"/>
                          <a:gd name="T77" fmla="*/ 57 h 72"/>
                          <a:gd name="T78" fmla="*/ 147 w 156"/>
                          <a:gd name="T79" fmla="*/ 34 h 72"/>
                          <a:gd name="T80" fmla="*/ 139 w 156"/>
                          <a:gd name="T81" fmla="*/ 18 h 72"/>
                          <a:gd name="T82" fmla="*/ 129 w 156"/>
                          <a:gd name="T83" fmla="*/ 11 h 72"/>
                          <a:gd name="T84" fmla="*/ 113 w 156"/>
                          <a:gd name="T85" fmla="*/ 11 h 72"/>
                          <a:gd name="T86" fmla="*/ 101 w 156"/>
                          <a:gd name="T87" fmla="*/ 12 h 72"/>
                          <a:gd name="T88" fmla="*/ 92 w 156"/>
                          <a:gd name="T89" fmla="*/ 9 h 72"/>
                          <a:gd name="T90" fmla="*/ 71 w 156"/>
                          <a:gd name="T91" fmla="*/ 9 h 72"/>
                          <a:gd name="T92" fmla="*/ 51 w 156"/>
                          <a:gd name="T93" fmla="*/ 11 h 72"/>
                          <a:gd name="T94" fmla="*/ 40 w 156"/>
                          <a:gd name="T95" fmla="*/ 9 h 72"/>
                          <a:gd name="T96" fmla="*/ 31 w 156"/>
                          <a:gd name="T97" fmla="*/ 11 h 72"/>
                          <a:gd name="T98" fmla="*/ 29 w 156"/>
                          <a:gd name="T99" fmla="*/ 8 h 72"/>
                          <a:gd name="T100" fmla="*/ 22 w 156"/>
                          <a:gd name="T101" fmla="*/ 15 h 72"/>
                          <a:gd name="T102" fmla="*/ 19 w 156"/>
                          <a:gd name="T103" fmla="*/ 18 h 72"/>
                          <a:gd name="T104" fmla="*/ 11 w 156"/>
                          <a:gd name="T105" fmla="*/ 23 h 72"/>
                          <a:gd name="T106" fmla="*/ 9 w 156"/>
                          <a:gd name="T107" fmla="*/ 31 h 72"/>
                          <a:gd name="T108" fmla="*/ 2 w 156"/>
                          <a:gd name="T109" fmla="*/ 35 h 72"/>
                          <a:gd name="T110" fmla="*/ 6 w 156"/>
                          <a:gd name="T111" fmla="*/ 21 h 72"/>
                          <a:gd name="T112" fmla="*/ 29 w 156"/>
                          <a:gd name="T113" fmla="*/ 3 h 72"/>
                          <a:gd name="T114" fmla="*/ 42 w 156"/>
                          <a:gd name="T115" fmla="*/ 1 h 72"/>
                          <a:gd name="T116" fmla="*/ 48 w 156"/>
                          <a:gd name="T117" fmla="*/ 1 h 72"/>
                          <a:gd name="T118" fmla="*/ 55 w 156"/>
                          <a:gd name="T119" fmla="*/ 3 h 72"/>
                          <a:gd name="T120" fmla="*/ 64 w 156"/>
                          <a:gd name="T121" fmla="*/ 3 h 72"/>
                          <a:gd name="T122" fmla="*/ 80 w 156"/>
                          <a:gd name="T123" fmla="*/ 1 h 7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  <a:cxn ang="0">
                            <a:pos x="T122" y="T123"/>
                          </a:cxn>
                        </a:cxnLst>
                        <a:rect l="0" t="0" r="r" b="b"/>
                        <a:pathLst>
                          <a:path w="156" h="72">
                            <a:moveTo>
                              <a:pt x="51" y="9"/>
                            </a:moveTo>
                            <a:lnTo>
                              <a:pt x="51" y="9"/>
                            </a:lnTo>
                            <a:lnTo>
                              <a:pt x="51" y="9"/>
                            </a:lnTo>
                            <a:lnTo>
                              <a:pt x="51" y="9"/>
                            </a:lnTo>
                            <a:close/>
                            <a:moveTo>
                              <a:pt x="52" y="9"/>
                            </a:moveTo>
                            <a:lnTo>
                              <a:pt x="52" y="9"/>
                            </a:lnTo>
                            <a:lnTo>
                              <a:pt x="52" y="9"/>
                            </a:lnTo>
                            <a:lnTo>
                              <a:pt x="54" y="9"/>
                            </a:lnTo>
                            <a:lnTo>
                              <a:pt x="52" y="9"/>
                            </a:lnTo>
                            <a:lnTo>
                              <a:pt x="52" y="9"/>
                            </a:lnTo>
                            <a:close/>
                            <a:moveTo>
                              <a:pt x="48" y="1"/>
                            </a:moveTo>
                            <a:lnTo>
                              <a:pt x="48" y="1"/>
                            </a:lnTo>
                            <a:lnTo>
                              <a:pt x="48" y="1"/>
                            </a:lnTo>
                            <a:lnTo>
                              <a:pt x="48" y="1"/>
                            </a:lnTo>
                            <a:lnTo>
                              <a:pt x="48" y="1"/>
                            </a:lnTo>
                            <a:lnTo>
                              <a:pt x="48" y="1"/>
                            </a:lnTo>
                            <a:close/>
                            <a:moveTo>
                              <a:pt x="84" y="0"/>
                            </a:moveTo>
                            <a:lnTo>
                              <a:pt x="83" y="1"/>
                            </a:lnTo>
                            <a:lnTo>
                              <a:pt x="86" y="1"/>
                            </a:lnTo>
                            <a:lnTo>
                              <a:pt x="89" y="1"/>
                            </a:lnTo>
                            <a:lnTo>
                              <a:pt x="89" y="1"/>
                            </a:lnTo>
                            <a:lnTo>
                              <a:pt x="89" y="1"/>
                            </a:lnTo>
                            <a:lnTo>
                              <a:pt x="90" y="1"/>
                            </a:lnTo>
                            <a:lnTo>
                              <a:pt x="92" y="1"/>
                            </a:lnTo>
                            <a:lnTo>
                              <a:pt x="94" y="1"/>
                            </a:lnTo>
                            <a:lnTo>
                              <a:pt x="97" y="1"/>
                            </a:lnTo>
                            <a:lnTo>
                              <a:pt x="98" y="1"/>
                            </a:lnTo>
                            <a:lnTo>
                              <a:pt x="100" y="3"/>
                            </a:lnTo>
                            <a:lnTo>
                              <a:pt x="100" y="0"/>
                            </a:lnTo>
                            <a:lnTo>
                              <a:pt x="101" y="0"/>
                            </a:lnTo>
                            <a:lnTo>
                              <a:pt x="103" y="1"/>
                            </a:lnTo>
                            <a:lnTo>
                              <a:pt x="103" y="1"/>
                            </a:lnTo>
                            <a:lnTo>
                              <a:pt x="103" y="1"/>
                            </a:lnTo>
                            <a:lnTo>
                              <a:pt x="103" y="3"/>
                            </a:lnTo>
                            <a:lnTo>
                              <a:pt x="104" y="3"/>
                            </a:lnTo>
                            <a:lnTo>
                              <a:pt x="104" y="3"/>
                            </a:lnTo>
                            <a:lnTo>
                              <a:pt x="106" y="1"/>
                            </a:lnTo>
                            <a:lnTo>
                              <a:pt x="106" y="1"/>
                            </a:lnTo>
                            <a:lnTo>
                              <a:pt x="107" y="1"/>
                            </a:lnTo>
                            <a:lnTo>
                              <a:pt x="110" y="1"/>
                            </a:lnTo>
                            <a:lnTo>
                              <a:pt x="113" y="1"/>
                            </a:lnTo>
                            <a:lnTo>
                              <a:pt x="115" y="3"/>
                            </a:lnTo>
                            <a:lnTo>
                              <a:pt x="118" y="1"/>
                            </a:lnTo>
                            <a:lnTo>
                              <a:pt x="120" y="1"/>
                            </a:lnTo>
                            <a:lnTo>
                              <a:pt x="123" y="0"/>
                            </a:lnTo>
                            <a:lnTo>
                              <a:pt x="123" y="1"/>
                            </a:lnTo>
                            <a:lnTo>
                              <a:pt x="124" y="1"/>
                            </a:lnTo>
                            <a:lnTo>
                              <a:pt x="126" y="1"/>
                            </a:lnTo>
                            <a:lnTo>
                              <a:pt x="126" y="3"/>
                            </a:lnTo>
                            <a:lnTo>
                              <a:pt x="129" y="3"/>
                            </a:lnTo>
                            <a:lnTo>
                              <a:pt x="132" y="3"/>
                            </a:lnTo>
                            <a:lnTo>
                              <a:pt x="133" y="3"/>
                            </a:lnTo>
                            <a:lnTo>
                              <a:pt x="133" y="3"/>
                            </a:lnTo>
                            <a:lnTo>
                              <a:pt x="135" y="5"/>
                            </a:lnTo>
                            <a:lnTo>
                              <a:pt x="136" y="5"/>
                            </a:lnTo>
                            <a:lnTo>
                              <a:pt x="136" y="5"/>
                            </a:lnTo>
                            <a:lnTo>
                              <a:pt x="135" y="5"/>
                            </a:lnTo>
                            <a:lnTo>
                              <a:pt x="136" y="5"/>
                            </a:lnTo>
                            <a:lnTo>
                              <a:pt x="138" y="5"/>
                            </a:lnTo>
                            <a:lnTo>
                              <a:pt x="136" y="5"/>
                            </a:lnTo>
                            <a:lnTo>
                              <a:pt x="138" y="6"/>
                            </a:lnTo>
                            <a:lnTo>
                              <a:pt x="141" y="8"/>
                            </a:lnTo>
                            <a:lnTo>
                              <a:pt x="144" y="9"/>
                            </a:lnTo>
                            <a:lnTo>
                              <a:pt x="145" y="9"/>
                            </a:lnTo>
                            <a:lnTo>
                              <a:pt x="145" y="11"/>
                            </a:lnTo>
                            <a:lnTo>
                              <a:pt x="144" y="11"/>
                            </a:lnTo>
                            <a:lnTo>
                              <a:pt x="147" y="11"/>
                            </a:lnTo>
                            <a:lnTo>
                              <a:pt x="149" y="12"/>
                            </a:lnTo>
                            <a:lnTo>
                              <a:pt x="150" y="14"/>
                            </a:lnTo>
                            <a:lnTo>
                              <a:pt x="149" y="14"/>
                            </a:lnTo>
                            <a:lnTo>
                              <a:pt x="150" y="15"/>
                            </a:lnTo>
                            <a:lnTo>
                              <a:pt x="150" y="17"/>
                            </a:lnTo>
                            <a:lnTo>
                              <a:pt x="150" y="17"/>
                            </a:lnTo>
                            <a:lnTo>
                              <a:pt x="152" y="18"/>
                            </a:lnTo>
                            <a:lnTo>
                              <a:pt x="152" y="17"/>
                            </a:lnTo>
                            <a:lnTo>
                              <a:pt x="152" y="18"/>
                            </a:lnTo>
                            <a:lnTo>
                              <a:pt x="153" y="17"/>
                            </a:lnTo>
                            <a:lnTo>
                              <a:pt x="153" y="18"/>
                            </a:lnTo>
                            <a:lnTo>
                              <a:pt x="153" y="18"/>
                            </a:lnTo>
                            <a:lnTo>
                              <a:pt x="153" y="20"/>
                            </a:lnTo>
                            <a:lnTo>
                              <a:pt x="153" y="20"/>
                            </a:lnTo>
                            <a:lnTo>
                              <a:pt x="152" y="20"/>
                            </a:lnTo>
                            <a:lnTo>
                              <a:pt x="152" y="20"/>
                            </a:lnTo>
                            <a:lnTo>
                              <a:pt x="152" y="23"/>
                            </a:lnTo>
                            <a:lnTo>
                              <a:pt x="152" y="23"/>
                            </a:lnTo>
                            <a:lnTo>
                              <a:pt x="152" y="24"/>
                            </a:lnTo>
                            <a:lnTo>
                              <a:pt x="153" y="24"/>
                            </a:lnTo>
                            <a:lnTo>
                              <a:pt x="153" y="24"/>
                            </a:lnTo>
                            <a:lnTo>
                              <a:pt x="153" y="24"/>
                            </a:lnTo>
                            <a:lnTo>
                              <a:pt x="153" y="24"/>
                            </a:lnTo>
                            <a:lnTo>
                              <a:pt x="155" y="24"/>
                            </a:lnTo>
                            <a:lnTo>
                              <a:pt x="155" y="28"/>
                            </a:lnTo>
                            <a:lnTo>
                              <a:pt x="156" y="31"/>
                            </a:lnTo>
                            <a:lnTo>
                              <a:pt x="156" y="34"/>
                            </a:lnTo>
                            <a:lnTo>
                              <a:pt x="155" y="35"/>
                            </a:lnTo>
                            <a:lnTo>
                              <a:pt x="155" y="37"/>
                            </a:lnTo>
                            <a:lnTo>
                              <a:pt x="155" y="38"/>
                            </a:lnTo>
                            <a:lnTo>
                              <a:pt x="155" y="38"/>
                            </a:lnTo>
                            <a:lnTo>
                              <a:pt x="153" y="40"/>
                            </a:lnTo>
                            <a:lnTo>
                              <a:pt x="153" y="41"/>
                            </a:lnTo>
                            <a:lnTo>
                              <a:pt x="155" y="43"/>
                            </a:lnTo>
                            <a:lnTo>
                              <a:pt x="155" y="43"/>
                            </a:lnTo>
                            <a:lnTo>
                              <a:pt x="155" y="43"/>
                            </a:lnTo>
                            <a:lnTo>
                              <a:pt x="155" y="43"/>
                            </a:lnTo>
                            <a:lnTo>
                              <a:pt x="155" y="44"/>
                            </a:lnTo>
                            <a:lnTo>
                              <a:pt x="155" y="46"/>
                            </a:lnTo>
                            <a:lnTo>
                              <a:pt x="153" y="43"/>
                            </a:lnTo>
                            <a:lnTo>
                              <a:pt x="153" y="41"/>
                            </a:lnTo>
                            <a:lnTo>
                              <a:pt x="153" y="44"/>
                            </a:lnTo>
                            <a:lnTo>
                              <a:pt x="153" y="46"/>
                            </a:lnTo>
                            <a:lnTo>
                              <a:pt x="152" y="46"/>
                            </a:lnTo>
                            <a:lnTo>
                              <a:pt x="152" y="47"/>
                            </a:lnTo>
                            <a:lnTo>
                              <a:pt x="152" y="47"/>
                            </a:lnTo>
                            <a:lnTo>
                              <a:pt x="150" y="47"/>
                            </a:lnTo>
                            <a:lnTo>
                              <a:pt x="152" y="49"/>
                            </a:lnTo>
                            <a:lnTo>
                              <a:pt x="152" y="49"/>
                            </a:lnTo>
                            <a:lnTo>
                              <a:pt x="152" y="51"/>
                            </a:lnTo>
                            <a:lnTo>
                              <a:pt x="152" y="52"/>
                            </a:lnTo>
                            <a:lnTo>
                              <a:pt x="152" y="54"/>
                            </a:lnTo>
                            <a:lnTo>
                              <a:pt x="150" y="54"/>
                            </a:lnTo>
                            <a:lnTo>
                              <a:pt x="150" y="54"/>
                            </a:lnTo>
                            <a:lnTo>
                              <a:pt x="150" y="55"/>
                            </a:lnTo>
                            <a:lnTo>
                              <a:pt x="149" y="55"/>
                            </a:lnTo>
                            <a:lnTo>
                              <a:pt x="150" y="54"/>
                            </a:lnTo>
                            <a:lnTo>
                              <a:pt x="149" y="54"/>
                            </a:lnTo>
                            <a:lnTo>
                              <a:pt x="147" y="54"/>
                            </a:lnTo>
                            <a:lnTo>
                              <a:pt x="147" y="55"/>
                            </a:lnTo>
                            <a:lnTo>
                              <a:pt x="147" y="55"/>
                            </a:lnTo>
                            <a:lnTo>
                              <a:pt x="147" y="57"/>
                            </a:lnTo>
                            <a:lnTo>
                              <a:pt x="147" y="55"/>
                            </a:lnTo>
                            <a:lnTo>
                              <a:pt x="147" y="55"/>
                            </a:lnTo>
                            <a:lnTo>
                              <a:pt x="147" y="55"/>
                            </a:lnTo>
                            <a:lnTo>
                              <a:pt x="145" y="57"/>
                            </a:lnTo>
                            <a:lnTo>
                              <a:pt x="144" y="60"/>
                            </a:lnTo>
                            <a:lnTo>
                              <a:pt x="144" y="60"/>
                            </a:lnTo>
                            <a:lnTo>
                              <a:pt x="144" y="61"/>
                            </a:lnTo>
                            <a:lnTo>
                              <a:pt x="142" y="63"/>
                            </a:lnTo>
                            <a:lnTo>
                              <a:pt x="141" y="63"/>
                            </a:lnTo>
                            <a:lnTo>
                              <a:pt x="142" y="63"/>
                            </a:lnTo>
                            <a:lnTo>
                              <a:pt x="141" y="63"/>
                            </a:lnTo>
                            <a:lnTo>
                              <a:pt x="139" y="64"/>
                            </a:lnTo>
                            <a:lnTo>
                              <a:pt x="139" y="64"/>
                            </a:lnTo>
                            <a:lnTo>
                              <a:pt x="138" y="64"/>
                            </a:lnTo>
                            <a:lnTo>
                              <a:pt x="138" y="64"/>
                            </a:lnTo>
                            <a:lnTo>
                              <a:pt x="138" y="63"/>
                            </a:lnTo>
                            <a:lnTo>
                              <a:pt x="138" y="63"/>
                            </a:lnTo>
                            <a:lnTo>
                              <a:pt x="136" y="63"/>
                            </a:lnTo>
                            <a:lnTo>
                              <a:pt x="136" y="64"/>
                            </a:lnTo>
                            <a:lnTo>
                              <a:pt x="136" y="64"/>
                            </a:lnTo>
                            <a:lnTo>
                              <a:pt x="135" y="66"/>
                            </a:lnTo>
                            <a:lnTo>
                              <a:pt x="135" y="66"/>
                            </a:lnTo>
                            <a:lnTo>
                              <a:pt x="132" y="67"/>
                            </a:lnTo>
                            <a:lnTo>
                              <a:pt x="130" y="67"/>
                            </a:lnTo>
                            <a:lnTo>
                              <a:pt x="127" y="67"/>
                            </a:lnTo>
                            <a:lnTo>
                              <a:pt x="126" y="67"/>
                            </a:lnTo>
                            <a:lnTo>
                              <a:pt x="124" y="66"/>
                            </a:lnTo>
                            <a:lnTo>
                              <a:pt x="124" y="67"/>
                            </a:lnTo>
                            <a:lnTo>
                              <a:pt x="124" y="67"/>
                            </a:lnTo>
                            <a:lnTo>
                              <a:pt x="123" y="67"/>
                            </a:lnTo>
                            <a:lnTo>
                              <a:pt x="123" y="67"/>
                            </a:lnTo>
                            <a:lnTo>
                              <a:pt x="123" y="67"/>
                            </a:lnTo>
                            <a:lnTo>
                              <a:pt x="123" y="69"/>
                            </a:lnTo>
                            <a:lnTo>
                              <a:pt x="121" y="69"/>
                            </a:lnTo>
                            <a:lnTo>
                              <a:pt x="121" y="69"/>
                            </a:lnTo>
                            <a:lnTo>
                              <a:pt x="120" y="69"/>
                            </a:lnTo>
                            <a:lnTo>
                              <a:pt x="120" y="69"/>
                            </a:lnTo>
                            <a:lnTo>
                              <a:pt x="118" y="69"/>
                            </a:lnTo>
                            <a:lnTo>
                              <a:pt x="120" y="69"/>
                            </a:lnTo>
                            <a:lnTo>
                              <a:pt x="120" y="67"/>
                            </a:lnTo>
                            <a:lnTo>
                              <a:pt x="120" y="67"/>
                            </a:lnTo>
                            <a:lnTo>
                              <a:pt x="118" y="67"/>
                            </a:lnTo>
                            <a:lnTo>
                              <a:pt x="118" y="69"/>
                            </a:lnTo>
                            <a:lnTo>
                              <a:pt x="116" y="69"/>
                            </a:lnTo>
                            <a:lnTo>
                              <a:pt x="115" y="69"/>
                            </a:lnTo>
                            <a:lnTo>
                              <a:pt x="115" y="69"/>
                            </a:lnTo>
                            <a:lnTo>
                              <a:pt x="113" y="69"/>
                            </a:lnTo>
                            <a:lnTo>
                              <a:pt x="113" y="69"/>
                            </a:lnTo>
                            <a:lnTo>
                              <a:pt x="112" y="70"/>
                            </a:lnTo>
                            <a:lnTo>
                              <a:pt x="112" y="69"/>
                            </a:lnTo>
                            <a:lnTo>
                              <a:pt x="112" y="69"/>
                            </a:lnTo>
                            <a:lnTo>
                              <a:pt x="110" y="69"/>
                            </a:lnTo>
                            <a:lnTo>
                              <a:pt x="110" y="69"/>
                            </a:lnTo>
                            <a:lnTo>
                              <a:pt x="109" y="69"/>
                            </a:lnTo>
                            <a:lnTo>
                              <a:pt x="110" y="69"/>
                            </a:lnTo>
                            <a:lnTo>
                              <a:pt x="109" y="69"/>
                            </a:lnTo>
                            <a:lnTo>
                              <a:pt x="106" y="70"/>
                            </a:lnTo>
                            <a:lnTo>
                              <a:pt x="104" y="70"/>
                            </a:lnTo>
                            <a:lnTo>
                              <a:pt x="104" y="67"/>
                            </a:lnTo>
                            <a:lnTo>
                              <a:pt x="103" y="67"/>
                            </a:lnTo>
                            <a:lnTo>
                              <a:pt x="103" y="67"/>
                            </a:lnTo>
                            <a:lnTo>
                              <a:pt x="101" y="67"/>
                            </a:lnTo>
                            <a:lnTo>
                              <a:pt x="101" y="67"/>
                            </a:lnTo>
                            <a:lnTo>
                              <a:pt x="101" y="69"/>
                            </a:lnTo>
                            <a:lnTo>
                              <a:pt x="101" y="69"/>
                            </a:lnTo>
                            <a:lnTo>
                              <a:pt x="103" y="69"/>
                            </a:lnTo>
                            <a:lnTo>
                              <a:pt x="101" y="69"/>
                            </a:lnTo>
                            <a:lnTo>
                              <a:pt x="104" y="69"/>
                            </a:lnTo>
                            <a:lnTo>
                              <a:pt x="103" y="69"/>
                            </a:lnTo>
                            <a:lnTo>
                              <a:pt x="103" y="70"/>
                            </a:lnTo>
                            <a:lnTo>
                              <a:pt x="103" y="70"/>
                            </a:lnTo>
                            <a:lnTo>
                              <a:pt x="103" y="70"/>
                            </a:lnTo>
                            <a:lnTo>
                              <a:pt x="101" y="70"/>
                            </a:lnTo>
                            <a:lnTo>
                              <a:pt x="100" y="70"/>
                            </a:lnTo>
                            <a:lnTo>
                              <a:pt x="100" y="69"/>
                            </a:lnTo>
                            <a:lnTo>
                              <a:pt x="100" y="69"/>
                            </a:lnTo>
                            <a:lnTo>
                              <a:pt x="98" y="69"/>
                            </a:lnTo>
                            <a:lnTo>
                              <a:pt x="97" y="67"/>
                            </a:lnTo>
                            <a:lnTo>
                              <a:pt x="97" y="69"/>
                            </a:lnTo>
                            <a:lnTo>
                              <a:pt x="97" y="67"/>
                            </a:lnTo>
                            <a:lnTo>
                              <a:pt x="97" y="67"/>
                            </a:lnTo>
                            <a:lnTo>
                              <a:pt x="95" y="67"/>
                            </a:lnTo>
                            <a:lnTo>
                              <a:pt x="95" y="69"/>
                            </a:lnTo>
                            <a:lnTo>
                              <a:pt x="95" y="69"/>
                            </a:lnTo>
                            <a:lnTo>
                              <a:pt x="95" y="69"/>
                            </a:lnTo>
                            <a:lnTo>
                              <a:pt x="95" y="69"/>
                            </a:lnTo>
                            <a:lnTo>
                              <a:pt x="94" y="69"/>
                            </a:lnTo>
                            <a:lnTo>
                              <a:pt x="94" y="70"/>
                            </a:lnTo>
                            <a:lnTo>
                              <a:pt x="94" y="70"/>
                            </a:lnTo>
                            <a:lnTo>
                              <a:pt x="94" y="70"/>
                            </a:lnTo>
                            <a:lnTo>
                              <a:pt x="92" y="70"/>
                            </a:lnTo>
                            <a:lnTo>
                              <a:pt x="92" y="69"/>
                            </a:lnTo>
                            <a:lnTo>
                              <a:pt x="92" y="70"/>
                            </a:lnTo>
                            <a:lnTo>
                              <a:pt x="90" y="70"/>
                            </a:lnTo>
                            <a:lnTo>
                              <a:pt x="90" y="72"/>
                            </a:lnTo>
                            <a:lnTo>
                              <a:pt x="90" y="70"/>
                            </a:lnTo>
                            <a:lnTo>
                              <a:pt x="90" y="70"/>
                            </a:lnTo>
                            <a:lnTo>
                              <a:pt x="89" y="70"/>
                            </a:lnTo>
                            <a:lnTo>
                              <a:pt x="89" y="70"/>
                            </a:lnTo>
                            <a:lnTo>
                              <a:pt x="89" y="69"/>
                            </a:lnTo>
                            <a:lnTo>
                              <a:pt x="89" y="69"/>
                            </a:lnTo>
                            <a:lnTo>
                              <a:pt x="90" y="69"/>
                            </a:lnTo>
                            <a:lnTo>
                              <a:pt x="90" y="69"/>
                            </a:lnTo>
                            <a:lnTo>
                              <a:pt x="89" y="69"/>
                            </a:lnTo>
                            <a:lnTo>
                              <a:pt x="87" y="69"/>
                            </a:lnTo>
                            <a:lnTo>
                              <a:pt x="87" y="70"/>
                            </a:lnTo>
                            <a:lnTo>
                              <a:pt x="87" y="70"/>
                            </a:lnTo>
                            <a:lnTo>
                              <a:pt x="87" y="70"/>
                            </a:lnTo>
                            <a:lnTo>
                              <a:pt x="87" y="70"/>
                            </a:lnTo>
                            <a:lnTo>
                              <a:pt x="87" y="72"/>
                            </a:lnTo>
                            <a:lnTo>
                              <a:pt x="86" y="72"/>
                            </a:lnTo>
                            <a:lnTo>
                              <a:pt x="87" y="70"/>
                            </a:lnTo>
                            <a:lnTo>
                              <a:pt x="86" y="70"/>
                            </a:lnTo>
                            <a:lnTo>
                              <a:pt x="84" y="70"/>
                            </a:lnTo>
                            <a:lnTo>
                              <a:pt x="83" y="70"/>
                            </a:lnTo>
                            <a:lnTo>
                              <a:pt x="83" y="70"/>
                            </a:lnTo>
                            <a:lnTo>
                              <a:pt x="84" y="69"/>
                            </a:lnTo>
                            <a:lnTo>
                              <a:pt x="83" y="69"/>
                            </a:lnTo>
                            <a:lnTo>
                              <a:pt x="83" y="69"/>
                            </a:lnTo>
                            <a:lnTo>
                              <a:pt x="83" y="69"/>
                            </a:lnTo>
                            <a:lnTo>
                              <a:pt x="81" y="67"/>
                            </a:lnTo>
                            <a:lnTo>
                              <a:pt x="81" y="67"/>
                            </a:lnTo>
                            <a:lnTo>
                              <a:pt x="81" y="69"/>
                            </a:lnTo>
                            <a:lnTo>
                              <a:pt x="80" y="69"/>
                            </a:lnTo>
                            <a:lnTo>
                              <a:pt x="80" y="69"/>
                            </a:lnTo>
                            <a:lnTo>
                              <a:pt x="80" y="69"/>
                            </a:lnTo>
                            <a:lnTo>
                              <a:pt x="80" y="69"/>
                            </a:lnTo>
                            <a:lnTo>
                              <a:pt x="77" y="69"/>
                            </a:lnTo>
                            <a:lnTo>
                              <a:pt x="75" y="69"/>
                            </a:lnTo>
                            <a:lnTo>
                              <a:pt x="77" y="69"/>
                            </a:lnTo>
                            <a:lnTo>
                              <a:pt x="75" y="70"/>
                            </a:lnTo>
                            <a:lnTo>
                              <a:pt x="75" y="69"/>
                            </a:lnTo>
                            <a:lnTo>
                              <a:pt x="75" y="69"/>
                            </a:lnTo>
                            <a:lnTo>
                              <a:pt x="74" y="69"/>
                            </a:lnTo>
                            <a:lnTo>
                              <a:pt x="74" y="69"/>
                            </a:lnTo>
                            <a:lnTo>
                              <a:pt x="74" y="69"/>
                            </a:lnTo>
                            <a:lnTo>
                              <a:pt x="74" y="69"/>
                            </a:lnTo>
                            <a:lnTo>
                              <a:pt x="75" y="69"/>
                            </a:lnTo>
                            <a:lnTo>
                              <a:pt x="75" y="67"/>
                            </a:lnTo>
                            <a:lnTo>
                              <a:pt x="75" y="67"/>
                            </a:lnTo>
                            <a:lnTo>
                              <a:pt x="74" y="66"/>
                            </a:lnTo>
                            <a:lnTo>
                              <a:pt x="72" y="67"/>
                            </a:lnTo>
                            <a:lnTo>
                              <a:pt x="72" y="67"/>
                            </a:lnTo>
                            <a:lnTo>
                              <a:pt x="72" y="69"/>
                            </a:lnTo>
                            <a:lnTo>
                              <a:pt x="72" y="69"/>
                            </a:lnTo>
                            <a:lnTo>
                              <a:pt x="71" y="69"/>
                            </a:lnTo>
                            <a:lnTo>
                              <a:pt x="71" y="70"/>
                            </a:lnTo>
                            <a:lnTo>
                              <a:pt x="69" y="70"/>
                            </a:lnTo>
                            <a:lnTo>
                              <a:pt x="69" y="69"/>
                            </a:lnTo>
                            <a:lnTo>
                              <a:pt x="68" y="69"/>
                            </a:lnTo>
                            <a:lnTo>
                              <a:pt x="66" y="67"/>
                            </a:lnTo>
                            <a:lnTo>
                              <a:pt x="66" y="69"/>
                            </a:lnTo>
                            <a:lnTo>
                              <a:pt x="68" y="69"/>
                            </a:lnTo>
                            <a:lnTo>
                              <a:pt x="68" y="69"/>
                            </a:lnTo>
                            <a:lnTo>
                              <a:pt x="66" y="69"/>
                            </a:lnTo>
                            <a:lnTo>
                              <a:pt x="64" y="69"/>
                            </a:lnTo>
                            <a:lnTo>
                              <a:pt x="63" y="70"/>
                            </a:lnTo>
                            <a:lnTo>
                              <a:pt x="60" y="69"/>
                            </a:lnTo>
                            <a:lnTo>
                              <a:pt x="61" y="69"/>
                            </a:lnTo>
                            <a:lnTo>
                              <a:pt x="58" y="69"/>
                            </a:lnTo>
                            <a:lnTo>
                              <a:pt x="60" y="69"/>
                            </a:lnTo>
                            <a:lnTo>
                              <a:pt x="58" y="69"/>
                            </a:lnTo>
                            <a:lnTo>
                              <a:pt x="58" y="69"/>
                            </a:lnTo>
                            <a:lnTo>
                              <a:pt x="58" y="67"/>
                            </a:lnTo>
                            <a:lnTo>
                              <a:pt x="57" y="69"/>
                            </a:lnTo>
                            <a:lnTo>
                              <a:pt x="57" y="69"/>
                            </a:lnTo>
                            <a:lnTo>
                              <a:pt x="55" y="67"/>
                            </a:lnTo>
                            <a:lnTo>
                              <a:pt x="55" y="69"/>
                            </a:lnTo>
                            <a:lnTo>
                              <a:pt x="55" y="67"/>
                            </a:lnTo>
                            <a:lnTo>
                              <a:pt x="57" y="67"/>
                            </a:lnTo>
                            <a:lnTo>
                              <a:pt x="55" y="67"/>
                            </a:lnTo>
                            <a:lnTo>
                              <a:pt x="54" y="67"/>
                            </a:lnTo>
                            <a:lnTo>
                              <a:pt x="54" y="67"/>
                            </a:lnTo>
                            <a:lnTo>
                              <a:pt x="54" y="67"/>
                            </a:lnTo>
                            <a:lnTo>
                              <a:pt x="52" y="66"/>
                            </a:lnTo>
                            <a:lnTo>
                              <a:pt x="51" y="67"/>
                            </a:lnTo>
                            <a:lnTo>
                              <a:pt x="49" y="67"/>
                            </a:lnTo>
                            <a:lnTo>
                              <a:pt x="49" y="67"/>
                            </a:lnTo>
                            <a:lnTo>
                              <a:pt x="46" y="67"/>
                            </a:lnTo>
                            <a:lnTo>
                              <a:pt x="45" y="67"/>
                            </a:lnTo>
                            <a:lnTo>
                              <a:pt x="42" y="67"/>
                            </a:lnTo>
                            <a:lnTo>
                              <a:pt x="42" y="67"/>
                            </a:lnTo>
                            <a:lnTo>
                              <a:pt x="42" y="67"/>
                            </a:lnTo>
                            <a:lnTo>
                              <a:pt x="42" y="67"/>
                            </a:lnTo>
                            <a:lnTo>
                              <a:pt x="42" y="69"/>
                            </a:lnTo>
                            <a:lnTo>
                              <a:pt x="40" y="69"/>
                            </a:lnTo>
                            <a:lnTo>
                              <a:pt x="40" y="69"/>
                            </a:lnTo>
                            <a:lnTo>
                              <a:pt x="40" y="67"/>
                            </a:lnTo>
                            <a:lnTo>
                              <a:pt x="38" y="67"/>
                            </a:lnTo>
                            <a:lnTo>
                              <a:pt x="38" y="69"/>
                            </a:lnTo>
                            <a:lnTo>
                              <a:pt x="38" y="69"/>
                            </a:lnTo>
                            <a:lnTo>
                              <a:pt x="38" y="69"/>
                            </a:lnTo>
                            <a:lnTo>
                              <a:pt x="37" y="69"/>
                            </a:lnTo>
                            <a:lnTo>
                              <a:pt x="37" y="67"/>
                            </a:lnTo>
                            <a:lnTo>
                              <a:pt x="37" y="67"/>
                            </a:lnTo>
                            <a:lnTo>
                              <a:pt x="37" y="67"/>
                            </a:lnTo>
                            <a:lnTo>
                              <a:pt x="37" y="69"/>
                            </a:lnTo>
                            <a:lnTo>
                              <a:pt x="35" y="67"/>
                            </a:lnTo>
                            <a:lnTo>
                              <a:pt x="34" y="67"/>
                            </a:lnTo>
                            <a:lnTo>
                              <a:pt x="35" y="67"/>
                            </a:lnTo>
                            <a:lnTo>
                              <a:pt x="35" y="67"/>
                            </a:lnTo>
                            <a:lnTo>
                              <a:pt x="35" y="67"/>
                            </a:lnTo>
                            <a:lnTo>
                              <a:pt x="35" y="66"/>
                            </a:lnTo>
                            <a:lnTo>
                              <a:pt x="34" y="66"/>
                            </a:lnTo>
                            <a:lnTo>
                              <a:pt x="34" y="67"/>
                            </a:lnTo>
                            <a:lnTo>
                              <a:pt x="34" y="67"/>
                            </a:lnTo>
                            <a:lnTo>
                              <a:pt x="34" y="66"/>
                            </a:lnTo>
                            <a:lnTo>
                              <a:pt x="34" y="66"/>
                            </a:lnTo>
                            <a:lnTo>
                              <a:pt x="34" y="66"/>
                            </a:lnTo>
                            <a:lnTo>
                              <a:pt x="34" y="66"/>
                            </a:lnTo>
                            <a:lnTo>
                              <a:pt x="34" y="64"/>
                            </a:lnTo>
                            <a:lnTo>
                              <a:pt x="32" y="66"/>
                            </a:lnTo>
                            <a:lnTo>
                              <a:pt x="34" y="67"/>
                            </a:lnTo>
                            <a:lnTo>
                              <a:pt x="34" y="67"/>
                            </a:lnTo>
                            <a:lnTo>
                              <a:pt x="32" y="67"/>
                            </a:lnTo>
                            <a:lnTo>
                              <a:pt x="31" y="67"/>
                            </a:lnTo>
                            <a:lnTo>
                              <a:pt x="29" y="69"/>
                            </a:lnTo>
                            <a:lnTo>
                              <a:pt x="29" y="67"/>
                            </a:lnTo>
                            <a:lnTo>
                              <a:pt x="28" y="67"/>
                            </a:lnTo>
                            <a:lnTo>
                              <a:pt x="26" y="67"/>
                            </a:lnTo>
                            <a:lnTo>
                              <a:pt x="28" y="67"/>
                            </a:lnTo>
                            <a:lnTo>
                              <a:pt x="28" y="66"/>
                            </a:lnTo>
                            <a:lnTo>
                              <a:pt x="26" y="66"/>
                            </a:lnTo>
                            <a:lnTo>
                              <a:pt x="26" y="66"/>
                            </a:lnTo>
                            <a:lnTo>
                              <a:pt x="25" y="67"/>
                            </a:lnTo>
                            <a:lnTo>
                              <a:pt x="25" y="67"/>
                            </a:lnTo>
                            <a:lnTo>
                              <a:pt x="23" y="66"/>
                            </a:lnTo>
                            <a:lnTo>
                              <a:pt x="22" y="64"/>
                            </a:lnTo>
                            <a:lnTo>
                              <a:pt x="22" y="64"/>
                            </a:lnTo>
                            <a:lnTo>
                              <a:pt x="20" y="63"/>
                            </a:lnTo>
                            <a:lnTo>
                              <a:pt x="19" y="63"/>
                            </a:lnTo>
                            <a:lnTo>
                              <a:pt x="17" y="63"/>
                            </a:lnTo>
                            <a:lnTo>
                              <a:pt x="17" y="63"/>
                            </a:lnTo>
                            <a:lnTo>
                              <a:pt x="16" y="61"/>
                            </a:lnTo>
                            <a:lnTo>
                              <a:pt x="16" y="61"/>
                            </a:lnTo>
                            <a:lnTo>
                              <a:pt x="14" y="61"/>
                            </a:lnTo>
                            <a:lnTo>
                              <a:pt x="14" y="60"/>
                            </a:lnTo>
                            <a:lnTo>
                              <a:pt x="16" y="60"/>
                            </a:lnTo>
                            <a:lnTo>
                              <a:pt x="16" y="60"/>
                            </a:lnTo>
                            <a:lnTo>
                              <a:pt x="16" y="60"/>
                            </a:lnTo>
                            <a:lnTo>
                              <a:pt x="14" y="60"/>
                            </a:lnTo>
                            <a:lnTo>
                              <a:pt x="14" y="58"/>
                            </a:lnTo>
                            <a:lnTo>
                              <a:pt x="14" y="58"/>
                            </a:lnTo>
                            <a:lnTo>
                              <a:pt x="14" y="58"/>
                            </a:lnTo>
                            <a:lnTo>
                              <a:pt x="14" y="58"/>
                            </a:lnTo>
                            <a:lnTo>
                              <a:pt x="12" y="60"/>
                            </a:lnTo>
                            <a:lnTo>
                              <a:pt x="14" y="58"/>
                            </a:lnTo>
                            <a:lnTo>
                              <a:pt x="12" y="57"/>
                            </a:lnTo>
                            <a:lnTo>
                              <a:pt x="12" y="57"/>
                            </a:lnTo>
                            <a:lnTo>
                              <a:pt x="11" y="55"/>
                            </a:lnTo>
                            <a:lnTo>
                              <a:pt x="11" y="55"/>
                            </a:lnTo>
                            <a:lnTo>
                              <a:pt x="11" y="57"/>
                            </a:lnTo>
                            <a:lnTo>
                              <a:pt x="11" y="57"/>
                            </a:lnTo>
                            <a:lnTo>
                              <a:pt x="11" y="55"/>
                            </a:lnTo>
                            <a:lnTo>
                              <a:pt x="11" y="55"/>
                            </a:lnTo>
                            <a:lnTo>
                              <a:pt x="9" y="55"/>
                            </a:lnTo>
                            <a:lnTo>
                              <a:pt x="11" y="54"/>
                            </a:lnTo>
                            <a:lnTo>
                              <a:pt x="9" y="54"/>
                            </a:lnTo>
                            <a:lnTo>
                              <a:pt x="9" y="54"/>
                            </a:lnTo>
                            <a:lnTo>
                              <a:pt x="9" y="54"/>
                            </a:lnTo>
                            <a:lnTo>
                              <a:pt x="8" y="52"/>
                            </a:lnTo>
                            <a:lnTo>
                              <a:pt x="8" y="52"/>
                            </a:lnTo>
                            <a:lnTo>
                              <a:pt x="8" y="52"/>
                            </a:lnTo>
                            <a:lnTo>
                              <a:pt x="8" y="52"/>
                            </a:lnTo>
                            <a:lnTo>
                              <a:pt x="6" y="51"/>
                            </a:lnTo>
                            <a:lnTo>
                              <a:pt x="6" y="49"/>
                            </a:lnTo>
                            <a:lnTo>
                              <a:pt x="6" y="51"/>
                            </a:lnTo>
                            <a:lnTo>
                              <a:pt x="8" y="49"/>
                            </a:lnTo>
                            <a:lnTo>
                              <a:pt x="6" y="49"/>
                            </a:lnTo>
                            <a:lnTo>
                              <a:pt x="6" y="49"/>
                            </a:lnTo>
                            <a:lnTo>
                              <a:pt x="6" y="49"/>
                            </a:lnTo>
                            <a:lnTo>
                              <a:pt x="6" y="47"/>
                            </a:lnTo>
                            <a:lnTo>
                              <a:pt x="6" y="47"/>
                            </a:lnTo>
                            <a:lnTo>
                              <a:pt x="6" y="47"/>
                            </a:lnTo>
                            <a:lnTo>
                              <a:pt x="8" y="47"/>
                            </a:lnTo>
                            <a:lnTo>
                              <a:pt x="6" y="46"/>
                            </a:lnTo>
                            <a:lnTo>
                              <a:pt x="8" y="46"/>
                            </a:lnTo>
                            <a:lnTo>
                              <a:pt x="6" y="44"/>
                            </a:lnTo>
                            <a:lnTo>
                              <a:pt x="6" y="44"/>
                            </a:lnTo>
                            <a:lnTo>
                              <a:pt x="6" y="43"/>
                            </a:lnTo>
                            <a:lnTo>
                              <a:pt x="6" y="43"/>
                            </a:lnTo>
                            <a:lnTo>
                              <a:pt x="6" y="43"/>
                            </a:lnTo>
                            <a:lnTo>
                              <a:pt x="8" y="43"/>
                            </a:lnTo>
                            <a:lnTo>
                              <a:pt x="8" y="41"/>
                            </a:lnTo>
                            <a:lnTo>
                              <a:pt x="8" y="41"/>
                            </a:lnTo>
                            <a:lnTo>
                              <a:pt x="6" y="41"/>
                            </a:lnTo>
                            <a:lnTo>
                              <a:pt x="6" y="41"/>
                            </a:lnTo>
                            <a:lnTo>
                              <a:pt x="6" y="41"/>
                            </a:lnTo>
                            <a:lnTo>
                              <a:pt x="8" y="41"/>
                            </a:lnTo>
                            <a:lnTo>
                              <a:pt x="9" y="43"/>
                            </a:lnTo>
                            <a:lnTo>
                              <a:pt x="8" y="43"/>
                            </a:lnTo>
                            <a:lnTo>
                              <a:pt x="6" y="43"/>
                            </a:lnTo>
                            <a:lnTo>
                              <a:pt x="8" y="44"/>
                            </a:lnTo>
                            <a:lnTo>
                              <a:pt x="9" y="44"/>
                            </a:lnTo>
                            <a:lnTo>
                              <a:pt x="8" y="44"/>
                            </a:lnTo>
                            <a:lnTo>
                              <a:pt x="8" y="46"/>
                            </a:lnTo>
                            <a:lnTo>
                              <a:pt x="8" y="46"/>
                            </a:lnTo>
                            <a:lnTo>
                              <a:pt x="9" y="46"/>
                            </a:lnTo>
                            <a:lnTo>
                              <a:pt x="8" y="46"/>
                            </a:lnTo>
                            <a:lnTo>
                              <a:pt x="8" y="46"/>
                            </a:lnTo>
                            <a:lnTo>
                              <a:pt x="9" y="47"/>
                            </a:lnTo>
                            <a:lnTo>
                              <a:pt x="9" y="49"/>
                            </a:lnTo>
                            <a:lnTo>
                              <a:pt x="8" y="49"/>
                            </a:lnTo>
                            <a:lnTo>
                              <a:pt x="8" y="49"/>
                            </a:lnTo>
                            <a:lnTo>
                              <a:pt x="8" y="49"/>
                            </a:lnTo>
                            <a:lnTo>
                              <a:pt x="9" y="51"/>
                            </a:lnTo>
                            <a:lnTo>
                              <a:pt x="12" y="51"/>
                            </a:lnTo>
                            <a:lnTo>
                              <a:pt x="12" y="52"/>
                            </a:lnTo>
                            <a:lnTo>
                              <a:pt x="14" y="54"/>
                            </a:lnTo>
                            <a:lnTo>
                              <a:pt x="14" y="55"/>
                            </a:lnTo>
                            <a:lnTo>
                              <a:pt x="16" y="55"/>
                            </a:lnTo>
                            <a:lnTo>
                              <a:pt x="16" y="55"/>
                            </a:lnTo>
                            <a:lnTo>
                              <a:pt x="16" y="54"/>
                            </a:lnTo>
                            <a:lnTo>
                              <a:pt x="16" y="54"/>
                            </a:lnTo>
                            <a:lnTo>
                              <a:pt x="16" y="55"/>
                            </a:lnTo>
                            <a:lnTo>
                              <a:pt x="16" y="55"/>
                            </a:lnTo>
                            <a:lnTo>
                              <a:pt x="17" y="55"/>
                            </a:lnTo>
                            <a:lnTo>
                              <a:pt x="17" y="57"/>
                            </a:lnTo>
                            <a:lnTo>
                              <a:pt x="19" y="57"/>
                            </a:lnTo>
                            <a:lnTo>
                              <a:pt x="19" y="57"/>
                            </a:lnTo>
                            <a:lnTo>
                              <a:pt x="19" y="58"/>
                            </a:lnTo>
                            <a:lnTo>
                              <a:pt x="19" y="58"/>
                            </a:lnTo>
                            <a:lnTo>
                              <a:pt x="17" y="58"/>
                            </a:lnTo>
                            <a:lnTo>
                              <a:pt x="17" y="60"/>
                            </a:lnTo>
                            <a:lnTo>
                              <a:pt x="19" y="60"/>
                            </a:lnTo>
                            <a:lnTo>
                              <a:pt x="19" y="60"/>
                            </a:lnTo>
                            <a:lnTo>
                              <a:pt x="20" y="60"/>
                            </a:lnTo>
                            <a:lnTo>
                              <a:pt x="22" y="60"/>
                            </a:lnTo>
                            <a:lnTo>
                              <a:pt x="22" y="60"/>
                            </a:lnTo>
                            <a:lnTo>
                              <a:pt x="22" y="60"/>
                            </a:lnTo>
                            <a:lnTo>
                              <a:pt x="22" y="60"/>
                            </a:lnTo>
                            <a:lnTo>
                              <a:pt x="23" y="61"/>
                            </a:lnTo>
                            <a:lnTo>
                              <a:pt x="23" y="63"/>
                            </a:lnTo>
                            <a:lnTo>
                              <a:pt x="22" y="61"/>
                            </a:lnTo>
                            <a:lnTo>
                              <a:pt x="22" y="63"/>
                            </a:lnTo>
                            <a:lnTo>
                              <a:pt x="23" y="63"/>
                            </a:lnTo>
                            <a:lnTo>
                              <a:pt x="25" y="63"/>
                            </a:lnTo>
                            <a:lnTo>
                              <a:pt x="25" y="63"/>
                            </a:lnTo>
                            <a:lnTo>
                              <a:pt x="23" y="63"/>
                            </a:lnTo>
                            <a:lnTo>
                              <a:pt x="23" y="63"/>
                            </a:lnTo>
                            <a:lnTo>
                              <a:pt x="25" y="63"/>
                            </a:lnTo>
                            <a:lnTo>
                              <a:pt x="26" y="63"/>
                            </a:lnTo>
                            <a:lnTo>
                              <a:pt x="25" y="64"/>
                            </a:lnTo>
                            <a:lnTo>
                              <a:pt x="26" y="64"/>
                            </a:lnTo>
                            <a:lnTo>
                              <a:pt x="26" y="63"/>
                            </a:lnTo>
                            <a:lnTo>
                              <a:pt x="26" y="63"/>
                            </a:lnTo>
                            <a:lnTo>
                              <a:pt x="28" y="63"/>
                            </a:lnTo>
                            <a:lnTo>
                              <a:pt x="28" y="63"/>
                            </a:lnTo>
                            <a:lnTo>
                              <a:pt x="28" y="63"/>
                            </a:lnTo>
                            <a:lnTo>
                              <a:pt x="28" y="64"/>
                            </a:lnTo>
                            <a:lnTo>
                              <a:pt x="28" y="64"/>
                            </a:lnTo>
                            <a:lnTo>
                              <a:pt x="29" y="64"/>
                            </a:lnTo>
                            <a:lnTo>
                              <a:pt x="29" y="64"/>
                            </a:lnTo>
                            <a:lnTo>
                              <a:pt x="29" y="63"/>
                            </a:lnTo>
                            <a:lnTo>
                              <a:pt x="29" y="63"/>
                            </a:lnTo>
                            <a:lnTo>
                              <a:pt x="31" y="63"/>
                            </a:lnTo>
                            <a:lnTo>
                              <a:pt x="31" y="63"/>
                            </a:lnTo>
                            <a:lnTo>
                              <a:pt x="31" y="63"/>
                            </a:lnTo>
                            <a:lnTo>
                              <a:pt x="32" y="64"/>
                            </a:lnTo>
                            <a:lnTo>
                              <a:pt x="34" y="64"/>
                            </a:lnTo>
                            <a:lnTo>
                              <a:pt x="35" y="63"/>
                            </a:lnTo>
                            <a:lnTo>
                              <a:pt x="37" y="63"/>
                            </a:lnTo>
                            <a:lnTo>
                              <a:pt x="40" y="64"/>
                            </a:lnTo>
                            <a:lnTo>
                              <a:pt x="40" y="63"/>
                            </a:lnTo>
                            <a:lnTo>
                              <a:pt x="40" y="63"/>
                            </a:lnTo>
                            <a:lnTo>
                              <a:pt x="42" y="63"/>
                            </a:lnTo>
                            <a:lnTo>
                              <a:pt x="45" y="63"/>
                            </a:lnTo>
                            <a:lnTo>
                              <a:pt x="43" y="64"/>
                            </a:lnTo>
                            <a:lnTo>
                              <a:pt x="48" y="63"/>
                            </a:lnTo>
                            <a:lnTo>
                              <a:pt x="49" y="63"/>
                            </a:lnTo>
                            <a:lnTo>
                              <a:pt x="49" y="63"/>
                            </a:lnTo>
                            <a:lnTo>
                              <a:pt x="49" y="63"/>
                            </a:lnTo>
                            <a:lnTo>
                              <a:pt x="51" y="63"/>
                            </a:lnTo>
                            <a:lnTo>
                              <a:pt x="51" y="64"/>
                            </a:lnTo>
                            <a:lnTo>
                              <a:pt x="52" y="64"/>
                            </a:lnTo>
                            <a:lnTo>
                              <a:pt x="52" y="64"/>
                            </a:lnTo>
                            <a:lnTo>
                              <a:pt x="52" y="63"/>
                            </a:lnTo>
                            <a:lnTo>
                              <a:pt x="54" y="63"/>
                            </a:lnTo>
                            <a:lnTo>
                              <a:pt x="57" y="63"/>
                            </a:lnTo>
                            <a:lnTo>
                              <a:pt x="60" y="61"/>
                            </a:lnTo>
                            <a:lnTo>
                              <a:pt x="60" y="63"/>
                            </a:lnTo>
                            <a:lnTo>
                              <a:pt x="60" y="63"/>
                            </a:lnTo>
                            <a:lnTo>
                              <a:pt x="58" y="63"/>
                            </a:lnTo>
                            <a:lnTo>
                              <a:pt x="58" y="64"/>
                            </a:lnTo>
                            <a:lnTo>
                              <a:pt x="61" y="64"/>
                            </a:lnTo>
                            <a:lnTo>
                              <a:pt x="64" y="63"/>
                            </a:lnTo>
                            <a:lnTo>
                              <a:pt x="64" y="64"/>
                            </a:lnTo>
                            <a:lnTo>
                              <a:pt x="64" y="64"/>
                            </a:lnTo>
                            <a:lnTo>
                              <a:pt x="64" y="64"/>
                            </a:lnTo>
                            <a:lnTo>
                              <a:pt x="64" y="63"/>
                            </a:lnTo>
                            <a:lnTo>
                              <a:pt x="66" y="63"/>
                            </a:lnTo>
                            <a:lnTo>
                              <a:pt x="66" y="63"/>
                            </a:lnTo>
                            <a:lnTo>
                              <a:pt x="66" y="64"/>
                            </a:lnTo>
                            <a:lnTo>
                              <a:pt x="66" y="63"/>
                            </a:lnTo>
                            <a:lnTo>
                              <a:pt x="66" y="63"/>
                            </a:lnTo>
                            <a:lnTo>
                              <a:pt x="66" y="64"/>
                            </a:lnTo>
                            <a:lnTo>
                              <a:pt x="68" y="63"/>
                            </a:lnTo>
                            <a:lnTo>
                              <a:pt x="69" y="63"/>
                            </a:lnTo>
                            <a:lnTo>
                              <a:pt x="69" y="63"/>
                            </a:lnTo>
                            <a:lnTo>
                              <a:pt x="69" y="63"/>
                            </a:lnTo>
                            <a:lnTo>
                              <a:pt x="69" y="64"/>
                            </a:lnTo>
                            <a:lnTo>
                              <a:pt x="71" y="64"/>
                            </a:lnTo>
                            <a:lnTo>
                              <a:pt x="72" y="64"/>
                            </a:lnTo>
                            <a:lnTo>
                              <a:pt x="72" y="64"/>
                            </a:lnTo>
                            <a:lnTo>
                              <a:pt x="72" y="64"/>
                            </a:lnTo>
                            <a:lnTo>
                              <a:pt x="74" y="64"/>
                            </a:lnTo>
                            <a:lnTo>
                              <a:pt x="74" y="64"/>
                            </a:lnTo>
                            <a:lnTo>
                              <a:pt x="74" y="64"/>
                            </a:lnTo>
                            <a:lnTo>
                              <a:pt x="74" y="64"/>
                            </a:lnTo>
                            <a:lnTo>
                              <a:pt x="75" y="63"/>
                            </a:lnTo>
                            <a:lnTo>
                              <a:pt x="74" y="63"/>
                            </a:lnTo>
                            <a:lnTo>
                              <a:pt x="75" y="63"/>
                            </a:lnTo>
                            <a:lnTo>
                              <a:pt x="75" y="63"/>
                            </a:lnTo>
                            <a:lnTo>
                              <a:pt x="77" y="63"/>
                            </a:lnTo>
                            <a:lnTo>
                              <a:pt x="78" y="63"/>
                            </a:lnTo>
                            <a:lnTo>
                              <a:pt x="77" y="61"/>
                            </a:lnTo>
                            <a:lnTo>
                              <a:pt x="78" y="61"/>
                            </a:lnTo>
                            <a:lnTo>
                              <a:pt x="80" y="61"/>
                            </a:lnTo>
                            <a:lnTo>
                              <a:pt x="80" y="63"/>
                            </a:lnTo>
                            <a:lnTo>
                              <a:pt x="80" y="63"/>
                            </a:lnTo>
                            <a:lnTo>
                              <a:pt x="80" y="63"/>
                            </a:lnTo>
                            <a:lnTo>
                              <a:pt x="81" y="63"/>
                            </a:lnTo>
                            <a:lnTo>
                              <a:pt x="84" y="63"/>
                            </a:lnTo>
                            <a:lnTo>
                              <a:pt x="86" y="61"/>
                            </a:lnTo>
                            <a:lnTo>
                              <a:pt x="86" y="63"/>
                            </a:lnTo>
                            <a:lnTo>
                              <a:pt x="86" y="63"/>
                            </a:lnTo>
                            <a:lnTo>
                              <a:pt x="87" y="63"/>
                            </a:lnTo>
                            <a:lnTo>
                              <a:pt x="89" y="61"/>
                            </a:lnTo>
                            <a:lnTo>
                              <a:pt x="89" y="61"/>
                            </a:lnTo>
                            <a:lnTo>
                              <a:pt x="87" y="63"/>
                            </a:lnTo>
                            <a:lnTo>
                              <a:pt x="89" y="63"/>
                            </a:lnTo>
                            <a:lnTo>
                              <a:pt x="90" y="61"/>
                            </a:lnTo>
                            <a:lnTo>
                              <a:pt x="90" y="61"/>
                            </a:lnTo>
                            <a:lnTo>
                              <a:pt x="90" y="61"/>
                            </a:lnTo>
                            <a:lnTo>
                              <a:pt x="90" y="63"/>
                            </a:lnTo>
                            <a:lnTo>
                              <a:pt x="90" y="61"/>
                            </a:lnTo>
                            <a:lnTo>
                              <a:pt x="92" y="61"/>
                            </a:lnTo>
                            <a:lnTo>
                              <a:pt x="92" y="63"/>
                            </a:lnTo>
                            <a:lnTo>
                              <a:pt x="92" y="63"/>
                            </a:lnTo>
                            <a:lnTo>
                              <a:pt x="92" y="63"/>
                            </a:lnTo>
                            <a:lnTo>
                              <a:pt x="94" y="64"/>
                            </a:lnTo>
                            <a:lnTo>
                              <a:pt x="92" y="64"/>
                            </a:lnTo>
                            <a:lnTo>
                              <a:pt x="94" y="64"/>
                            </a:lnTo>
                            <a:lnTo>
                              <a:pt x="95" y="63"/>
                            </a:lnTo>
                            <a:lnTo>
                              <a:pt x="95" y="61"/>
                            </a:lnTo>
                            <a:lnTo>
                              <a:pt x="94" y="61"/>
                            </a:lnTo>
                            <a:lnTo>
                              <a:pt x="95" y="61"/>
                            </a:lnTo>
                            <a:lnTo>
                              <a:pt x="95" y="61"/>
                            </a:lnTo>
                            <a:lnTo>
                              <a:pt x="95" y="61"/>
                            </a:lnTo>
                            <a:lnTo>
                              <a:pt x="98" y="61"/>
                            </a:lnTo>
                            <a:lnTo>
                              <a:pt x="103" y="61"/>
                            </a:lnTo>
                            <a:lnTo>
                              <a:pt x="103" y="61"/>
                            </a:lnTo>
                            <a:lnTo>
                              <a:pt x="101" y="61"/>
                            </a:lnTo>
                            <a:lnTo>
                              <a:pt x="101" y="61"/>
                            </a:lnTo>
                            <a:lnTo>
                              <a:pt x="104" y="61"/>
                            </a:lnTo>
                            <a:lnTo>
                              <a:pt x="106" y="61"/>
                            </a:lnTo>
                            <a:lnTo>
                              <a:pt x="109" y="60"/>
                            </a:lnTo>
                            <a:lnTo>
                              <a:pt x="109" y="61"/>
                            </a:lnTo>
                            <a:lnTo>
                              <a:pt x="107" y="61"/>
                            </a:lnTo>
                            <a:lnTo>
                              <a:pt x="106" y="61"/>
                            </a:lnTo>
                            <a:lnTo>
                              <a:pt x="106" y="63"/>
                            </a:lnTo>
                            <a:lnTo>
                              <a:pt x="110" y="61"/>
                            </a:lnTo>
                            <a:lnTo>
                              <a:pt x="115" y="60"/>
                            </a:lnTo>
                            <a:lnTo>
                              <a:pt x="116" y="61"/>
                            </a:lnTo>
                            <a:lnTo>
                              <a:pt x="116" y="61"/>
                            </a:lnTo>
                            <a:lnTo>
                              <a:pt x="118" y="60"/>
                            </a:lnTo>
                            <a:lnTo>
                              <a:pt x="120" y="61"/>
                            </a:lnTo>
                            <a:lnTo>
                              <a:pt x="121" y="60"/>
                            </a:lnTo>
                            <a:lnTo>
                              <a:pt x="121" y="60"/>
                            </a:lnTo>
                            <a:lnTo>
                              <a:pt x="121" y="60"/>
                            </a:lnTo>
                            <a:lnTo>
                              <a:pt x="123" y="61"/>
                            </a:lnTo>
                            <a:lnTo>
                              <a:pt x="123" y="61"/>
                            </a:lnTo>
                            <a:lnTo>
                              <a:pt x="124" y="61"/>
                            </a:lnTo>
                            <a:lnTo>
                              <a:pt x="124" y="61"/>
                            </a:lnTo>
                            <a:lnTo>
                              <a:pt x="126" y="61"/>
                            </a:lnTo>
                            <a:lnTo>
                              <a:pt x="126" y="61"/>
                            </a:lnTo>
                            <a:lnTo>
                              <a:pt x="126" y="61"/>
                            </a:lnTo>
                            <a:lnTo>
                              <a:pt x="127" y="61"/>
                            </a:lnTo>
                            <a:lnTo>
                              <a:pt x="127" y="60"/>
                            </a:lnTo>
                            <a:lnTo>
                              <a:pt x="129" y="60"/>
                            </a:lnTo>
                            <a:lnTo>
                              <a:pt x="130" y="60"/>
                            </a:lnTo>
                            <a:lnTo>
                              <a:pt x="130" y="58"/>
                            </a:lnTo>
                            <a:lnTo>
                              <a:pt x="132" y="58"/>
                            </a:lnTo>
                            <a:lnTo>
                              <a:pt x="132" y="58"/>
                            </a:lnTo>
                            <a:lnTo>
                              <a:pt x="132" y="58"/>
                            </a:lnTo>
                            <a:lnTo>
                              <a:pt x="132" y="58"/>
                            </a:lnTo>
                            <a:lnTo>
                              <a:pt x="133" y="58"/>
                            </a:lnTo>
                            <a:lnTo>
                              <a:pt x="133" y="57"/>
                            </a:lnTo>
                            <a:lnTo>
                              <a:pt x="135" y="58"/>
                            </a:lnTo>
                            <a:lnTo>
                              <a:pt x="135" y="58"/>
                            </a:lnTo>
                            <a:lnTo>
                              <a:pt x="135" y="57"/>
                            </a:lnTo>
                            <a:lnTo>
                              <a:pt x="135" y="57"/>
                            </a:lnTo>
                            <a:lnTo>
                              <a:pt x="136" y="55"/>
                            </a:lnTo>
                            <a:lnTo>
                              <a:pt x="136" y="57"/>
                            </a:lnTo>
                            <a:lnTo>
                              <a:pt x="136" y="57"/>
                            </a:lnTo>
                            <a:lnTo>
                              <a:pt x="138" y="55"/>
                            </a:lnTo>
                            <a:lnTo>
                              <a:pt x="139" y="54"/>
                            </a:lnTo>
                            <a:lnTo>
                              <a:pt x="141" y="51"/>
                            </a:lnTo>
                            <a:lnTo>
                              <a:pt x="142" y="49"/>
                            </a:lnTo>
                            <a:lnTo>
                              <a:pt x="142" y="51"/>
                            </a:lnTo>
                            <a:lnTo>
                              <a:pt x="144" y="49"/>
                            </a:lnTo>
                            <a:lnTo>
                              <a:pt x="144" y="47"/>
                            </a:lnTo>
                            <a:lnTo>
                              <a:pt x="142" y="47"/>
                            </a:lnTo>
                            <a:lnTo>
                              <a:pt x="142" y="46"/>
                            </a:lnTo>
                            <a:lnTo>
                              <a:pt x="145" y="43"/>
                            </a:lnTo>
                            <a:lnTo>
                              <a:pt x="147" y="38"/>
                            </a:lnTo>
                            <a:lnTo>
                              <a:pt x="147" y="34"/>
                            </a:lnTo>
                            <a:lnTo>
                              <a:pt x="147" y="34"/>
                            </a:lnTo>
                            <a:lnTo>
                              <a:pt x="145" y="34"/>
                            </a:lnTo>
                            <a:lnTo>
                              <a:pt x="147" y="34"/>
                            </a:lnTo>
                            <a:lnTo>
                              <a:pt x="147" y="34"/>
                            </a:lnTo>
                            <a:lnTo>
                              <a:pt x="147" y="32"/>
                            </a:lnTo>
                            <a:lnTo>
                              <a:pt x="145" y="34"/>
                            </a:lnTo>
                            <a:lnTo>
                              <a:pt x="145" y="31"/>
                            </a:lnTo>
                            <a:lnTo>
                              <a:pt x="145" y="29"/>
                            </a:lnTo>
                            <a:lnTo>
                              <a:pt x="145" y="28"/>
                            </a:lnTo>
                            <a:lnTo>
                              <a:pt x="145" y="26"/>
                            </a:lnTo>
                            <a:lnTo>
                              <a:pt x="144" y="24"/>
                            </a:lnTo>
                            <a:lnTo>
                              <a:pt x="144" y="23"/>
                            </a:lnTo>
                            <a:lnTo>
                              <a:pt x="144" y="21"/>
                            </a:lnTo>
                            <a:lnTo>
                              <a:pt x="142" y="21"/>
                            </a:lnTo>
                            <a:lnTo>
                              <a:pt x="142" y="20"/>
                            </a:lnTo>
                            <a:lnTo>
                              <a:pt x="142" y="20"/>
                            </a:lnTo>
                            <a:lnTo>
                              <a:pt x="142" y="20"/>
                            </a:lnTo>
                            <a:lnTo>
                              <a:pt x="141" y="18"/>
                            </a:lnTo>
                            <a:lnTo>
                              <a:pt x="141" y="18"/>
                            </a:lnTo>
                            <a:lnTo>
                              <a:pt x="139" y="18"/>
                            </a:lnTo>
                            <a:lnTo>
                              <a:pt x="138" y="17"/>
                            </a:lnTo>
                            <a:lnTo>
                              <a:pt x="138" y="15"/>
                            </a:lnTo>
                            <a:lnTo>
                              <a:pt x="136" y="14"/>
                            </a:lnTo>
                            <a:lnTo>
                              <a:pt x="135" y="14"/>
                            </a:lnTo>
                            <a:lnTo>
                              <a:pt x="135" y="14"/>
                            </a:lnTo>
                            <a:lnTo>
                              <a:pt x="135" y="12"/>
                            </a:lnTo>
                            <a:lnTo>
                              <a:pt x="135" y="12"/>
                            </a:lnTo>
                            <a:lnTo>
                              <a:pt x="133" y="12"/>
                            </a:lnTo>
                            <a:lnTo>
                              <a:pt x="135" y="12"/>
                            </a:lnTo>
                            <a:lnTo>
                              <a:pt x="132" y="12"/>
                            </a:lnTo>
                            <a:lnTo>
                              <a:pt x="130" y="12"/>
                            </a:lnTo>
                            <a:lnTo>
                              <a:pt x="129" y="12"/>
                            </a:lnTo>
                            <a:lnTo>
                              <a:pt x="130" y="12"/>
                            </a:lnTo>
                            <a:lnTo>
                              <a:pt x="129" y="11"/>
                            </a:lnTo>
                            <a:lnTo>
                              <a:pt x="129" y="11"/>
                            </a:lnTo>
                            <a:lnTo>
                              <a:pt x="129" y="11"/>
                            </a:lnTo>
                            <a:lnTo>
                              <a:pt x="129" y="11"/>
                            </a:lnTo>
                            <a:lnTo>
                              <a:pt x="127" y="12"/>
                            </a:lnTo>
                            <a:lnTo>
                              <a:pt x="126" y="11"/>
                            </a:lnTo>
                            <a:lnTo>
                              <a:pt x="124" y="11"/>
                            </a:lnTo>
                            <a:lnTo>
                              <a:pt x="123" y="11"/>
                            </a:lnTo>
                            <a:lnTo>
                              <a:pt x="123" y="12"/>
                            </a:lnTo>
                            <a:lnTo>
                              <a:pt x="120" y="12"/>
                            </a:lnTo>
                            <a:lnTo>
                              <a:pt x="116" y="12"/>
                            </a:lnTo>
                            <a:lnTo>
                              <a:pt x="116" y="12"/>
                            </a:lnTo>
                            <a:lnTo>
                              <a:pt x="115" y="12"/>
                            </a:lnTo>
                            <a:lnTo>
                              <a:pt x="113" y="12"/>
                            </a:lnTo>
                            <a:lnTo>
                              <a:pt x="113" y="12"/>
                            </a:lnTo>
                            <a:lnTo>
                              <a:pt x="113" y="11"/>
                            </a:lnTo>
                            <a:lnTo>
                              <a:pt x="113" y="11"/>
                            </a:lnTo>
                            <a:lnTo>
                              <a:pt x="112" y="11"/>
                            </a:lnTo>
                            <a:lnTo>
                              <a:pt x="113" y="11"/>
                            </a:lnTo>
                            <a:lnTo>
                              <a:pt x="113" y="9"/>
                            </a:lnTo>
                            <a:lnTo>
                              <a:pt x="112" y="9"/>
                            </a:lnTo>
                            <a:lnTo>
                              <a:pt x="112" y="11"/>
                            </a:lnTo>
                            <a:lnTo>
                              <a:pt x="112" y="11"/>
                            </a:lnTo>
                            <a:lnTo>
                              <a:pt x="112" y="11"/>
                            </a:lnTo>
                            <a:lnTo>
                              <a:pt x="112" y="9"/>
                            </a:lnTo>
                            <a:lnTo>
                              <a:pt x="112" y="11"/>
                            </a:lnTo>
                            <a:lnTo>
                              <a:pt x="112" y="11"/>
                            </a:lnTo>
                            <a:lnTo>
                              <a:pt x="112" y="12"/>
                            </a:lnTo>
                            <a:lnTo>
                              <a:pt x="107" y="12"/>
                            </a:lnTo>
                            <a:lnTo>
                              <a:pt x="104" y="12"/>
                            </a:lnTo>
                            <a:lnTo>
                              <a:pt x="104" y="11"/>
                            </a:lnTo>
                            <a:lnTo>
                              <a:pt x="103" y="11"/>
                            </a:lnTo>
                            <a:lnTo>
                              <a:pt x="101" y="11"/>
                            </a:lnTo>
                            <a:lnTo>
                              <a:pt x="101" y="11"/>
                            </a:lnTo>
                            <a:lnTo>
                              <a:pt x="101" y="12"/>
                            </a:lnTo>
                            <a:lnTo>
                              <a:pt x="100" y="12"/>
                            </a:lnTo>
                            <a:lnTo>
                              <a:pt x="100" y="12"/>
                            </a:lnTo>
                            <a:lnTo>
                              <a:pt x="100" y="11"/>
                            </a:lnTo>
                            <a:lnTo>
                              <a:pt x="98" y="12"/>
                            </a:lnTo>
                            <a:lnTo>
                              <a:pt x="100" y="11"/>
                            </a:lnTo>
                            <a:lnTo>
                              <a:pt x="100" y="11"/>
                            </a:lnTo>
                            <a:lnTo>
                              <a:pt x="97" y="12"/>
                            </a:lnTo>
                            <a:lnTo>
                              <a:pt x="97" y="11"/>
                            </a:lnTo>
                            <a:lnTo>
                              <a:pt x="95" y="11"/>
                            </a:lnTo>
                            <a:lnTo>
                              <a:pt x="94" y="11"/>
                            </a:lnTo>
                            <a:lnTo>
                              <a:pt x="94" y="11"/>
                            </a:lnTo>
                            <a:lnTo>
                              <a:pt x="94" y="11"/>
                            </a:lnTo>
                            <a:lnTo>
                              <a:pt x="94" y="11"/>
                            </a:lnTo>
                            <a:lnTo>
                              <a:pt x="92" y="9"/>
                            </a:lnTo>
                            <a:lnTo>
                              <a:pt x="92" y="11"/>
                            </a:lnTo>
                            <a:lnTo>
                              <a:pt x="92" y="9"/>
                            </a:lnTo>
                            <a:lnTo>
                              <a:pt x="90" y="11"/>
                            </a:lnTo>
                            <a:lnTo>
                              <a:pt x="90" y="11"/>
                            </a:lnTo>
                            <a:lnTo>
                              <a:pt x="89" y="12"/>
                            </a:lnTo>
                            <a:lnTo>
                              <a:pt x="87" y="11"/>
                            </a:lnTo>
                            <a:lnTo>
                              <a:pt x="86" y="11"/>
                            </a:lnTo>
                            <a:lnTo>
                              <a:pt x="86" y="9"/>
                            </a:lnTo>
                            <a:lnTo>
                              <a:pt x="84" y="11"/>
                            </a:lnTo>
                            <a:lnTo>
                              <a:pt x="83" y="11"/>
                            </a:lnTo>
                            <a:lnTo>
                              <a:pt x="83" y="11"/>
                            </a:lnTo>
                            <a:lnTo>
                              <a:pt x="81" y="11"/>
                            </a:lnTo>
                            <a:lnTo>
                              <a:pt x="78" y="9"/>
                            </a:lnTo>
                            <a:lnTo>
                              <a:pt x="75" y="9"/>
                            </a:lnTo>
                            <a:lnTo>
                              <a:pt x="72" y="9"/>
                            </a:lnTo>
                            <a:lnTo>
                              <a:pt x="72" y="9"/>
                            </a:lnTo>
                            <a:lnTo>
                              <a:pt x="71" y="9"/>
                            </a:lnTo>
                            <a:lnTo>
                              <a:pt x="71" y="9"/>
                            </a:lnTo>
                            <a:lnTo>
                              <a:pt x="71" y="11"/>
                            </a:lnTo>
                            <a:lnTo>
                              <a:pt x="69" y="11"/>
                            </a:lnTo>
                            <a:lnTo>
                              <a:pt x="69" y="11"/>
                            </a:lnTo>
                            <a:lnTo>
                              <a:pt x="68" y="9"/>
                            </a:lnTo>
                            <a:lnTo>
                              <a:pt x="64" y="11"/>
                            </a:lnTo>
                            <a:lnTo>
                              <a:pt x="61" y="11"/>
                            </a:lnTo>
                            <a:lnTo>
                              <a:pt x="61" y="11"/>
                            </a:lnTo>
                            <a:lnTo>
                              <a:pt x="61" y="11"/>
                            </a:lnTo>
                            <a:lnTo>
                              <a:pt x="61" y="11"/>
                            </a:lnTo>
                            <a:lnTo>
                              <a:pt x="61" y="11"/>
                            </a:lnTo>
                            <a:lnTo>
                              <a:pt x="61" y="11"/>
                            </a:lnTo>
                            <a:lnTo>
                              <a:pt x="61" y="11"/>
                            </a:lnTo>
                            <a:lnTo>
                              <a:pt x="61" y="11"/>
                            </a:lnTo>
                            <a:lnTo>
                              <a:pt x="60" y="12"/>
                            </a:lnTo>
                            <a:lnTo>
                              <a:pt x="55" y="11"/>
                            </a:lnTo>
                            <a:lnTo>
                              <a:pt x="51" y="11"/>
                            </a:lnTo>
                            <a:lnTo>
                              <a:pt x="51" y="11"/>
                            </a:lnTo>
                            <a:lnTo>
                              <a:pt x="51" y="9"/>
                            </a:lnTo>
                            <a:lnTo>
                              <a:pt x="48" y="11"/>
                            </a:lnTo>
                            <a:lnTo>
                              <a:pt x="45" y="11"/>
                            </a:lnTo>
                            <a:lnTo>
                              <a:pt x="45" y="9"/>
                            </a:lnTo>
                            <a:lnTo>
                              <a:pt x="43" y="11"/>
                            </a:lnTo>
                            <a:lnTo>
                              <a:pt x="43" y="11"/>
                            </a:lnTo>
                            <a:lnTo>
                              <a:pt x="43" y="11"/>
                            </a:lnTo>
                            <a:lnTo>
                              <a:pt x="42" y="11"/>
                            </a:lnTo>
                            <a:lnTo>
                              <a:pt x="43" y="11"/>
                            </a:lnTo>
                            <a:lnTo>
                              <a:pt x="43" y="9"/>
                            </a:lnTo>
                            <a:lnTo>
                              <a:pt x="42" y="9"/>
                            </a:lnTo>
                            <a:lnTo>
                              <a:pt x="42" y="11"/>
                            </a:lnTo>
                            <a:lnTo>
                              <a:pt x="42" y="11"/>
                            </a:lnTo>
                            <a:lnTo>
                              <a:pt x="40" y="11"/>
                            </a:lnTo>
                            <a:lnTo>
                              <a:pt x="40" y="9"/>
                            </a:lnTo>
                            <a:lnTo>
                              <a:pt x="40" y="9"/>
                            </a:lnTo>
                            <a:lnTo>
                              <a:pt x="38" y="11"/>
                            </a:lnTo>
                            <a:lnTo>
                              <a:pt x="38" y="11"/>
                            </a:lnTo>
                            <a:lnTo>
                              <a:pt x="37" y="12"/>
                            </a:lnTo>
                            <a:lnTo>
                              <a:pt x="37" y="11"/>
                            </a:lnTo>
                            <a:lnTo>
                              <a:pt x="35" y="11"/>
                            </a:lnTo>
                            <a:lnTo>
                              <a:pt x="35" y="9"/>
                            </a:lnTo>
                            <a:lnTo>
                              <a:pt x="34" y="9"/>
                            </a:lnTo>
                            <a:lnTo>
                              <a:pt x="34" y="11"/>
                            </a:lnTo>
                            <a:lnTo>
                              <a:pt x="34" y="12"/>
                            </a:lnTo>
                            <a:lnTo>
                              <a:pt x="32" y="12"/>
                            </a:lnTo>
                            <a:lnTo>
                              <a:pt x="32" y="12"/>
                            </a:lnTo>
                            <a:lnTo>
                              <a:pt x="31" y="12"/>
                            </a:lnTo>
                            <a:lnTo>
                              <a:pt x="29" y="11"/>
                            </a:lnTo>
                            <a:lnTo>
                              <a:pt x="31" y="11"/>
                            </a:lnTo>
                            <a:lnTo>
                              <a:pt x="31" y="11"/>
                            </a:lnTo>
                            <a:lnTo>
                              <a:pt x="29" y="11"/>
                            </a:lnTo>
                            <a:lnTo>
                              <a:pt x="31" y="11"/>
                            </a:lnTo>
                            <a:lnTo>
                              <a:pt x="31" y="9"/>
                            </a:lnTo>
                            <a:lnTo>
                              <a:pt x="31" y="9"/>
                            </a:lnTo>
                            <a:lnTo>
                              <a:pt x="32" y="9"/>
                            </a:lnTo>
                            <a:lnTo>
                              <a:pt x="32" y="9"/>
                            </a:lnTo>
                            <a:lnTo>
                              <a:pt x="31" y="9"/>
                            </a:lnTo>
                            <a:lnTo>
                              <a:pt x="29" y="9"/>
                            </a:lnTo>
                            <a:lnTo>
                              <a:pt x="29" y="11"/>
                            </a:lnTo>
                            <a:lnTo>
                              <a:pt x="29" y="9"/>
                            </a:lnTo>
                            <a:lnTo>
                              <a:pt x="29" y="9"/>
                            </a:lnTo>
                            <a:lnTo>
                              <a:pt x="29" y="9"/>
                            </a:lnTo>
                            <a:lnTo>
                              <a:pt x="29" y="9"/>
                            </a:lnTo>
                            <a:lnTo>
                              <a:pt x="29" y="9"/>
                            </a:lnTo>
                            <a:lnTo>
                              <a:pt x="29" y="9"/>
                            </a:lnTo>
                            <a:lnTo>
                              <a:pt x="29" y="8"/>
                            </a:lnTo>
                            <a:lnTo>
                              <a:pt x="28" y="9"/>
                            </a:lnTo>
                            <a:lnTo>
                              <a:pt x="29" y="11"/>
                            </a:lnTo>
                            <a:lnTo>
                              <a:pt x="28" y="11"/>
                            </a:lnTo>
                            <a:lnTo>
                              <a:pt x="28" y="11"/>
                            </a:lnTo>
                            <a:lnTo>
                              <a:pt x="26" y="12"/>
                            </a:lnTo>
                            <a:lnTo>
                              <a:pt x="25" y="12"/>
                            </a:lnTo>
                            <a:lnTo>
                              <a:pt x="25" y="12"/>
                            </a:lnTo>
                            <a:lnTo>
                              <a:pt x="25" y="12"/>
                            </a:lnTo>
                            <a:lnTo>
                              <a:pt x="25" y="14"/>
                            </a:lnTo>
                            <a:lnTo>
                              <a:pt x="23" y="15"/>
                            </a:lnTo>
                            <a:lnTo>
                              <a:pt x="23" y="14"/>
                            </a:lnTo>
                            <a:lnTo>
                              <a:pt x="23" y="14"/>
                            </a:lnTo>
                            <a:lnTo>
                              <a:pt x="22" y="14"/>
                            </a:lnTo>
                            <a:lnTo>
                              <a:pt x="22" y="14"/>
                            </a:lnTo>
                            <a:lnTo>
                              <a:pt x="23" y="15"/>
                            </a:lnTo>
                            <a:lnTo>
                              <a:pt x="22" y="15"/>
                            </a:lnTo>
                            <a:lnTo>
                              <a:pt x="22" y="15"/>
                            </a:lnTo>
                            <a:lnTo>
                              <a:pt x="22" y="15"/>
                            </a:lnTo>
                            <a:lnTo>
                              <a:pt x="22" y="15"/>
                            </a:lnTo>
                            <a:lnTo>
                              <a:pt x="22" y="15"/>
                            </a:lnTo>
                            <a:lnTo>
                              <a:pt x="22" y="15"/>
                            </a:lnTo>
                            <a:lnTo>
                              <a:pt x="20" y="14"/>
                            </a:lnTo>
                            <a:lnTo>
                              <a:pt x="20" y="15"/>
                            </a:lnTo>
                            <a:lnTo>
                              <a:pt x="20" y="15"/>
                            </a:lnTo>
                            <a:lnTo>
                              <a:pt x="20" y="15"/>
                            </a:lnTo>
                            <a:lnTo>
                              <a:pt x="20" y="17"/>
                            </a:lnTo>
                            <a:lnTo>
                              <a:pt x="19" y="15"/>
                            </a:lnTo>
                            <a:lnTo>
                              <a:pt x="19" y="15"/>
                            </a:lnTo>
                            <a:lnTo>
                              <a:pt x="19" y="15"/>
                            </a:lnTo>
                            <a:lnTo>
                              <a:pt x="19" y="17"/>
                            </a:lnTo>
                            <a:lnTo>
                              <a:pt x="19" y="17"/>
                            </a:lnTo>
                            <a:lnTo>
                              <a:pt x="19" y="18"/>
                            </a:lnTo>
                            <a:lnTo>
                              <a:pt x="17" y="17"/>
                            </a:lnTo>
                            <a:lnTo>
                              <a:pt x="17" y="17"/>
                            </a:lnTo>
                            <a:lnTo>
                              <a:pt x="17" y="15"/>
                            </a:lnTo>
                            <a:lnTo>
                              <a:pt x="17" y="17"/>
                            </a:lnTo>
                            <a:lnTo>
                              <a:pt x="17" y="18"/>
                            </a:lnTo>
                            <a:lnTo>
                              <a:pt x="16" y="18"/>
                            </a:lnTo>
                            <a:lnTo>
                              <a:pt x="16" y="20"/>
                            </a:lnTo>
                            <a:lnTo>
                              <a:pt x="16" y="20"/>
                            </a:lnTo>
                            <a:lnTo>
                              <a:pt x="16" y="18"/>
                            </a:lnTo>
                            <a:lnTo>
                              <a:pt x="14" y="20"/>
                            </a:lnTo>
                            <a:lnTo>
                              <a:pt x="14" y="21"/>
                            </a:lnTo>
                            <a:lnTo>
                              <a:pt x="14" y="23"/>
                            </a:lnTo>
                            <a:lnTo>
                              <a:pt x="12" y="23"/>
                            </a:lnTo>
                            <a:lnTo>
                              <a:pt x="12" y="23"/>
                            </a:lnTo>
                            <a:lnTo>
                              <a:pt x="12" y="24"/>
                            </a:lnTo>
                            <a:lnTo>
                              <a:pt x="11" y="23"/>
                            </a:lnTo>
                            <a:lnTo>
                              <a:pt x="11" y="24"/>
                            </a:lnTo>
                            <a:lnTo>
                              <a:pt x="12" y="26"/>
                            </a:lnTo>
                            <a:lnTo>
                              <a:pt x="11" y="26"/>
                            </a:lnTo>
                            <a:lnTo>
                              <a:pt x="11" y="26"/>
                            </a:lnTo>
                            <a:lnTo>
                              <a:pt x="11" y="26"/>
                            </a:lnTo>
                            <a:lnTo>
                              <a:pt x="9" y="28"/>
                            </a:lnTo>
                            <a:lnTo>
                              <a:pt x="9" y="28"/>
                            </a:lnTo>
                            <a:lnTo>
                              <a:pt x="11" y="29"/>
                            </a:lnTo>
                            <a:lnTo>
                              <a:pt x="9" y="29"/>
                            </a:lnTo>
                            <a:lnTo>
                              <a:pt x="9" y="29"/>
                            </a:lnTo>
                            <a:lnTo>
                              <a:pt x="9" y="29"/>
                            </a:lnTo>
                            <a:lnTo>
                              <a:pt x="8" y="31"/>
                            </a:lnTo>
                            <a:lnTo>
                              <a:pt x="9" y="31"/>
                            </a:lnTo>
                            <a:lnTo>
                              <a:pt x="9" y="31"/>
                            </a:lnTo>
                            <a:lnTo>
                              <a:pt x="11" y="31"/>
                            </a:lnTo>
                            <a:lnTo>
                              <a:pt x="9" y="31"/>
                            </a:lnTo>
                            <a:lnTo>
                              <a:pt x="8" y="31"/>
                            </a:lnTo>
                            <a:lnTo>
                              <a:pt x="9" y="32"/>
                            </a:lnTo>
                            <a:lnTo>
                              <a:pt x="9" y="32"/>
                            </a:lnTo>
                            <a:lnTo>
                              <a:pt x="9" y="34"/>
                            </a:lnTo>
                            <a:lnTo>
                              <a:pt x="9" y="34"/>
                            </a:lnTo>
                            <a:lnTo>
                              <a:pt x="9" y="34"/>
                            </a:lnTo>
                            <a:lnTo>
                              <a:pt x="8" y="34"/>
                            </a:lnTo>
                            <a:lnTo>
                              <a:pt x="9" y="35"/>
                            </a:lnTo>
                            <a:lnTo>
                              <a:pt x="8" y="35"/>
                            </a:lnTo>
                            <a:lnTo>
                              <a:pt x="6" y="35"/>
                            </a:lnTo>
                            <a:lnTo>
                              <a:pt x="5" y="35"/>
                            </a:lnTo>
                            <a:lnTo>
                              <a:pt x="3" y="35"/>
                            </a:lnTo>
                            <a:lnTo>
                              <a:pt x="3" y="35"/>
                            </a:lnTo>
                            <a:lnTo>
                              <a:pt x="3" y="35"/>
                            </a:lnTo>
                            <a:lnTo>
                              <a:pt x="2" y="35"/>
                            </a:lnTo>
                            <a:lnTo>
                              <a:pt x="2" y="35"/>
                            </a:lnTo>
                            <a:lnTo>
                              <a:pt x="0" y="34"/>
                            </a:lnTo>
                            <a:lnTo>
                              <a:pt x="2" y="32"/>
                            </a:lnTo>
                            <a:lnTo>
                              <a:pt x="2" y="32"/>
                            </a:lnTo>
                            <a:lnTo>
                              <a:pt x="3" y="32"/>
                            </a:lnTo>
                            <a:lnTo>
                              <a:pt x="3" y="31"/>
                            </a:lnTo>
                            <a:lnTo>
                              <a:pt x="3" y="29"/>
                            </a:lnTo>
                            <a:lnTo>
                              <a:pt x="3" y="29"/>
                            </a:lnTo>
                            <a:lnTo>
                              <a:pt x="3" y="28"/>
                            </a:lnTo>
                            <a:lnTo>
                              <a:pt x="3" y="28"/>
                            </a:lnTo>
                            <a:lnTo>
                              <a:pt x="3" y="28"/>
                            </a:lnTo>
                            <a:lnTo>
                              <a:pt x="5" y="26"/>
                            </a:lnTo>
                            <a:lnTo>
                              <a:pt x="5" y="24"/>
                            </a:lnTo>
                            <a:lnTo>
                              <a:pt x="3" y="24"/>
                            </a:lnTo>
                            <a:lnTo>
                              <a:pt x="3" y="23"/>
                            </a:lnTo>
                            <a:lnTo>
                              <a:pt x="5" y="23"/>
                            </a:lnTo>
                            <a:lnTo>
                              <a:pt x="6" y="21"/>
                            </a:lnTo>
                            <a:lnTo>
                              <a:pt x="6" y="21"/>
                            </a:lnTo>
                            <a:lnTo>
                              <a:pt x="8" y="20"/>
                            </a:lnTo>
                            <a:lnTo>
                              <a:pt x="8" y="18"/>
                            </a:lnTo>
                            <a:lnTo>
                              <a:pt x="8" y="18"/>
                            </a:lnTo>
                            <a:lnTo>
                              <a:pt x="8" y="17"/>
                            </a:lnTo>
                            <a:lnTo>
                              <a:pt x="8" y="17"/>
                            </a:lnTo>
                            <a:lnTo>
                              <a:pt x="9" y="15"/>
                            </a:lnTo>
                            <a:lnTo>
                              <a:pt x="12" y="12"/>
                            </a:lnTo>
                            <a:lnTo>
                              <a:pt x="16" y="11"/>
                            </a:lnTo>
                            <a:lnTo>
                              <a:pt x="19" y="8"/>
                            </a:lnTo>
                            <a:lnTo>
                              <a:pt x="22" y="6"/>
                            </a:lnTo>
                            <a:lnTo>
                              <a:pt x="22" y="6"/>
                            </a:lnTo>
                            <a:lnTo>
                              <a:pt x="23" y="6"/>
                            </a:lnTo>
                            <a:lnTo>
                              <a:pt x="26" y="6"/>
                            </a:lnTo>
                            <a:lnTo>
                              <a:pt x="28" y="5"/>
                            </a:lnTo>
                            <a:lnTo>
                              <a:pt x="29" y="3"/>
                            </a:lnTo>
                            <a:lnTo>
                              <a:pt x="31" y="3"/>
                            </a:lnTo>
                            <a:lnTo>
                              <a:pt x="32" y="3"/>
                            </a:lnTo>
                            <a:lnTo>
                              <a:pt x="32" y="3"/>
                            </a:lnTo>
                            <a:lnTo>
                              <a:pt x="34" y="3"/>
                            </a:lnTo>
                            <a:lnTo>
                              <a:pt x="34" y="3"/>
                            </a:lnTo>
                            <a:lnTo>
                              <a:pt x="32" y="5"/>
                            </a:lnTo>
                            <a:lnTo>
                              <a:pt x="34" y="5"/>
                            </a:lnTo>
                            <a:lnTo>
                              <a:pt x="34" y="3"/>
                            </a:lnTo>
                            <a:lnTo>
                              <a:pt x="35" y="3"/>
                            </a:lnTo>
                            <a:lnTo>
                              <a:pt x="37" y="3"/>
                            </a:lnTo>
                            <a:lnTo>
                              <a:pt x="37" y="3"/>
                            </a:lnTo>
                            <a:lnTo>
                              <a:pt x="37" y="3"/>
                            </a:lnTo>
                            <a:lnTo>
                              <a:pt x="37" y="5"/>
                            </a:lnTo>
                            <a:lnTo>
                              <a:pt x="37" y="5"/>
                            </a:lnTo>
                            <a:lnTo>
                              <a:pt x="38" y="3"/>
                            </a:lnTo>
                            <a:lnTo>
                              <a:pt x="42" y="1"/>
                            </a:lnTo>
                            <a:lnTo>
                              <a:pt x="43" y="1"/>
                            </a:lnTo>
                            <a:lnTo>
                              <a:pt x="45" y="3"/>
                            </a:lnTo>
                            <a:lnTo>
                              <a:pt x="46" y="5"/>
                            </a:lnTo>
                            <a:lnTo>
                              <a:pt x="46" y="5"/>
                            </a:lnTo>
                            <a:lnTo>
                              <a:pt x="48" y="3"/>
                            </a:lnTo>
                            <a:lnTo>
                              <a:pt x="48" y="3"/>
                            </a:lnTo>
                            <a:lnTo>
                              <a:pt x="49" y="3"/>
                            </a:lnTo>
                            <a:lnTo>
                              <a:pt x="48" y="3"/>
                            </a:lnTo>
                            <a:lnTo>
                              <a:pt x="48" y="3"/>
                            </a:lnTo>
                            <a:lnTo>
                              <a:pt x="46" y="3"/>
                            </a:lnTo>
                            <a:lnTo>
                              <a:pt x="46" y="3"/>
                            </a:lnTo>
                            <a:lnTo>
                              <a:pt x="46" y="3"/>
                            </a:lnTo>
                            <a:lnTo>
                              <a:pt x="46" y="1"/>
                            </a:lnTo>
                            <a:lnTo>
                              <a:pt x="46" y="1"/>
                            </a:lnTo>
                            <a:lnTo>
                              <a:pt x="48" y="1"/>
                            </a:lnTo>
                            <a:lnTo>
                              <a:pt x="48" y="1"/>
                            </a:lnTo>
                            <a:lnTo>
                              <a:pt x="49" y="1"/>
                            </a:lnTo>
                            <a:lnTo>
                              <a:pt x="49" y="1"/>
                            </a:lnTo>
                            <a:lnTo>
                              <a:pt x="51" y="1"/>
                            </a:lnTo>
                            <a:lnTo>
                              <a:pt x="51" y="1"/>
                            </a:lnTo>
                            <a:lnTo>
                              <a:pt x="51" y="3"/>
                            </a:lnTo>
                            <a:lnTo>
                              <a:pt x="52" y="1"/>
                            </a:lnTo>
                            <a:lnTo>
                              <a:pt x="54" y="1"/>
                            </a:lnTo>
                            <a:lnTo>
                              <a:pt x="54" y="0"/>
                            </a:lnTo>
                            <a:lnTo>
                              <a:pt x="54" y="1"/>
                            </a:lnTo>
                            <a:lnTo>
                              <a:pt x="54" y="1"/>
                            </a:lnTo>
                            <a:lnTo>
                              <a:pt x="55" y="3"/>
                            </a:lnTo>
                            <a:lnTo>
                              <a:pt x="54" y="3"/>
                            </a:lnTo>
                            <a:lnTo>
                              <a:pt x="52" y="3"/>
                            </a:lnTo>
                            <a:lnTo>
                              <a:pt x="52" y="3"/>
                            </a:lnTo>
                            <a:lnTo>
                              <a:pt x="54" y="3"/>
                            </a:lnTo>
                            <a:lnTo>
                              <a:pt x="55" y="3"/>
                            </a:lnTo>
                            <a:lnTo>
                              <a:pt x="57" y="3"/>
                            </a:lnTo>
                            <a:lnTo>
                              <a:pt x="57" y="3"/>
                            </a:lnTo>
                            <a:lnTo>
                              <a:pt x="57" y="5"/>
                            </a:lnTo>
                            <a:lnTo>
                              <a:pt x="57" y="3"/>
                            </a:lnTo>
                            <a:lnTo>
                              <a:pt x="58" y="3"/>
                            </a:lnTo>
                            <a:lnTo>
                              <a:pt x="58" y="5"/>
                            </a:lnTo>
                            <a:lnTo>
                              <a:pt x="60" y="5"/>
                            </a:lnTo>
                            <a:lnTo>
                              <a:pt x="61" y="3"/>
                            </a:lnTo>
                            <a:lnTo>
                              <a:pt x="61" y="3"/>
                            </a:lnTo>
                            <a:lnTo>
                              <a:pt x="61" y="3"/>
                            </a:lnTo>
                            <a:lnTo>
                              <a:pt x="63" y="3"/>
                            </a:lnTo>
                            <a:lnTo>
                              <a:pt x="63" y="3"/>
                            </a:lnTo>
                            <a:lnTo>
                              <a:pt x="64" y="3"/>
                            </a:lnTo>
                            <a:lnTo>
                              <a:pt x="63" y="3"/>
                            </a:lnTo>
                            <a:lnTo>
                              <a:pt x="64" y="5"/>
                            </a:lnTo>
                            <a:lnTo>
                              <a:pt x="64" y="3"/>
                            </a:lnTo>
                            <a:lnTo>
                              <a:pt x="66" y="3"/>
                            </a:lnTo>
                            <a:lnTo>
                              <a:pt x="66" y="1"/>
                            </a:lnTo>
                            <a:lnTo>
                              <a:pt x="66" y="3"/>
                            </a:lnTo>
                            <a:lnTo>
                              <a:pt x="68" y="1"/>
                            </a:lnTo>
                            <a:lnTo>
                              <a:pt x="69" y="1"/>
                            </a:lnTo>
                            <a:lnTo>
                              <a:pt x="69" y="1"/>
                            </a:lnTo>
                            <a:lnTo>
                              <a:pt x="71" y="1"/>
                            </a:lnTo>
                            <a:lnTo>
                              <a:pt x="71" y="1"/>
                            </a:lnTo>
                            <a:lnTo>
                              <a:pt x="71" y="1"/>
                            </a:lnTo>
                            <a:lnTo>
                              <a:pt x="72" y="1"/>
                            </a:lnTo>
                            <a:lnTo>
                              <a:pt x="74" y="1"/>
                            </a:lnTo>
                            <a:lnTo>
                              <a:pt x="74" y="1"/>
                            </a:lnTo>
                            <a:lnTo>
                              <a:pt x="74" y="1"/>
                            </a:lnTo>
                            <a:lnTo>
                              <a:pt x="75" y="1"/>
                            </a:lnTo>
                            <a:lnTo>
                              <a:pt x="78" y="1"/>
                            </a:lnTo>
                            <a:lnTo>
                              <a:pt x="80" y="1"/>
                            </a:lnTo>
                            <a:lnTo>
                              <a:pt x="81" y="3"/>
                            </a:lnTo>
                            <a:lnTo>
                              <a:pt x="81" y="3"/>
                            </a:lnTo>
                            <a:lnTo>
                              <a:pt x="83" y="1"/>
                            </a:lnTo>
                            <a:lnTo>
                              <a:pt x="84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4" name="Rectangle 28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70201" y="4552951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5" name="Rectangle 280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63851" y="465455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6" name="Freeform 280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0051" y="4565651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2 w 2"/>
                          <a:gd name="T2" fmla="*/ 0 w 2"/>
                          <a:gd name="T3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7" name="Rectangle 28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27338" y="46386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8" name="Rectangle 280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47988" y="464502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79" name="Freeform 280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11476" y="4648201"/>
                        <a:ext cx="0" cy="1588"/>
                      </a:xfrm>
                      <a:custGeom>
                        <a:avLst/>
                        <a:gdLst>
                          <a:gd name="T0" fmla="*/ 0 h 1"/>
                          <a:gd name="T1" fmla="*/ 0 h 1"/>
                          <a:gd name="T2" fmla="*/ 1 h 1"/>
                          <a:gd name="T3" fmla="*/ 0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0" name="Freeform 280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89263" y="4643439"/>
                        <a:ext cx="3175" cy="0"/>
                      </a:xfrm>
                      <a:custGeom>
                        <a:avLst/>
                        <a:gdLst>
                          <a:gd name="T0" fmla="*/ 0 w 2"/>
                          <a:gd name="T1" fmla="*/ 2 w 2"/>
                          <a:gd name="T2" fmla="*/ 0 w 2"/>
                          <a:gd name="T3" fmla="*/ 0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1" name="Rectangle 28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09876" y="4613276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2" name="Freeform 281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14638" y="4622801"/>
                        <a:ext cx="0" cy="3175"/>
                      </a:xfrm>
                      <a:custGeom>
                        <a:avLst/>
                        <a:gdLst>
                          <a:gd name="T0" fmla="*/ 0 h 2"/>
                          <a:gd name="T1" fmla="*/ 0 h 2"/>
                          <a:gd name="T2" fmla="*/ 2 h 2"/>
                          <a:gd name="T3" fmla="*/ 0 h 2"/>
                          <a:gd name="T4" fmla="*/ 0 h 2"/>
                          <a:gd name="T5" fmla="*/ 0 h 2"/>
                          <a:gd name="T6" fmla="*/ 0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3" name="Freeform 28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11463" y="4638676"/>
                        <a:ext cx="4763" cy="1588"/>
                      </a:xfrm>
                      <a:custGeom>
                        <a:avLst/>
                        <a:gdLst>
                          <a:gd name="T0" fmla="*/ 2 w 3"/>
                          <a:gd name="T1" fmla="*/ 0 h 1"/>
                          <a:gd name="T2" fmla="*/ 3 w 3"/>
                          <a:gd name="T3" fmla="*/ 1 h 1"/>
                          <a:gd name="T4" fmla="*/ 2 w 3"/>
                          <a:gd name="T5" fmla="*/ 1 h 1"/>
                          <a:gd name="T6" fmla="*/ 2 w 3"/>
                          <a:gd name="T7" fmla="*/ 1 h 1"/>
                          <a:gd name="T8" fmla="*/ 2 w 3"/>
                          <a:gd name="T9" fmla="*/ 1 h 1"/>
                          <a:gd name="T10" fmla="*/ 0 w 3"/>
                          <a:gd name="T11" fmla="*/ 0 h 1"/>
                          <a:gd name="T12" fmla="*/ 2 w 3"/>
                          <a:gd name="T13" fmla="*/ 0 h 1"/>
                          <a:gd name="T14" fmla="*/ 2 w 3"/>
                          <a:gd name="T15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3" h="1">
                            <a:moveTo>
                              <a:pt x="2" y="0"/>
                            </a:moveTo>
                            <a:lnTo>
                              <a:pt x="3" y="1"/>
                            </a:lnTo>
                            <a:lnTo>
                              <a:pt x="2" y="1"/>
                            </a:lnTo>
                            <a:lnTo>
                              <a:pt x="2" y="1"/>
                            </a:lnTo>
                            <a:lnTo>
                              <a:pt x="2" y="1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4" name="Freeform 28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22576" y="4648201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5" name="Rectangle 28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2901" y="4654551"/>
                        <a:ext cx="1588" cy="3175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6" name="Freeform 28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2426" y="4648201"/>
                        <a:ext cx="1588" cy="0"/>
                      </a:xfrm>
                      <a:custGeom>
                        <a:avLst/>
                        <a:gdLst>
                          <a:gd name="T0" fmla="*/ 0 w 1"/>
                          <a:gd name="T1" fmla="*/ 1 w 1"/>
                          <a:gd name="T2" fmla="*/ 0 w 1"/>
                          <a:gd name="T3" fmla="*/ 0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7" name="Freeform 28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98776" y="4659314"/>
                        <a:ext cx="3175" cy="0"/>
                      </a:xfrm>
                      <a:custGeom>
                        <a:avLst/>
                        <a:gdLst>
                          <a:gd name="T0" fmla="*/ 2 w 2"/>
                          <a:gd name="T1" fmla="*/ 0 w 2"/>
                          <a:gd name="T2" fmla="*/ 2 w 2"/>
                          <a:gd name="T3" fmla="*/ 2 w 2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2">
                            <a:moveTo>
                              <a:pt x="2" y="0"/>
                            </a:move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8" name="Freeform 281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01963" y="4654551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1 w 1"/>
                          <a:gd name="T3" fmla="*/ 2 h 2"/>
                          <a:gd name="T4" fmla="*/ 0 w 1"/>
                          <a:gd name="T5" fmla="*/ 2 h 2"/>
                          <a:gd name="T6" fmla="*/ 0 w 1"/>
                          <a:gd name="T7" fmla="*/ 2 h 2"/>
                          <a:gd name="T8" fmla="*/ 1 w 1"/>
                          <a:gd name="T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1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89" name="Freeform 281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38476" y="4622801"/>
                        <a:ext cx="1588" cy="3175"/>
                      </a:xfrm>
                      <a:custGeom>
                        <a:avLst/>
                        <a:gdLst>
                          <a:gd name="T0" fmla="*/ 1 w 1"/>
                          <a:gd name="T1" fmla="*/ 0 h 2"/>
                          <a:gd name="T2" fmla="*/ 1 w 1"/>
                          <a:gd name="T3" fmla="*/ 2 h 2"/>
                          <a:gd name="T4" fmla="*/ 0 w 1"/>
                          <a:gd name="T5" fmla="*/ 2 h 2"/>
                          <a:gd name="T6" fmla="*/ 1 w 1"/>
                          <a:gd name="T7" fmla="*/ 2 h 2"/>
                          <a:gd name="T8" fmla="*/ 1 w 1"/>
                          <a:gd name="T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1" y="0"/>
                            </a:moveTo>
                            <a:lnTo>
                              <a:pt x="1" y="2"/>
                            </a:lnTo>
                            <a:lnTo>
                              <a:pt x="0" y="2"/>
                            </a:lnTo>
                            <a:lnTo>
                              <a:pt x="1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0" name="Rectangle 28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2751" y="4549776"/>
                        <a:ext cx="3175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1" name="Freeform 28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1339" y="3786189"/>
                        <a:ext cx="357188" cy="866775"/>
                      </a:xfrm>
                      <a:custGeom>
                        <a:avLst/>
                        <a:gdLst>
                          <a:gd name="T0" fmla="*/ 57 w 225"/>
                          <a:gd name="T1" fmla="*/ 0 h 546"/>
                          <a:gd name="T2" fmla="*/ 70 w 225"/>
                          <a:gd name="T3" fmla="*/ 3 h 546"/>
                          <a:gd name="T4" fmla="*/ 81 w 225"/>
                          <a:gd name="T5" fmla="*/ 11 h 546"/>
                          <a:gd name="T6" fmla="*/ 87 w 225"/>
                          <a:gd name="T7" fmla="*/ 25 h 546"/>
                          <a:gd name="T8" fmla="*/ 90 w 225"/>
                          <a:gd name="T9" fmla="*/ 43 h 546"/>
                          <a:gd name="T10" fmla="*/ 90 w 225"/>
                          <a:gd name="T11" fmla="*/ 75 h 546"/>
                          <a:gd name="T12" fmla="*/ 93 w 225"/>
                          <a:gd name="T13" fmla="*/ 104 h 546"/>
                          <a:gd name="T14" fmla="*/ 101 w 225"/>
                          <a:gd name="T15" fmla="*/ 126 h 546"/>
                          <a:gd name="T16" fmla="*/ 110 w 225"/>
                          <a:gd name="T17" fmla="*/ 147 h 546"/>
                          <a:gd name="T18" fmla="*/ 119 w 225"/>
                          <a:gd name="T19" fmla="*/ 166 h 546"/>
                          <a:gd name="T20" fmla="*/ 129 w 225"/>
                          <a:gd name="T21" fmla="*/ 183 h 546"/>
                          <a:gd name="T22" fmla="*/ 136 w 225"/>
                          <a:gd name="T23" fmla="*/ 204 h 546"/>
                          <a:gd name="T24" fmla="*/ 150 w 225"/>
                          <a:gd name="T25" fmla="*/ 224 h 546"/>
                          <a:gd name="T26" fmla="*/ 167 w 225"/>
                          <a:gd name="T27" fmla="*/ 244 h 546"/>
                          <a:gd name="T28" fmla="*/ 185 w 225"/>
                          <a:gd name="T29" fmla="*/ 262 h 546"/>
                          <a:gd name="T30" fmla="*/ 202 w 225"/>
                          <a:gd name="T31" fmla="*/ 287 h 546"/>
                          <a:gd name="T32" fmla="*/ 213 w 225"/>
                          <a:gd name="T33" fmla="*/ 314 h 546"/>
                          <a:gd name="T34" fmla="*/ 222 w 225"/>
                          <a:gd name="T35" fmla="*/ 348 h 546"/>
                          <a:gd name="T36" fmla="*/ 225 w 225"/>
                          <a:gd name="T37" fmla="*/ 382 h 546"/>
                          <a:gd name="T38" fmla="*/ 225 w 225"/>
                          <a:gd name="T39" fmla="*/ 445 h 546"/>
                          <a:gd name="T40" fmla="*/ 222 w 225"/>
                          <a:gd name="T41" fmla="*/ 475 h 546"/>
                          <a:gd name="T42" fmla="*/ 208 w 225"/>
                          <a:gd name="T43" fmla="*/ 503 h 546"/>
                          <a:gd name="T44" fmla="*/ 188 w 225"/>
                          <a:gd name="T45" fmla="*/ 526 h 546"/>
                          <a:gd name="T46" fmla="*/ 164 w 225"/>
                          <a:gd name="T47" fmla="*/ 540 h 546"/>
                          <a:gd name="T48" fmla="*/ 132 w 225"/>
                          <a:gd name="T49" fmla="*/ 546 h 546"/>
                          <a:gd name="T50" fmla="*/ 101 w 225"/>
                          <a:gd name="T51" fmla="*/ 540 h 546"/>
                          <a:gd name="T52" fmla="*/ 75 w 225"/>
                          <a:gd name="T53" fmla="*/ 526 h 546"/>
                          <a:gd name="T54" fmla="*/ 54 w 225"/>
                          <a:gd name="T55" fmla="*/ 506 h 546"/>
                          <a:gd name="T56" fmla="*/ 40 w 225"/>
                          <a:gd name="T57" fmla="*/ 475 h 546"/>
                          <a:gd name="T58" fmla="*/ 35 w 225"/>
                          <a:gd name="T59" fmla="*/ 445 h 546"/>
                          <a:gd name="T60" fmla="*/ 37 w 225"/>
                          <a:gd name="T61" fmla="*/ 414 h 546"/>
                          <a:gd name="T62" fmla="*/ 43 w 225"/>
                          <a:gd name="T63" fmla="*/ 380 h 546"/>
                          <a:gd name="T64" fmla="*/ 29 w 225"/>
                          <a:gd name="T65" fmla="*/ 351 h 546"/>
                          <a:gd name="T66" fmla="*/ 18 w 225"/>
                          <a:gd name="T67" fmla="*/ 324 h 546"/>
                          <a:gd name="T68" fmla="*/ 12 w 225"/>
                          <a:gd name="T69" fmla="*/ 288 h 546"/>
                          <a:gd name="T70" fmla="*/ 11 w 225"/>
                          <a:gd name="T71" fmla="*/ 250 h 546"/>
                          <a:gd name="T72" fmla="*/ 14 w 225"/>
                          <a:gd name="T73" fmla="*/ 206 h 546"/>
                          <a:gd name="T74" fmla="*/ 14 w 225"/>
                          <a:gd name="T75" fmla="*/ 189 h 546"/>
                          <a:gd name="T76" fmla="*/ 11 w 225"/>
                          <a:gd name="T77" fmla="*/ 169 h 546"/>
                          <a:gd name="T78" fmla="*/ 5 w 225"/>
                          <a:gd name="T79" fmla="*/ 150 h 546"/>
                          <a:gd name="T80" fmla="*/ 0 w 225"/>
                          <a:gd name="T81" fmla="*/ 124 h 546"/>
                          <a:gd name="T82" fmla="*/ 0 w 225"/>
                          <a:gd name="T83" fmla="*/ 98 h 546"/>
                          <a:gd name="T84" fmla="*/ 6 w 225"/>
                          <a:gd name="T85" fmla="*/ 69 h 546"/>
                          <a:gd name="T86" fmla="*/ 20 w 225"/>
                          <a:gd name="T87" fmla="*/ 31 h 546"/>
                          <a:gd name="T88" fmla="*/ 31 w 225"/>
                          <a:gd name="T89" fmla="*/ 17 h 546"/>
                          <a:gd name="T90" fmla="*/ 43 w 225"/>
                          <a:gd name="T91" fmla="*/ 6 h 546"/>
                          <a:gd name="T92" fmla="*/ 57 w 225"/>
                          <a:gd name="T93" fmla="*/ 0 h 54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</a:cxnLst>
                        <a:rect l="0" t="0" r="r" b="b"/>
                        <a:pathLst>
                          <a:path w="225" h="546">
                            <a:moveTo>
                              <a:pt x="57" y="0"/>
                            </a:moveTo>
                            <a:lnTo>
                              <a:pt x="70" y="3"/>
                            </a:lnTo>
                            <a:lnTo>
                              <a:pt x="81" y="11"/>
                            </a:lnTo>
                            <a:lnTo>
                              <a:pt x="87" y="25"/>
                            </a:lnTo>
                            <a:lnTo>
                              <a:pt x="90" y="43"/>
                            </a:lnTo>
                            <a:lnTo>
                              <a:pt x="90" y="75"/>
                            </a:lnTo>
                            <a:lnTo>
                              <a:pt x="93" y="104"/>
                            </a:lnTo>
                            <a:lnTo>
                              <a:pt x="101" y="126"/>
                            </a:lnTo>
                            <a:lnTo>
                              <a:pt x="110" y="147"/>
                            </a:lnTo>
                            <a:lnTo>
                              <a:pt x="119" y="166"/>
                            </a:lnTo>
                            <a:lnTo>
                              <a:pt x="129" y="183"/>
                            </a:lnTo>
                            <a:lnTo>
                              <a:pt x="136" y="204"/>
                            </a:lnTo>
                            <a:lnTo>
                              <a:pt x="150" y="224"/>
                            </a:lnTo>
                            <a:lnTo>
                              <a:pt x="167" y="244"/>
                            </a:lnTo>
                            <a:lnTo>
                              <a:pt x="185" y="262"/>
                            </a:lnTo>
                            <a:lnTo>
                              <a:pt x="202" y="287"/>
                            </a:lnTo>
                            <a:lnTo>
                              <a:pt x="213" y="314"/>
                            </a:lnTo>
                            <a:lnTo>
                              <a:pt x="222" y="348"/>
                            </a:lnTo>
                            <a:lnTo>
                              <a:pt x="225" y="382"/>
                            </a:lnTo>
                            <a:lnTo>
                              <a:pt x="225" y="445"/>
                            </a:lnTo>
                            <a:lnTo>
                              <a:pt x="222" y="475"/>
                            </a:lnTo>
                            <a:lnTo>
                              <a:pt x="208" y="503"/>
                            </a:lnTo>
                            <a:lnTo>
                              <a:pt x="188" y="526"/>
                            </a:lnTo>
                            <a:lnTo>
                              <a:pt x="164" y="540"/>
                            </a:lnTo>
                            <a:lnTo>
                              <a:pt x="132" y="546"/>
                            </a:lnTo>
                            <a:lnTo>
                              <a:pt x="101" y="540"/>
                            </a:lnTo>
                            <a:lnTo>
                              <a:pt x="75" y="526"/>
                            </a:lnTo>
                            <a:lnTo>
                              <a:pt x="54" y="506"/>
                            </a:lnTo>
                            <a:lnTo>
                              <a:pt x="40" y="475"/>
                            </a:lnTo>
                            <a:lnTo>
                              <a:pt x="35" y="445"/>
                            </a:lnTo>
                            <a:lnTo>
                              <a:pt x="37" y="414"/>
                            </a:lnTo>
                            <a:lnTo>
                              <a:pt x="43" y="380"/>
                            </a:lnTo>
                            <a:lnTo>
                              <a:pt x="29" y="351"/>
                            </a:lnTo>
                            <a:lnTo>
                              <a:pt x="18" y="324"/>
                            </a:lnTo>
                            <a:lnTo>
                              <a:pt x="12" y="288"/>
                            </a:lnTo>
                            <a:lnTo>
                              <a:pt x="11" y="250"/>
                            </a:lnTo>
                            <a:lnTo>
                              <a:pt x="14" y="206"/>
                            </a:lnTo>
                            <a:lnTo>
                              <a:pt x="14" y="189"/>
                            </a:lnTo>
                            <a:lnTo>
                              <a:pt x="11" y="169"/>
                            </a:lnTo>
                            <a:lnTo>
                              <a:pt x="5" y="150"/>
                            </a:lnTo>
                            <a:lnTo>
                              <a:pt x="0" y="124"/>
                            </a:lnTo>
                            <a:lnTo>
                              <a:pt x="0" y="98"/>
                            </a:lnTo>
                            <a:lnTo>
                              <a:pt x="6" y="69"/>
                            </a:lnTo>
                            <a:lnTo>
                              <a:pt x="20" y="31"/>
                            </a:lnTo>
                            <a:lnTo>
                              <a:pt x="31" y="17"/>
                            </a:lnTo>
                            <a:lnTo>
                              <a:pt x="43" y="6"/>
                            </a:lnTo>
                            <a:lnTo>
                              <a:pt x="57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2" name="Freeform 28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8651" y="3789364"/>
                        <a:ext cx="4763" cy="4763"/>
                      </a:xfrm>
                      <a:custGeom>
                        <a:avLst/>
                        <a:gdLst>
                          <a:gd name="T0" fmla="*/ 2 w 3"/>
                          <a:gd name="T1" fmla="*/ 0 h 3"/>
                          <a:gd name="T2" fmla="*/ 3 w 3"/>
                          <a:gd name="T3" fmla="*/ 0 h 3"/>
                          <a:gd name="T4" fmla="*/ 3 w 3"/>
                          <a:gd name="T5" fmla="*/ 1 h 3"/>
                          <a:gd name="T6" fmla="*/ 0 w 3"/>
                          <a:gd name="T7" fmla="*/ 3 h 3"/>
                          <a:gd name="T8" fmla="*/ 2 w 3"/>
                          <a:gd name="T9" fmla="*/ 1 h 3"/>
                          <a:gd name="T10" fmla="*/ 2 w 3"/>
                          <a:gd name="T11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2" y="0"/>
                            </a:moveTo>
                            <a:lnTo>
                              <a:pt x="3" y="0"/>
                            </a:lnTo>
                            <a:lnTo>
                              <a:pt x="3" y="1"/>
                            </a:lnTo>
                            <a:lnTo>
                              <a:pt x="0" y="3"/>
                            </a:lnTo>
                            <a:lnTo>
                              <a:pt x="2" y="1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3" name="Freeform 282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51189" y="3790951"/>
                        <a:ext cx="15875" cy="9525"/>
                      </a:xfrm>
                      <a:custGeom>
                        <a:avLst/>
                        <a:gdLst>
                          <a:gd name="T0" fmla="*/ 10 w 10"/>
                          <a:gd name="T1" fmla="*/ 0 h 6"/>
                          <a:gd name="T2" fmla="*/ 8 w 10"/>
                          <a:gd name="T3" fmla="*/ 2 h 6"/>
                          <a:gd name="T4" fmla="*/ 8 w 10"/>
                          <a:gd name="T5" fmla="*/ 2 h 6"/>
                          <a:gd name="T6" fmla="*/ 7 w 10"/>
                          <a:gd name="T7" fmla="*/ 2 h 6"/>
                          <a:gd name="T8" fmla="*/ 7 w 10"/>
                          <a:gd name="T9" fmla="*/ 2 h 6"/>
                          <a:gd name="T10" fmla="*/ 5 w 10"/>
                          <a:gd name="T11" fmla="*/ 2 h 6"/>
                          <a:gd name="T12" fmla="*/ 4 w 10"/>
                          <a:gd name="T13" fmla="*/ 3 h 6"/>
                          <a:gd name="T14" fmla="*/ 2 w 10"/>
                          <a:gd name="T15" fmla="*/ 5 h 6"/>
                          <a:gd name="T16" fmla="*/ 0 w 10"/>
                          <a:gd name="T17" fmla="*/ 6 h 6"/>
                          <a:gd name="T18" fmla="*/ 0 w 10"/>
                          <a:gd name="T19" fmla="*/ 6 h 6"/>
                          <a:gd name="T20" fmla="*/ 0 w 10"/>
                          <a:gd name="T21" fmla="*/ 6 h 6"/>
                          <a:gd name="T22" fmla="*/ 0 w 10"/>
                          <a:gd name="T23" fmla="*/ 6 h 6"/>
                          <a:gd name="T24" fmla="*/ 0 w 10"/>
                          <a:gd name="T25" fmla="*/ 5 h 6"/>
                          <a:gd name="T26" fmla="*/ 0 w 10"/>
                          <a:gd name="T27" fmla="*/ 5 h 6"/>
                          <a:gd name="T28" fmla="*/ 2 w 10"/>
                          <a:gd name="T29" fmla="*/ 3 h 6"/>
                          <a:gd name="T30" fmla="*/ 2 w 10"/>
                          <a:gd name="T31" fmla="*/ 3 h 6"/>
                          <a:gd name="T32" fmla="*/ 2 w 10"/>
                          <a:gd name="T33" fmla="*/ 3 h 6"/>
                          <a:gd name="T34" fmla="*/ 5 w 10"/>
                          <a:gd name="T35" fmla="*/ 2 h 6"/>
                          <a:gd name="T36" fmla="*/ 10 w 10"/>
                          <a:gd name="T37" fmla="*/ 0 h 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0" h="6">
                            <a:moveTo>
                              <a:pt x="10" y="0"/>
                            </a:moveTo>
                            <a:lnTo>
                              <a:pt x="8" y="2"/>
                            </a:lnTo>
                            <a:lnTo>
                              <a:pt x="8" y="2"/>
                            </a:lnTo>
                            <a:lnTo>
                              <a:pt x="7" y="2"/>
                            </a:lnTo>
                            <a:lnTo>
                              <a:pt x="7" y="2"/>
                            </a:lnTo>
                            <a:lnTo>
                              <a:pt x="5" y="2"/>
                            </a:lnTo>
                            <a:lnTo>
                              <a:pt x="4" y="3"/>
                            </a:lnTo>
                            <a:lnTo>
                              <a:pt x="2" y="5"/>
                            </a:lnTo>
                            <a:lnTo>
                              <a:pt x="0" y="6"/>
                            </a:lnTo>
                            <a:lnTo>
                              <a:pt x="0" y="6"/>
                            </a:lnTo>
                            <a:lnTo>
                              <a:pt x="0" y="6"/>
                            </a:lnTo>
                            <a:lnTo>
                              <a:pt x="0" y="6"/>
                            </a:lnTo>
                            <a:lnTo>
                              <a:pt x="0" y="5"/>
                            </a:lnTo>
                            <a:lnTo>
                              <a:pt x="0" y="5"/>
                            </a:lnTo>
                            <a:lnTo>
                              <a:pt x="2" y="3"/>
                            </a:lnTo>
                            <a:lnTo>
                              <a:pt x="2" y="3"/>
                            </a:lnTo>
                            <a:lnTo>
                              <a:pt x="2" y="3"/>
                            </a:lnTo>
                            <a:lnTo>
                              <a:pt x="5" y="2"/>
                            </a:lnTo>
                            <a:lnTo>
                              <a:pt x="1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4" name="Freeform 28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5626" y="4233864"/>
                        <a:ext cx="0" cy="3175"/>
                      </a:xfrm>
                      <a:custGeom>
                        <a:avLst/>
                        <a:gdLst>
                          <a:gd name="T0" fmla="*/ 0 h 2"/>
                          <a:gd name="T1" fmla="*/ 2 h 2"/>
                          <a:gd name="T2" fmla="*/ 2 h 2"/>
                          <a:gd name="T3" fmla="*/ 2 h 2"/>
                          <a:gd name="T4" fmla="*/ 0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0"/>
                            </a:move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5" name="Freeform 282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5626" y="4059239"/>
                        <a:ext cx="0" cy="4763"/>
                      </a:xfrm>
                      <a:custGeom>
                        <a:avLst/>
                        <a:gdLst>
                          <a:gd name="T0" fmla="*/ 0 h 3"/>
                          <a:gd name="T1" fmla="*/ 1 h 3"/>
                          <a:gd name="T2" fmla="*/ 3 h 3"/>
                          <a:gd name="T3" fmla="*/ 3 h 3"/>
                          <a:gd name="T4" fmla="*/ 0 h 3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</a:cxnLst>
                        <a:rect l="0" t="0" r="r" b="b"/>
                        <a:pathLst>
                          <a:path h="3">
                            <a:moveTo>
                              <a:pt x="0" y="0"/>
                            </a:moveTo>
                            <a:lnTo>
                              <a:pt x="0" y="1"/>
                            </a:lnTo>
                            <a:lnTo>
                              <a:pt x="0" y="3"/>
                            </a:lnTo>
                            <a:lnTo>
                              <a:pt x="0" y="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6" name="Freeform 282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27376" y="3821114"/>
                        <a:ext cx="3175" cy="1588"/>
                      </a:xfrm>
                      <a:custGeom>
                        <a:avLst/>
                        <a:gdLst>
                          <a:gd name="T0" fmla="*/ 2 w 2"/>
                          <a:gd name="T1" fmla="*/ 0 h 1"/>
                          <a:gd name="T2" fmla="*/ 0 w 2"/>
                          <a:gd name="T3" fmla="*/ 1 h 1"/>
                          <a:gd name="T4" fmla="*/ 0 w 2"/>
                          <a:gd name="T5" fmla="*/ 1 h 1"/>
                          <a:gd name="T6" fmla="*/ 2 w 2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2" y="0"/>
                            </a:moveTo>
                            <a:lnTo>
                              <a:pt x="0" y="1"/>
                            </a:lnTo>
                            <a:lnTo>
                              <a:pt x="0" y="1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7" name="Freeform 282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76576" y="3978276"/>
                        <a:ext cx="3175" cy="4763"/>
                      </a:xfrm>
                      <a:custGeom>
                        <a:avLst/>
                        <a:gdLst>
                          <a:gd name="T0" fmla="*/ 0 w 2"/>
                          <a:gd name="T1" fmla="*/ 0 h 3"/>
                          <a:gd name="T2" fmla="*/ 2 w 2"/>
                          <a:gd name="T3" fmla="*/ 2 h 3"/>
                          <a:gd name="T4" fmla="*/ 2 w 2"/>
                          <a:gd name="T5" fmla="*/ 3 h 3"/>
                          <a:gd name="T6" fmla="*/ 0 w 2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0" y="0"/>
                            </a:moveTo>
                            <a:lnTo>
                              <a:pt x="2" y="2"/>
                            </a:lnTo>
                            <a:lnTo>
                              <a:pt x="2" y="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8" name="Freeform 282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1339" y="3921126"/>
                        <a:ext cx="3175" cy="4763"/>
                      </a:xfrm>
                      <a:custGeom>
                        <a:avLst/>
                        <a:gdLst>
                          <a:gd name="T0" fmla="*/ 2 w 2"/>
                          <a:gd name="T1" fmla="*/ 0 h 3"/>
                          <a:gd name="T2" fmla="*/ 2 w 2"/>
                          <a:gd name="T3" fmla="*/ 3 h 3"/>
                          <a:gd name="T4" fmla="*/ 0 w 2"/>
                          <a:gd name="T5" fmla="*/ 1 h 3"/>
                          <a:gd name="T6" fmla="*/ 0 w 2"/>
                          <a:gd name="T7" fmla="*/ 0 h 3"/>
                          <a:gd name="T8" fmla="*/ 2 w 2"/>
                          <a:gd name="T9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2" y="0"/>
                            </a:moveTo>
                            <a:lnTo>
                              <a:pt x="2" y="3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99" name="Freeform 282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71826" y="3786189"/>
                        <a:ext cx="1588" cy="0"/>
                      </a:xfrm>
                      <a:custGeom>
                        <a:avLst/>
                        <a:gdLst>
                          <a:gd name="T0" fmla="*/ 1 w 1"/>
                          <a:gd name="T1" fmla="*/ 1 w 1"/>
                          <a:gd name="T2" fmla="*/ 0 w 1"/>
                          <a:gd name="T3" fmla="*/ 1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0" name="Rectangle 28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09914" y="432435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1" name="Freeform 283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3439" y="4629151"/>
                        <a:ext cx="4763" cy="4763"/>
                      </a:xfrm>
                      <a:custGeom>
                        <a:avLst/>
                        <a:gdLst>
                          <a:gd name="T0" fmla="*/ 3 w 3"/>
                          <a:gd name="T1" fmla="*/ 0 h 3"/>
                          <a:gd name="T2" fmla="*/ 3 w 3"/>
                          <a:gd name="T3" fmla="*/ 0 h 3"/>
                          <a:gd name="T4" fmla="*/ 1 w 3"/>
                          <a:gd name="T5" fmla="*/ 1 h 3"/>
                          <a:gd name="T6" fmla="*/ 1 w 3"/>
                          <a:gd name="T7" fmla="*/ 1 h 3"/>
                          <a:gd name="T8" fmla="*/ 1 w 3"/>
                          <a:gd name="T9" fmla="*/ 1 h 3"/>
                          <a:gd name="T10" fmla="*/ 0 w 3"/>
                          <a:gd name="T11" fmla="*/ 3 h 3"/>
                          <a:gd name="T12" fmla="*/ 1 w 3"/>
                          <a:gd name="T13" fmla="*/ 3 h 3"/>
                          <a:gd name="T14" fmla="*/ 0 w 3"/>
                          <a:gd name="T15" fmla="*/ 3 h 3"/>
                          <a:gd name="T16" fmla="*/ 0 w 3"/>
                          <a:gd name="T17" fmla="*/ 3 h 3"/>
                          <a:gd name="T18" fmla="*/ 0 w 3"/>
                          <a:gd name="T19" fmla="*/ 1 h 3"/>
                          <a:gd name="T20" fmla="*/ 0 w 3"/>
                          <a:gd name="T21" fmla="*/ 1 h 3"/>
                          <a:gd name="T22" fmla="*/ 1 w 3"/>
                          <a:gd name="T23" fmla="*/ 0 h 3"/>
                          <a:gd name="T24" fmla="*/ 1 w 3"/>
                          <a:gd name="T25" fmla="*/ 0 h 3"/>
                          <a:gd name="T26" fmla="*/ 3 w 3"/>
                          <a:gd name="T2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3" h="3">
                            <a:moveTo>
                              <a:pt x="3" y="0"/>
                            </a:moveTo>
                            <a:lnTo>
                              <a:pt x="3" y="0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0" y="3"/>
                            </a:lnTo>
                            <a:lnTo>
                              <a:pt x="1" y="3"/>
                            </a:lnTo>
                            <a:lnTo>
                              <a:pt x="0" y="3"/>
                            </a:lnTo>
                            <a:lnTo>
                              <a:pt x="0" y="3"/>
                            </a:lnTo>
                            <a:lnTo>
                              <a:pt x="0" y="1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lnTo>
                              <a:pt x="1" y="0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2" name="Freeform 283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3439" y="4629151"/>
                        <a:ext cx="1588" cy="0"/>
                      </a:xfrm>
                      <a:custGeom>
                        <a:avLst/>
                        <a:gdLst>
                          <a:gd name="T0" fmla="*/ 1 w 1"/>
                          <a:gd name="T1" fmla="*/ 1 w 1"/>
                          <a:gd name="T2" fmla="*/ 0 w 1"/>
                          <a:gd name="T3" fmla="*/ 1 w 1"/>
                        </a:gdLst>
                        <a:ahLst/>
                        <a:cxnLst>
                          <a:cxn ang="0">
                            <a:pos x="T0" y="0"/>
                          </a:cxn>
                          <a:cxn ang="0">
                            <a:pos x="T1" y="0"/>
                          </a:cxn>
                          <a:cxn ang="0">
                            <a:pos x="T2" y="0"/>
                          </a:cxn>
                          <a:cxn ang="0">
                            <a:pos x="T3" y="0"/>
                          </a:cxn>
                        </a:cxnLst>
                        <a:rect l="0" t="0" r="r" b="b"/>
                        <a:pathLst>
                          <a:path w="1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0" y="0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3" name="Rectangle 28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32139" y="4438651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4" name="Freeform 28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0551" y="4489451"/>
                        <a:ext cx="1588" cy="4763"/>
                      </a:xfrm>
                      <a:custGeom>
                        <a:avLst/>
                        <a:gdLst>
                          <a:gd name="T0" fmla="*/ 1 w 1"/>
                          <a:gd name="T1" fmla="*/ 0 h 3"/>
                          <a:gd name="T2" fmla="*/ 0 w 1"/>
                          <a:gd name="T3" fmla="*/ 2 h 3"/>
                          <a:gd name="T4" fmla="*/ 1 w 1"/>
                          <a:gd name="T5" fmla="*/ 3 h 3"/>
                          <a:gd name="T6" fmla="*/ 1 w 1"/>
                          <a:gd name="T7" fmla="*/ 3 h 3"/>
                          <a:gd name="T8" fmla="*/ 0 w 1"/>
                          <a:gd name="T9" fmla="*/ 2 h 3"/>
                          <a:gd name="T10" fmla="*/ 1 w 1"/>
                          <a:gd name="T11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" h="3">
                            <a:moveTo>
                              <a:pt x="1" y="0"/>
                            </a:moveTo>
                            <a:lnTo>
                              <a:pt x="0" y="2"/>
                            </a:lnTo>
                            <a:lnTo>
                              <a:pt x="1" y="3"/>
                            </a:lnTo>
                            <a:lnTo>
                              <a:pt x="1" y="3"/>
                            </a:lnTo>
                            <a:lnTo>
                              <a:pt x="0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5" name="Freeform 28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6901" y="4540251"/>
                        <a:ext cx="3175" cy="3175"/>
                      </a:xfrm>
                      <a:custGeom>
                        <a:avLst/>
                        <a:gdLst>
                          <a:gd name="T0" fmla="*/ 0 w 2"/>
                          <a:gd name="T1" fmla="*/ 0 h 2"/>
                          <a:gd name="T2" fmla="*/ 2 w 2"/>
                          <a:gd name="T3" fmla="*/ 2 h 2"/>
                          <a:gd name="T4" fmla="*/ 2 w 2"/>
                          <a:gd name="T5" fmla="*/ 2 h 2"/>
                          <a:gd name="T6" fmla="*/ 2 w 2"/>
                          <a:gd name="T7" fmla="*/ 2 h 2"/>
                          <a:gd name="T8" fmla="*/ 2 w 2"/>
                          <a:gd name="T9" fmla="*/ 2 h 2"/>
                          <a:gd name="T10" fmla="*/ 0 w 2"/>
                          <a:gd name="T11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0" y="0"/>
                            </a:move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2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6" name="Freeform 283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32151" y="3981451"/>
                        <a:ext cx="1588" cy="4763"/>
                      </a:xfrm>
                      <a:custGeom>
                        <a:avLst/>
                        <a:gdLst>
                          <a:gd name="T0" fmla="*/ 0 w 1"/>
                          <a:gd name="T1" fmla="*/ 0 h 3"/>
                          <a:gd name="T2" fmla="*/ 0 w 1"/>
                          <a:gd name="T3" fmla="*/ 0 h 3"/>
                          <a:gd name="T4" fmla="*/ 0 w 1"/>
                          <a:gd name="T5" fmla="*/ 1 h 3"/>
                          <a:gd name="T6" fmla="*/ 1 w 1"/>
                          <a:gd name="T7" fmla="*/ 1 h 3"/>
                          <a:gd name="T8" fmla="*/ 1 w 1"/>
                          <a:gd name="T9" fmla="*/ 1 h 3"/>
                          <a:gd name="T10" fmla="*/ 1 w 1"/>
                          <a:gd name="T11" fmla="*/ 3 h 3"/>
                          <a:gd name="T12" fmla="*/ 0 w 1"/>
                          <a:gd name="T13" fmla="*/ 1 h 3"/>
                          <a:gd name="T14" fmla="*/ 0 w 1"/>
                          <a:gd name="T15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1" h="3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1" y="3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7" name="Freeform 28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27376" y="3822701"/>
                        <a:ext cx="0" cy="3175"/>
                      </a:xfrm>
                      <a:custGeom>
                        <a:avLst/>
                        <a:gdLst>
                          <a:gd name="T0" fmla="*/ 0 h 2"/>
                          <a:gd name="T1" fmla="*/ 0 h 2"/>
                          <a:gd name="T2" fmla="*/ 2 h 2"/>
                          <a:gd name="T3" fmla="*/ 0 h 2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2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8" name="Freeform 283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4839" y="4492626"/>
                        <a:ext cx="1588" cy="6350"/>
                      </a:xfrm>
                      <a:custGeom>
                        <a:avLst/>
                        <a:gdLst>
                          <a:gd name="T0" fmla="*/ 0 w 1"/>
                          <a:gd name="T1" fmla="*/ 0 h 4"/>
                          <a:gd name="T2" fmla="*/ 1 w 1"/>
                          <a:gd name="T3" fmla="*/ 3 h 4"/>
                          <a:gd name="T4" fmla="*/ 1 w 1"/>
                          <a:gd name="T5" fmla="*/ 4 h 4"/>
                          <a:gd name="T6" fmla="*/ 0 w 1"/>
                          <a:gd name="T7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4">
                            <a:moveTo>
                              <a:pt x="0" y="0"/>
                            </a:moveTo>
                            <a:lnTo>
                              <a:pt x="1" y="3"/>
                            </a:lnTo>
                            <a:lnTo>
                              <a:pt x="1" y="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09" name="Rectangle 28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49601" y="4524376"/>
                        <a:ext cx="1588" cy="4763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0" name="Freeform 2839"/>
                      <p:cNvSpPr>
                        <a:spLocks noEditPoints="1"/>
                      </p:cNvSpPr>
                      <p:nvPr/>
                    </p:nvSpPr>
                    <p:spPr bwMode="auto">
                      <a:xfrm>
                        <a:off x="3079751" y="3784601"/>
                        <a:ext cx="368300" cy="869950"/>
                      </a:xfrm>
                      <a:custGeom>
                        <a:avLst/>
                        <a:gdLst>
                          <a:gd name="T0" fmla="*/ 64 w 232"/>
                          <a:gd name="T1" fmla="*/ 0 h 548"/>
                          <a:gd name="T2" fmla="*/ 93 w 232"/>
                          <a:gd name="T3" fmla="*/ 29 h 548"/>
                          <a:gd name="T4" fmla="*/ 108 w 232"/>
                          <a:gd name="T5" fmla="*/ 132 h 548"/>
                          <a:gd name="T6" fmla="*/ 128 w 232"/>
                          <a:gd name="T7" fmla="*/ 171 h 548"/>
                          <a:gd name="T8" fmla="*/ 137 w 232"/>
                          <a:gd name="T9" fmla="*/ 188 h 548"/>
                          <a:gd name="T10" fmla="*/ 140 w 232"/>
                          <a:gd name="T11" fmla="*/ 201 h 548"/>
                          <a:gd name="T12" fmla="*/ 159 w 232"/>
                          <a:gd name="T13" fmla="*/ 230 h 548"/>
                          <a:gd name="T14" fmla="*/ 186 w 232"/>
                          <a:gd name="T15" fmla="*/ 256 h 548"/>
                          <a:gd name="T16" fmla="*/ 215 w 232"/>
                          <a:gd name="T17" fmla="*/ 305 h 548"/>
                          <a:gd name="T18" fmla="*/ 231 w 232"/>
                          <a:gd name="T19" fmla="*/ 377 h 548"/>
                          <a:gd name="T20" fmla="*/ 229 w 232"/>
                          <a:gd name="T21" fmla="*/ 467 h 548"/>
                          <a:gd name="T22" fmla="*/ 201 w 232"/>
                          <a:gd name="T23" fmla="*/ 519 h 548"/>
                          <a:gd name="T24" fmla="*/ 189 w 232"/>
                          <a:gd name="T25" fmla="*/ 530 h 548"/>
                          <a:gd name="T26" fmla="*/ 128 w 232"/>
                          <a:gd name="T27" fmla="*/ 547 h 548"/>
                          <a:gd name="T28" fmla="*/ 102 w 232"/>
                          <a:gd name="T29" fmla="*/ 542 h 548"/>
                          <a:gd name="T30" fmla="*/ 71 w 232"/>
                          <a:gd name="T31" fmla="*/ 525 h 548"/>
                          <a:gd name="T32" fmla="*/ 47 w 232"/>
                          <a:gd name="T33" fmla="*/ 495 h 548"/>
                          <a:gd name="T34" fmla="*/ 33 w 232"/>
                          <a:gd name="T35" fmla="*/ 440 h 548"/>
                          <a:gd name="T36" fmla="*/ 36 w 232"/>
                          <a:gd name="T37" fmla="*/ 407 h 548"/>
                          <a:gd name="T38" fmla="*/ 39 w 232"/>
                          <a:gd name="T39" fmla="*/ 380 h 548"/>
                          <a:gd name="T40" fmla="*/ 30 w 232"/>
                          <a:gd name="T41" fmla="*/ 360 h 548"/>
                          <a:gd name="T42" fmla="*/ 19 w 232"/>
                          <a:gd name="T43" fmla="*/ 340 h 548"/>
                          <a:gd name="T44" fmla="*/ 15 w 232"/>
                          <a:gd name="T45" fmla="*/ 329 h 548"/>
                          <a:gd name="T46" fmla="*/ 12 w 232"/>
                          <a:gd name="T47" fmla="*/ 302 h 548"/>
                          <a:gd name="T48" fmla="*/ 13 w 232"/>
                          <a:gd name="T49" fmla="*/ 283 h 548"/>
                          <a:gd name="T50" fmla="*/ 9 w 232"/>
                          <a:gd name="T51" fmla="*/ 236 h 548"/>
                          <a:gd name="T52" fmla="*/ 13 w 232"/>
                          <a:gd name="T53" fmla="*/ 211 h 548"/>
                          <a:gd name="T54" fmla="*/ 4 w 232"/>
                          <a:gd name="T55" fmla="*/ 158 h 548"/>
                          <a:gd name="T56" fmla="*/ 6 w 232"/>
                          <a:gd name="T57" fmla="*/ 144 h 548"/>
                          <a:gd name="T58" fmla="*/ 1 w 232"/>
                          <a:gd name="T59" fmla="*/ 98 h 548"/>
                          <a:gd name="T60" fmla="*/ 7 w 232"/>
                          <a:gd name="T61" fmla="*/ 67 h 548"/>
                          <a:gd name="T62" fmla="*/ 16 w 232"/>
                          <a:gd name="T63" fmla="*/ 41 h 548"/>
                          <a:gd name="T64" fmla="*/ 30 w 232"/>
                          <a:gd name="T65" fmla="*/ 21 h 548"/>
                          <a:gd name="T66" fmla="*/ 32 w 232"/>
                          <a:gd name="T67" fmla="*/ 21 h 548"/>
                          <a:gd name="T68" fmla="*/ 15 w 232"/>
                          <a:gd name="T69" fmla="*/ 56 h 548"/>
                          <a:gd name="T70" fmla="*/ 6 w 232"/>
                          <a:gd name="T71" fmla="*/ 82 h 548"/>
                          <a:gd name="T72" fmla="*/ 3 w 232"/>
                          <a:gd name="T73" fmla="*/ 115 h 548"/>
                          <a:gd name="T74" fmla="*/ 6 w 232"/>
                          <a:gd name="T75" fmla="*/ 130 h 548"/>
                          <a:gd name="T76" fmla="*/ 16 w 232"/>
                          <a:gd name="T77" fmla="*/ 208 h 548"/>
                          <a:gd name="T78" fmla="*/ 15 w 232"/>
                          <a:gd name="T79" fmla="*/ 257 h 548"/>
                          <a:gd name="T80" fmla="*/ 16 w 232"/>
                          <a:gd name="T81" fmla="*/ 288 h 548"/>
                          <a:gd name="T82" fmla="*/ 27 w 232"/>
                          <a:gd name="T83" fmla="*/ 332 h 548"/>
                          <a:gd name="T84" fmla="*/ 33 w 232"/>
                          <a:gd name="T85" fmla="*/ 352 h 548"/>
                          <a:gd name="T86" fmla="*/ 45 w 232"/>
                          <a:gd name="T87" fmla="*/ 401 h 548"/>
                          <a:gd name="T88" fmla="*/ 41 w 232"/>
                          <a:gd name="T89" fmla="*/ 452 h 548"/>
                          <a:gd name="T90" fmla="*/ 50 w 232"/>
                          <a:gd name="T91" fmla="*/ 486 h 548"/>
                          <a:gd name="T92" fmla="*/ 68 w 232"/>
                          <a:gd name="T93" fmla="*/ 513 h 548"/>
                          <a:gd name="T94" fmla="*/ 153 w 232"/>
                          <a:gd name="T95" fmla="*/ 538 h 548"/>
                          <a:gd name="T96" fmla="*/ 198 w 232"/>
                          <a:gd name="T97" fmla="*/ 510 h 548"/>
                          <a:gd name="T98" fmla="*/ 223 w 232"/>
                          <a:gd name="T99" fmla="*/ 449 h 548"/>
                          <a:gd name="T100" fmla="*/ 223 w 232"/>
                          <a:gd name="T101" fmla="*/ 391 h 548"/>
                          <a:gd name="T102" fmla="*/ 218 w 232"/>
                          <a:gd name="T103" fmla="*/ 348 h 548"/>
                          <a:gd name="T104" fmla="*/ 209 w 232"/>
                          <a:gd name="T105" fmla="*/ 314 h 548"/>
                          <a:gd name="T106" fmla="*/ 174 w 232"/>
                          <a:gd name="T107" fmla="*/ 256 h 548"/>
                          <a:gd name="T108" fmla="*/ 140 w 232"/>
                          <a:gd name="T109" fmla="*/ 217 h 548"/>
                          <a:gd name="T110" fmla="*/ 119 w 232"/>
                          <a:gd name="T111" fmla="*/ 173 h 548"/>
                          <a:gd name="T112" fmla="*/ 101 w 232"/>
                          <a:gd name="T113" fmla="*/ 139 h 548"/>
                          <a:gd name="T114" fmla="*/ 99 w 232"/>
                          <a:gd name="T115" fmla="*/ 127 h 548"/>
                          <a:gd name="T116" fmla="*/ 90 w 232"/>
                          <a:gd name="T117" fmla="*/ 99 h 548"/>
                          <a:gd name="T118" fmla="*/ 88 w 232"/>
                          <a:gd name="T119" fmla="*/ 81 h 548"/>
                          <a:gd name="T120" fmla="*/ 87 w 232"/>
                          <a:gd name="T121" fmla="*/ 52 h 548"/>
                          <a:gd name="T122" fmla="*/ 79 w 232"/>
                          <a:gd name="T123" fmla="*/ 15 h 548"/>
                          <a:gd name="T124" fmla="*/ 70 w 232"/>
                          <a:gd name="T125" fmla="*/ 9 h 5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  <a:cxn ang="0">
                            <a:pos x="T106" y="T107"/>
                          </a:cxn>
                          <a:cxn ang="0">
                            <a:pos x="T108" y="T109"/>
                          </a:cxn>
                          <a:cxn ang="0">
                            <a:pos x="T110" y="T111"/>
                          </a:cxn>
                          <a:cxn ang="0">
                            <a:pos x="T112" y="T113"/>
                          </a:cxn>
                          <a:cxn ang="0">
                            <a:pos x="T114" y="T115"/>
                          </a:cxn>
                          <a:cxn ang="0">
                            <a:pos x="T116" y="T117"/>
                          </a:cxn>
                          <a:cxn ang="0">
                            <a:pos x="T118" y="T119"/>
                          </a:cxn>
                          <a:cxn ang="0">
                            <a:pos x="T120" y="T121"/>
                          </a:cxn>
                          <a:cxn ang="0">
                            <a:pos x="T122" y="T123"/>
                          </a:cxn>
                          <a:cxn ang="0">
                            <a:pos x="T124" y="T125"/>
                          </a:cxn>
                        </a:cxnLst>
                        <a:rect l="0" t="0" r="r" b="b"/>
                        <a:pathLst>
                          <a:path w="232" h="548">
                            <a:moveTo>
                              <a:pt x="15" y="276"/>
                            </a:moveTo>
                            <a:lnTo>
                              <a:pt x="15" y="276"/>
                            </a:lnTo>
                            <a:lnTo>
                              <a:pt x="15" y="276"/>
                            </a:lnTo>
                            <a:lnTo>
                              <a:pt x="15" y="276"/>
                            </a:lnTo>
                            <a:close/>
                            <a:moveTo>
                              <a:pt x="134" y="204"/>
                            </a:moveTo>
                            <a:lnTo>
                              <a:pt x="134" y="204"/>
                            </a:lnTo>
                            <a:lnTo>
                              <a:pt x="136" y="205"/>
                            </a:lnTo>
                            <a:lnTo>
                              <a:pt x="136" y="208"/>
                            </a:lnTo>
                            <a:lnTo>
                              <a:pt x="136" y="205"/>
                            </a:lnTo>
                            <a:lnTo>
                              <a:pt x="136" y="204"/>
                            </a:lnTo>
                            <a:lnTo>
                              <a:pt x="136" y="204"/>
                            </a:lnTo>
                            <a:lnTo>
                              <a:pt x="134" y="204"/>
                            </a:lnTo>
                            <a:close/>
                            <a:moveTo>
                              <a:pt x="131" y="196"/>
                            </a:moveTo>
                            <a:lnTo>
                              <a:pt x="133" y="199"/>
                            </a:lnTo>
                            <a:lnTo>
                              <a:pt x="133" y="199"/>
                            </a:lnTo>
                            <a:lnTo>
                              <a:pt x="131" y="196"/>
                            </a:lnTo>
                            <a:close/>
                            <a:moveTo>
                              <a:pt x="136" y="185"/>
                            </a:moveTo>
                            <a:lnTo>
                              <a:pt x="136" y="185"/>
                            </a:lnTo>
                            <a:lnTo>
                              <a:pt x="136" y="188"/>
                            </a:lnTo>
                            <a:lnTo>
                              <a:pt x="137" y="187"/>
                            </a:lnTo>
                            <a:lnTo>
                              <a:pt x="136" y="185"/>
                            </a:lnTo>
                            <a:lnTo>
                              <a:pt x="136" y="185"/>
                            </a:lnTo>
                            <a:close/>
                            <a:moveTo>
                              <a:pt x="64" y="0"/>
                            </a:moveTo>
                            <a:lnTo>
                              <a:pt x="67" y="0"/>
                            </a:lnTo>
                            <a:lnTo>
                              <a:pt x="70" y="0"/>
                            </a:lnTo>
                            <a:lnTo>
                              <a:pt x="71" y="1"/>
                            </a:lnTo>
                            <a:lnTo>
                              <a:pt x="71" y="1"/>
                            </a:lnTo>
                            <a:lnTo>
                              <a:pt x="71" y="3"/>
                            </a:lnTo>
                            <a:lnTo>
                              <a:pt x="73" y="3"/>
                            </a:lnTo>
                            <a:lnTo>
                              <a:pt x="75" y="4"/>
                            </a:lnTo>
                            <a:lnTo>
                              <a:pt x="81" y="9"/>
                            </a:lnTo>
                            <a:lnTo>
                              <a:pt x="81" y="9"/>
                            </a:lnTo>
                            <a:lnTo>
                              <a:pt x="82" y="10"/>
                            </a:lnTo>
                            <a:lnTo>
                              <a:pt x="84" y="10"/>
                            </a:lnTo>
                            <a:lnTo>
                              <a:pt x="84" y="10"/>
                            </a:lnTo>
                            <a:lnTo>
                              <a:pt x="84" y="12"/>
                            </a:lnTo>
                            <a:lnTo>
                              <a:pt x="84" y="14"/>
                            </a:lnTo>
                            <a:lnTo>
                              <a:pt x="85" y="15"/>
                            </a:lnTo>
                            <a:lnTo>
                              <a:pt x="87" y="18"/>
                            </a:lnTo>
                            <a:lnTo>
                              <a:pt x="88" y="20"/>
                            </a:lnTo>
                            <a:lnTo>
                              <a:pt x="88" y="18"/>
                            </a:lnTo>
                            <a:lnTo>
                              <a:pt x="90" y="21"/>
                            </a:lnTo>
                            <a:lnTo>
                              <a:pt x="91" y="23"/>
                            </a:lnTo>
                            <a:lnTo>
                              <a:pt x="91" y="24"/>
                            </a:lnTo>
                            <a:lnTo>
                              <a:pt x="91" y="27"/>
                            </a:lnTo>
                            <a:lnTo>
                              <a:pt x="93" y="29"/>
                            </a:lnTo>
                            <a:lnTo>
                              <a:pt x="91" y="32"/>
                            </a:lnTo>
                            <a:lnTo>
                              <a:pt x="91" y="37"/>
                            </a:lnTo>
                            <a:lnTo>
                              <a:pt x="93" y="40"/>
                            </a:lnTo>
                            <a:lnTo>
                              <a:pt x="93" y="43"/>
                            </a:lnTo>
                            <a:lnTo>
                              <a:pt x="94" y="44"/>
                            </a:lnTo>
                            <a:lnTo>
                              <a:pt x="94" y="46"/>
                            </a:lnTo>
                            <a:lnTo>
                              <a:pt x="93" y="46"/>
                            </a:lnTo>
                            <a:lnTo>
                              <a:pt x="94" y="49"/>
                            </a:lnTo>
                            <a:lnTo>
                              <a:pt x="94" y="50"/>
                            </a:lnTo>
                            <a:lnTo>
                              <a:pt x="94" y="52"/>
                            </a:lnTo>
                            <a:lnTo>
                              <a:pt x="94" y="55"/>
                            </a:lnTo>
                            <a:lnTo>
                              <a:pt x="94" y="66"/>
                            </a:lnTo>
                            <a:lnTo>
                              <a:pt x="94" y="76"/>
                            </a:lnTo>
                            <a:lnTo>
                              <a:pt x="96" y="92"/>
                            </a:lnTo>
                            <a:lnTo>
                              <a:pt x="97" y="105"/>
                            </a:lnTo>
                            <a:lnTo>
                              <a:pt x="97" y="107"/>
                            </a:lnTo>
                            <a:lnTo>
                              <a:pt x="97" y="105"/>
                            </a:lnTo>
                            <a:lnTo>
                              <a:pt x="97" y="105"/>
                            </a:lnTo>
                            <a:lnTo>
                              <a:pt x="99" y="112"/>
                            </a:lnTo>
                            <a:lnTo>
                              <a:pt x="101" y="116"/>
                            </a:lnTo>
                            <a:lnTo>
                              <a:pt x="104" y="122"/>
                            </a:lnTo>
                            <a:lnTo>
                              <a:pt x="105" y="127"/>
                            </a:lnTo>
                            <a:lnTo>
                              <a:pt x="108" y="132"/>
                            </a:lnTo>
                            <a:lnTo>
                              <a:pt x="111" y="139"/>
                            </a:lnTo>
                            <a:lnTo>
                              <a:pt x="110" y="138"/>
                            </a:lnTo>
                            <a:lnTo>
                              <a:pt x="111" y="141"/>
                            </a:lnTo>
                            <a:lnTo>
                              <a:pt x="111" y="141"/>
                            </a:lnTo>
                            <a:lnTo>
                              <a:pt x="111" y="141"/>
                            </a:lnTo>
                            <a:lnTo>
                              <a:pt x="111" y="141"/>
                            </a:lnTo>
                            <a:lnTo>
                              <a:pt x="110" y="141"/>
                            </a:lnTo>
                            <a:lnTo>
                              <a:pt x="110" y="141"/>
                            </a:lnTo>
                            <a:lnTo>
                              <a:pt x="111" y="142"/>
                            </a:lnTo>
                            <a:lnTo>
                              <a:pt x="111" y="144"/>
                            </a:lnTo>
                            <a:lnTo>
                              <a:pt x="113" y="145"/>
                            </a:lnTo>
                            <a:lnTo>
                              <a:pt x="114" y="148"/>
                            </a:lnTo>
                            <a:lnTo>
                              <a:pt x="116" y="151"/>
                            </a:lnTo>
                            <a:lnTo>
                              <a:pt x="117" y="153"/>
                            </a:lnTo>
                            <a:lnTo>
                              <a:pt x="116" y="153"/>
                            </a:lnTo>
                            <a:lnTo>
                              <a:pt x="116" y="151"/>
                            </a:lnTo>
                            <a:lnTo>
                              <a:pt x="116" y="151"/>
                            </a:lnTo>
                            <a:lnTo>
                              <a:pt x="116" y="153"/>
                            </a:lnTo>
                            <a:lnTo>
                              <a:pt x="116" y="155"/>
                            </a:lnTo>
                            <a:lnTo>
                              <a:pt x="119" y="158"/>
                            </a:lnTo>
                            <a:lnTo>
                              <a:pt x="120" y="161"/>
                            </a:lnTo>
                            <a:lnTo>
                              <a:pt x="123" y="165"/>
                            </a:lnTo>
                            <a:lnTo>
                              <a:pt x="128" y="171"/>
                            </a:lnTo>
                            <a:lnTo>
                              <a:pt x="128" y="173"/>
                            </a:lnTo>
                            <a:lnTo>
                              <a:pt x="128" y="176"/>
                            </a:lnTo>
                            <a:lnTo>
                              <a:pt x="130" y="179"/>
                            </a:lnTo>
                            <a:lnTo>
                              <a:pt x="130" y="181"/>
                            </a:lnTo>
                            <a:lnTo>
                              <a:pt x="131" y="182"/>
                            </a:lnTo>
                            <a:lnTo>
                              <a:pt x="133" y="182"/>
                            </a:lnTo>
                            <a:lnTo>
                              <a:pt x="134" y="184"/>
                            </a:lnTo>
                            <a:lnTo>
                              <a:pt x="134" y="187"/>
                            </a:lnTo>
                            <a:lnTo>
                              <a:pt x="136" y="190"/>
                            </a:lnTo>
                            <a:lnTo>
                              <a:pt x="134" y="184"/>
                            </a:lnTo>
                            <a:lnTo>
                              <a:pt x="134" y="184"/>
                            </a:lnTo>
                            <a:lnTo>
                              <a:pt x="134" y="184"/>
                            </a:lnTo>
                            <a:lnTo>
                              <a:pt x="133" y="182"/>
                            </a:lnTo>
                            <a:lnTo>
                              <a:pt x="133" y="181"/>
                            </a:lnTo>
                            <a:lnTo>
                              <a:pt x="133" y="181"/>
                            </a:lnTo>
                            <a:lnTo>
                              <a:pt x="133" y="179"/>
                            </a:lnTo>
                            <a:lnTo>
                              <a:pt x="133" y="179"/>
                            </a:lnTo>
                            <a:lnTo>
                              <a:pt x="133" y="181"/>
                            </a:lnTo>
                            <a:lnTo>
                              <a:pt x="134" y="181"/>
                            </a:lnTo>
                            <a:lnTo>
                              <a:pt x="134" y="182"/>
                            </a:lnTo>
                            <a:lnTo>
                              <a:pt x="136" y="185"/>
                            </a:lnTo>
                            <a:lnTo>
                              <a:pt x="137" y="187"/>
                            </a:lnTo>
                            <a:lnTo>
                              <a:pt x="137" y="188"/>
                            </a:lnTo>
                            <a:lnTo>
                              <a:pt x="137" y="190"/>
                            </a:lnTo>
                            <a:lnTo>
                              <a:pt x="137" y="191"/>
                            </a:lnTo>
                            <a:lnTo>
                              <a:pt x="139" y="194"/>
                            </a:lnTo>
                            <a:lnTo>
                              <a:pt x="139" y="194"/>
                            </a:lnTo>
                            <a:lnTo>
                              <a:pt x="139" y="194"/>
                            </a:lnTo>
                            <a:lnTo>
                              <a:pt x="140" y="199"/>
                            </a:lnTo>
                            <a:lnTo>
                              <a:pt x="140" y="201"/>
                            </a:lnTo>
                            <a:lnTo>
                              <a:pt x="142" y="202"/>
                            </a:lnTo>
                            <a:lnTo>
                              <a:pt x="142" y="202"/>
                            </a:lnTo>
                            <a:lnTo>
                              <a:pt x="142" y="202"/>
                            </a:lnTo>
                            <a:lnTo>
                              <a:pt x="143" y="204"/>
                            </a:lnTo>
                            <a:lnTo>
                              <a:pt x="143" y="204"/>
                            </a:lnTo>
                            <a:lnTo>
                              <a:pt x="146" y="207"/>
                            </a:lnTo>
                            <a:lnTo>
                              <a:pt x="145" y="205"/>
                            </a:lnTo>
                            <a:lnTo>
                              <a:pt x="143" y="205"/>
                            </a:lnTo>
                            <a:lnTo>
                              <a:pt x="143" y="207"/>
                            </a:lnTo>
                            <a:lnTo>
                              <a:pt x="145" y="208"/>
                            </a:lnTo>
                            <a:lnTo>
                              <a:pt x="143" y="208"/>
                            </a:lnTo>
                            <a:lnTo>
                              <a:pt x="143" y="208"/>
                            </a:lnTo>
                            <a:lnTo>
                              <a:pt x="143" y="207"/>
                            </a:lnTo>
                            <a:lnTo>
                              <a:pt x="142" y="205"/>
                            </a:lnTo>
                            <a:lnTo>
                              <a:pt x="140" y="204"/>
                            </a:lnTo>
                            <a:lnTo>
                              <a:pt x="140" y="201"/>
                            </a:lnTo>
                            <a:lnTo>
                              <a:pt x="139" y="201"/>
                            </a:lnTo>
                            <a:lnTo>
                              <a:pt x="140" y="202"/>
                            </a:lnTo>
                            <a:lnTo>
                              <a:pt x="140" y="204"/>
                            </a:lnTo>
                            <a:lnTo>
                              <a:pt x="142" y="207"/>
                            </a:lnTo>
                            <a:lnTo>
                              <a:pt x="145" y="210"/>
                            </a:lnTo>
                            <a:lnTo>
                              <a:pt x="148" y="214"/>
                            </a:lnTo>
                            <a:lnTo>
                              <a:pt x="146" y="213"/>
                            </a:lnTo>
                            <a:lnTo>
                              <a:pt x="146" y="213"/>
                            </a:lnTo>
                            <a:lnTo>
                              <a:pt x="148" y="216"/>
                            </a:lnTo>
                            <a:lnTo>
                              <a:pt x="149" y="217"/>
                            </a:lnTo>
                            <a:lnTo>
                              <a:pt x="149" y="217"/>
                            </a:lnTo>
                            <a:lnTo>
                              <a:pt x="149" y="219"/>
                            </a:lnTo>
                            <a:lnTo>
                              <a:pt x="151" y="220"/>
                            </a:lnTo>
                            <a:lnTo>
                              <a:pt x="151" y="222"/>
                            </a:lnTo>
                            <a:lnTo>
                              <a:pt x="153" y="223"/>
                            </a:lnTo>
                            <a:lnTo>
                              <a:pt x="153" y="225"/>
                            </a:lnTo>
                            <a:lnTo>
                              <a:pt x="154" y="225"/>
                            </a:lnTo>
                            <a:lnTo>
                              <a:pt x="156" y="227"/>
                            </a:lnTo>
                            <a:lnTo>
                              <a:pt x="156" y="227"/>
                            </a:lnTo>
                            <a:lnTo>
                              <a:pt x="157" y="228"/>
                            </a:lnTo>
                            <a:lnTo>
                              <a:pt x="159" y="230"/>
                            </a:lnTo>
                            <a:lnTo>
                              <a:pt x="157" y="228"/>
                            </a:lnTo>
                            <a:lnTo>
                              <a:pt x="159" y="230"/>
                            </a:lnTo>
                            <a:lnTo>
                              <a:pt x="160" y="231"/>
                            </a:lnTo>
                            <a:lnTo>
                              <a:pt x="160" y="233"/>
                            </a:lnTo>
                            <a:lnTo>
                              <a:pt x="162" y="233"/>
                            </a:lnTo>
                            <a:lnTo>
                              <a:pt x="163" y="234"/>
                            </a:lnTo>
                            <a:lnTo>
                              <a:pt x="162" y="234"/>
                            </a:lnTo>
                            <a:lnTo>
                              <a:pt x="162" y="234"/>
                            </a:lnTo>
                            <a:lnTo>
                              <a:pt x="162" y="234"/>
                            </a:lnTo>
                            <a:lnTo>
                              <a:pt x="165" y="237"/>
                            </a:lnTo>
                            <a:lnTo>
                              <a:pt x="166" y="237"/>
                            </a:lnTo>
                            <a:lnTo>
                              <a:pt x="168" y="239"/>
                            </a:lnTo>
                            <a:lnTo>
                              <a:pt x="169" y="240"/>
                            </a:lnTo>
                            <a:lnTo>
                              <a:pt x="168" y="240"/>
                            </a:lnTo>
                            <a:lnTo>
                              <a:pt x="169" y="242"/>
                            </a:lnTo>
                            <a:lnTo>
                              <a:pt x="172" y="243"/>
                            </a:lnTo>
                            <a:lnTo>
                              <a:pt x="174" y="245"/>
                            </a:lnTo>
                            <a:lnTo>
                              <a:pt x="175" y="246"/>
                            </a:lnTo>
                            <a:lnTo>
                              <a:pt x="177" y="248"/>
                            </a:lnTo>
                            <a:lnTo>
                              <a:pt x="177" y="250"/>
                            </a:lnTo>
                            <a:lnTo>
                              <a:pt x="179" y="248"/>
                            </a:lnTo>
                            <a:lnTo>
                              <a:pt x="180" y="250"/>
                            </a:lnTo>
                            <a:lnTo>
                              <a:pt x="182" y="251"/>
                            </a:lnTo>
                            <a:lnTo>
                              <a:pt x="185" y="254"/>
                            </a:lnTo>
                            <a:lnTo>
                              <a:pt x="186" y="256"/>
                            </a:lnTo>
                            <a:lnTo>
                              <a:pt x="188" y="257"/>
                            </a:lnTo>
                            <a:lnTo>
                              <a:pt x="186" y="257"/>
                            </a:lnTo>
                            <a:lnTo>
                              <a:pt x="186" y="257"/>
                            </a:lnTo>
                            <a:lnTo>
                              <a:pt x="188" y="259"/>
                            </a:lnTo>
                            <a:lnTo>
                              <a:pt x="189" y="259"/>
                            </a:lnTo>
                            <a:lnTo>
                              <a:pt x="191" y="260"/>
                            </a:lnTo>
                            <a:lnTo>
                              <a:pt x="194" y="266"/>
                            </a:lnTo>
                            <a:lnTo>
                              <a:pt x="198" y="273"/>
                            </a:lnTo>
                            <a:lnTo>
                              <a:pt x="201" y="279"/>
                            </a:lnTo>
                            <a:lnTo>
                              <a:pt x="201" y="280"/>
                            </a:lnTo>
                            <a:lnTo>
                              <a:pt x="203" y="282"/>
                            </a:lnTo>
                            <a:lnTo>
                              <a:pt x="205" y="283"/>
                            </a:lnTo>
                            <a:lnTo>
                              <a:pt x="206" y="283"/>
                            </a:lnTo>
                            <a:lnTo>
                              <a:pt x="206" y="283"/>
                            </a:lnTo>
                            <a:lnTo>
                              <a:pt x="208" y="285"/>
                            </a:lnTo>
                            <a:lnTo>
                              <a:pt x="208" y="286"/>
                            </a:lnTo>
                            <a:lnTo>
                              <a:pt x="209" y="286"/>
                            </a:lnTo>
                            <a:lnTo>
                              <a:pt x="209" y="288"/>
                            </a:lnTo>
                            <a:lnTo>
                              <a:pt x="208" y="286"/>
                            </a:lnTo>
                            <a:lnTo>
                              <a:pt x="211" y="292"/>
                            </a:lnTo>
                            <a:lnTo>
                              <a:pt x="212" y="296"/>
                            </a:lnTo>
                            <a:lnTo>
                              <a:pt x="214" y="300"/>
                            </a:lnTo>
                            <a:lnTo>
                              <a:pt x="215" y="305"/>
                            </a:lnTo>
                            <a:lnTo>
                              <a:pt x="214" y="305"/>
                            </a:lnTo>
                            <a:lnTo>
                              <a:pt x="217" y="308"/>
                            </a:lnTo>
                            <a:lnTo>
                              <a:pt x="218" y="311"/>
                            </a:lnTo>
                            <a:lnTo>
                              <a:pt x="218" y="312"/>
                            </a:lnTo>
                            <a:lnTo>
                              <a:pt x="218" y="314"/>
                            </a:lnTo>
                            <a:lnTo>
                              <a:pt x="221" y="323"/>
                            </a:lnTo>
                            <a:lnTo>
                              <a:pt x="224" y="334"/>
                            </a:lnTo>
                            <a:lnTo>
                              <a:pt x="226" y="343"/>
                            </a:lnTo>
                            <a:lnTo>
                              <a:pt x="227" y="345"/>
                            </a:lnTo>
                            <a:lnTo>
                              <a:pt x="229" y="349"/>
                            </a:lnTo>
                            <a:lnTo>
                              <a:pt x="229" y="352"/>
                            </a:lnTo>
                            <a:lnTo>
                              <a:pt x="229" y="354"/>
                            </a:lnTo>
                            <a:lnTo>
                              <a:pt x="227" y="355"/>
                            </a:lnTo>
                            <a:lnTo>
                              <a:pt x="227" y="355"/>
                            </a:lnTo>
                            <a:lnTo>
                              <a:pt x="227" y="355"/>
                            </a:lnTo>
                            <a:lnTo>
                              <a:pt x="227" y="357"/>
                            </a:lnTo>
                            <a:lnTo>
                              <a:pt x="227" y="358"/>
                            </a:lnTo>
                            <a:lnTo>
                              <a:pt x="227" y="361"/>
                            </a:lnTo>
                            <a:lnTo>
                              <a:pt x="229" y="363"/>
                            </a:lnTo>
                            <a:lnTo>
                              <a:pt x="229" y="363"/>
                            </a:lnTo>
                            <a:lnTo>
                              <a:pt x="231" y="363"/>
                            </a:lnTo>
                            <a:lnTo>
                              <a:pt x="231" y="369"/>
                            </a:lnTo>
                            <a:lnTo>
                              <a:pt x="231" y="377"/>
                            </a:lnTo>
                            <a:lnTo>
                              <a:pt x="231" y="383"/>
                            </a:lnTo>
                            <a:lnTo>
                              <a:pt x="231" y="391"/>
                            </a:lnTo>
                            <a:lnTo>
                              <a:pt x="231" y="395"/>
                            </a:lnTo>
                            <a:lnTo>
                              <a:pt x="231" y="410"/>
                            </a:lnTo>
                            <a:lnTo>
                              <a:pt x="232" y="426"/>
                            </a:lnTo>
                            <a:lnTo>
                              <a:pt x="232" y="426"/>
                            </a:lnTo>
                            <a:lnTo>
                              <a:pt x="232" y="427"/>
                            </a:lnTo>
                            <a:lnTo>
                              <a:pt x="231" y="430"/>
                            </a:lnTo>
                            <a:lnTo>
                              <a:pt x="231" y="433"/>
                            </a:lnTo>
                            <a:lnTo>
                              <a:pt x="231" y="435"/>
                            </a:lnTo>
                            <a:lnTo>
                              <a:pt x="229" y="437"/>
                            </a:lnTo>
                            <a:lnTo>
                              <a:pt x="229" y="441"/>
                            </a:lnTo>
                            <a:lnTo>
                              <a:pt x="231" y="446"/>
                            </a:lnTo>
                            <a:lnTo>
                              <a:pt x="231" y="450"/>
                            </a:lnTo>
                            <a:lnTo>
                              <a:pt x="231" y="455"/>
                            </a:lnTo>
                            <a:lnTo>
                              <a:pt x="231" y="459"/>
                            </a:lnTo>
                            <a:lnTo>
                              <a:pt x="229" y="458"/>
                            </a:lnTo>
                            <a:lnTo>
                              <a:pt x="229" y="461"/>
                            </a:lnTo>
                            <a:lnTo>
                              <a:pt x="229" y="463"/>
                            </a:lnTo>
                            <a:lnTo>
                              <a:pt x="229" y="466"/>
                            </a:lnTo>
                            <a:lnTo>
                              <a:pt x="229" y="466"/>
                            </a:lnTo>
                            <a:lnTo>
                              <a:pt x="229" y="466"/>
                            </a:lnTo>
                            <a:lnTo>
                              <a:pt x="229" y="467"/>
                            </a:lnTo>
                            <a:lnTo>
                              <a:pt x="229" y="469"/>
                            </a:lnTo>
                            <a:lnTo>
                              <a:pt x="229" y="470"/>
                            </a:lnTo>
                            <a:lnTo>
                              <a:pt x="229" y="470"/>
                            </a:lnTo>
                            <a:lnTo>
                              <a:pt x="227" y="473"/>
                            </a:lnTo>
                            <a:lnTo>
                              <a:pt x="227" y="475"/>
                            </a:lnTo>
                            <a:lnTo>
                              <a:pt x="227" y="478"/>
                            </a:lnTo>
                            <a:lnTo>
                              <a:pt x="226" y="481"/>
                            </a:lnTo>
                            <a:lnTo>
                              <a:pt x="224" y="484"/>
                            </a:lnTo>
                            <a:lnTo>
                              <a:pt x="221" y="489"/>
                            </a:lnTo>
                            <a:lnTo>
                              <a:pt x="220" y="495"/>
                            </a:lnTo>
                            <a:lnTo>
                              <a:pt x="217" y="499"/>
                            </a:lnTo>
                            <a:lnTo>
                              <a:pt x="217" y="498"/>
                            </a:lnTo>
                            <a:lnTo>
                              <a:pt x="217" y="498"/>
                            </a:lnTo>
                            <a:lnTo>
                              <a:pt x="217" y="498"/>
                            </a:lnTo>
                            <a:lnTo>
                              <a:pt x="215" y="501"/>
                            </a:lnTo>
                            <a:lnTo>
                              <a:pt x="215" y="504"/>
                            </a:lnTo>
                            <a:lnTo>
                              <a:pt x="214" y="507"/>
                            </a:lnTo>
                            <a:lnTo>
                              <a:pt x="209" y="512"/>
                            </a:lnTo>
                            <a:lnTo>
                              <a:pt x="206" y="516"/>
                            </a:lnTo>
                            <a:lnTo>
                              <a:pt x="208" y="513"/>
                            </a:lnTo>
                            <a:lnTo>
                              <a:pt x="205" y="516"/>
                            </a:lnTo>
                            <a:lnTo>
                              <a:pt x="203" y="518"/>
                            </a:lnTo>
                            <a:lnTo>
                              <a:pt x="201" y="519"/>
                            </a:lnTo>
                            <a:lnTo>
                              <a:pt x="200" y="521"/>
                            </a:lnTo>
                            <a:lnTo>
                              <a:pt x="197" y="524"/>
                            </a:lnTo>
                            <a:lnTo>
                              <a:pt x="201" y="522"/>
                            </a:lnTo>
                            <a:lnTo>
                              <a:pt x="200" y="524"/>
                            </a:lnTo>
                            <a:lnTo>
                              <a:pt x="198" y="525"/>
                            </a:lnTo>
                            <a:lnTo>
                              <a:pt x="198" y="525"/>
                            </a:lnTo>
                            <a:lnTo>
                              <a:pt x="198" y="527"/>
                            </a:lnTo>
                            <a:lnTo>
                              <a:pt x="197" y="527"/>
                            </a:lnTo>
                            <a:lnTo>
                              <a:pt x="197" y="527"/>
                            </a:lnTo>
                            <a:lnTo>
                              <a:pt x="195" y="527"/>
                            </a:lnTo>
                            <a:lnTo>
                              <a:pt x="195" y="528"/>
                            </a:lnTo>
                            <a:lnTo>
                              <a:pt x="195" y="528"/>
                            </a:lnTo>
                            <a:lnTo>
                              <a:pt x="194" y="530"/>
                            </a:lnTo>
                            <a:lnTo>
                              <a:pt x="192" y="532"/>
                            </a:lnTo>
                            <a:lnTo>
                              <a:pt x="192" y="530"/>
                            </a:lnTo>
                            <a:lnTo>
                              <a:pt x="194" y="530"/>
                            </a:lnTo>
                            <a:lnTo>
                              <a:pt x="194" y="528"/>
                            </a:lnTo>
                            <a:lnTo>
                              <a:pt x="194" y="528"/>
                            </a:lnTo>
                            <a:lnTo>
                              <a:pt x="194" y="527"/>
                            </a:lnTo>
                            <a:lnTo>
                              <a:pt x="194" y="528"/>
                            </a:lnTo>
                            <a:lnTo>
                              <a:pt x="192" y="528"/>
                            </a:lnTo>
                            <a:lnTo>
                              <a:pt x="191" y="530"/>
                            </a:lnTo>
                            <a:lnTo>
                              <a:pt x="189" y="530"/>
                            </a:lnTo>
                            <a:lnTo>
                              <a:pt x="188" y="532"/>
                            </a:lnTo>
                            <a:lnTo>
                              <a:pt x="186" y="532"/>
                            </a:lnTo>
                            <a:lnTo>
                              <a:pt x="185" y="532"/>
                            </a:lnTo>
                            <a:lnTo>
                              <a:pt x="185" y="533"/>
                            </a:lnTo>
                            <a:lnTo>
                              <a:pt x="182" y="533"/>
                            </a:lnTo>
                            <a:lnTo>
                              <a:pt x="182" y="535"/>
                            </a:lnTo>
                            <a:lnTo>
                              <a:pt x="182" y="535"/>
                            </a:lnTo>
                            <a:lnTo>
                              <a:pt x="180" y="536"/>
                            </a:lnTo>
                            <a:lnTo>
                              <a:pt x="180" y="536"/>
                            </a:lnTo>
                            <a:lnTo>
                              <a:pt x="180" y="536"/>
                            </a:lnTo>
                            <a:lnTo>
                              <a:pt x="182" y="538"/>
                            </a:lnTo>
                            <a:lnTo>
                              <a:pt x="174" y="541"/>
                            </a:lnTo>
                            <a:lnTo>
                              <a:pt x="166" y="545"/>
                            </a:lnTo>
                            <a:lnTo>
                              <a:pt x="162" y="545"/>
                            </a:lnTo>
                            <a:lnTo>
                              <a:pt x="159" y="545"/>
                            </a:lnTo>
                            <a:lnTo>
                              <a:pt x="151" y="547"/>
                            </a:lnTo>
                            <a:lnTo>
                              <a:pt x="148" y="547"/>
                            </a:lnTo>
                            <a:lnTo>
                              <a:pt x="145" y="548"/>
                            </a:lnTo>
                            <a:lnTo>
                              <a:pt x="140" y="548"/>
                            </a:lnTo>
                            <a:lnTo>
                              <a:pt x="136" y="548"/>
                            </a:lnTo>
                            <a:lnTo>
                              <a:pt x="133" y="548"/>
                            </a:lnTo>
                            <a:lnTo>
                              <a:pt x="133" y="548"/>
                            </a:lnTo>
                            <a:lnTo>
                              <a:pt x="128" y="547"/>
                            </a:lnTo>
                            <a:lnTo>
                              <a:pt x="123" y="547"/>
                            </a:lnTo>
                            <a:lnTo>
                              <a:pt x="119" y="547"/>
                            </a:lnTo>
                            <a:lnTo>
                              <a:pt x="120" y="547"/>
                            </a:lnTo>
                            <a:lnTo>
                              <a:pt x="123" y="547"/>
                            </a:lnTo>
                            <a:lnTo>
                              <a:pt x="120" y="547"/>
                            </a:lnTo>
                            <a:lnTo>
                              <a:pt x="117" y="547"/>
                            </a:lnTo>
                            <a:lnTo>
                              <a:pt x="114" y="547"/>
                            </a:lnTo>
                            <a:lnTo>
                              <a:pt x="113" y="547"/>
                            </a:lnTo>
                            <a:lnTo>
                              <a:pt x="116" y="547"/>
                            </a:lnTo>
                            <a:lnTo>
                              <a:pt x="120" y="547"/>
                            </a:lnTo>
                            <a:lnTo>
                              <a:pt x="125" y="547"/>
                            </a:lnTo>
                            <a:lnTo>
                              <a:pt x="119" y="545"/>
                            </a:lnTo>
                            <a:lnTo>
                              <a:pt x="114" y="545"/>
                            </a:lnTo>
                            <a:lnTo>
                              <a:pt x="110" y="545"/>
                            </a:lnTo>
                            <a:lnTo>
                              <a:pt x="108" y="544"/>
                            </a:lnTo>
                            <a:lnTo>
                              <a:pt x="107" y="544"/>
                            </a:lnTo>
                            <a:lnTo>
                              <a:pt x="105" y="542"/>
                            </a:lnTo>
                            <a:lnTo>
                              <a:pt x="104" y="542"/>
                            </a:lnTo>
                            <a:lnTo>
                              <a:pt x="102" y="542"/>
                            </a:lnTo>
                            <a:lnTo>
                              <a:pt x="101" y="542"/>
                            </a:lnTo>
                            <a:lnTo>
                              <a:pt x="102" y="542"/>
                            </a:lnTo>
                            <a:lnTo>
                              <a:pt x="102" y="542"/>
                            </a:lnTo>
                            <a:lnTo>
                              <a:pt x="102" y="542"/>
                            </a:lnTo>
                            <a:lnTo>
                              <a:pt x="97" y="541"/>
                            </a:lnTo>
                            <a:lnTo>
                              <a:pt x="96" y="541"/>
                            </a:lnTo>
                            <a:lnTo>
                              <a:pt x="93" y="539"/>
                            </a:lnTo>
                            <a:lnTo>
                              <a:pt x="91" y="539"/>
                            </a:lnTo>
                            <a:lnTo>
                              <a:pt x="87" y="538"/>
                            </a:lnTo>
                            <a:lnTo>
                              <a:pt x="88" y="538"/>
                            </a:lnTo>
                            <a:lnTo>
                              <a:pt x="85" y="536"/>
                            </a:lnTo>
                            <a:lnTo>
                              <a:pt x="82" y="535"/>
                            </a:lnTo>
                            <a:lnTo>
                              <a:pt x="81" y="533"/>
                            </a:lnTo>
                            <a:lnTo>
                              <a:pt x="85" y="535"/>
                            </a:lnTo>
                            <a:lnTo>
                              <a:pt x="84" y="533"/>
                            </a:lnTo>
                            <a:lnTo>
                              <a:pt x="82" y="532"/>
                            </a:lnTo>
                            <a:lnTo>
                              <a:pt x="81" y="530"/>
                            </a:lnTo>
                            <a:lnTo>
                              <a:pt x="79" y="530"/>
                            </a:lnTo>
                            <a:lnTo>
                              <a:pt x="78" y="530"/>
                            </a:lnTo>
                            <a:lnTo>
                              <a:pt x="78" y="530"/>
                            </a:lnTo>
                            <a:lnTo>
                              <a:pt x="76" y="530"/>
                            </a:lnTo>
                            <a:lnTo>
                              <a:pt x="76" y="530"/>
                            </a:lnTo>
                            <a:lnTo>
                              <a:pt x="76" y="530"/>
                            </a:lnTo>
                            <a:lnTo>
                              <a:pt x="76" y="530"/>
                            </a:lnTo>
                            <a:lnTo>
                              <a:pt x="78" y="530"/>
                            </a:lnTo>
                            <a:lnTo>
                              <a:pt x="75" y="528"/>
                            </a:lnTo>
                            <a:lnTo>
                              <a:pt x="71" y="525"/>
                            </a:lnTo>
                            <a:lnTo>
                              <a:pt x="67" y="522"/>
                            </a:lnTo>
                            <a:lnTo>
                              <a:pt x="64" y="519"/>
                            </a:lnTo>
                            <a:lnTo>
                              <a:pt x="64" y="519"/>
                            </a:lnTo>
                            <a:lnTo>
                              <a:pt x="64" y="519"/>
                            </a:lnTo>
                            <a:lnTo>
                              <a:pt x="59" y="516"/>
                            </a:lnTo>
                            <a:lnTo>
                              <a:pt x="56" y="513"/>
                            </a:lnTo>
                            <a:lnTo>
                              <a:pt x="53" y="510"/>
                            </a:lnTo>
                            <a:lnTo>
                              <a:pt x="55" y="512"/>
                            </a:lnTo>
                            <a:lnTo>
                              <a:pt x="53" y="510"/>
                            </a:lnTo>
                            <a:lnTo>
                              <a:pt x="52" y="509"/>
                            </a:lnTo>
                            <a:lnTo>
                              <a:pt x="52" y="507"/>
                            </a:lnTo>
                            <a:lnTo>
                              <a:pt x="50" y="505"/>
                            </a:lnTo>
                            <a:lnTo>
                              <a:pt x="49" y="502"/>
                            </a:lnTo>
                            <a:lnTo>
                              <a:pt x="49" y="499"/>
                            </a:lnTo>
                            <a:lnTo>
                              <a:pt x="49" y="498"/>
                            </a:lnTo>
                            <a:lnTo>
                              <a:pt x="49" y="498"/>
                            </a:lnTo>
                            <a:lnTo>
                              <a:pt x="49" y="498"/>
                            </a:lnTo>
                            <a:lnTo>
                              <a:pt x="49" y="499"/>
                            </a:lnTo>
                            <a:lnTo>
                              <a:pt x="50" y="501"/>
                            </a:lnTo>
                            <a:lnTo>
                              <a:pt x="50" y="501"/>
                            </a:lnTo>
                            <a:lnTo>
                              <a:pt x="50" y="499"/>
                            </a:lnTo>
                            <a:lnTo>
                              <a:pt x="49" y="496"/>
                            </a:lnTo>
                            <a:lnTo>
                              <a:pt x="47" y="495"/>
                            </a:lnTo>
                            <a:lnTo>
                              <a:pt x="45" y="495"/>
                            </a:lnTo>
                            <a:lnTo>
                              <a:pt x="45" y="493"/>
                            </a:lnTo>
                            <a:lnTo>
                              <a:pt x="44" y="490"/>
                            </a:lnTo>
                            <a:lnTo>
                              <a:pt x="44" y="492"/>
                            </a:lnTo>
                            <a:lnTo>
                              <a:pt x="44" y="492"/>
                            </a:lnTo>
                            <a:lnTo>
                              <a:pt x="41" y="486"/>
                            </a:lnTo>
                            <a:lnTo>
                              <a:pt x="38" y="478"/>
                            </a:lnTo>
                            <a:lnTo>
                              <a:pt x="38" y="478"/>
                            </a:lnTo>
                            <a:lnTo>
                              <a:pt x="36" y="469"/>
                            </a:lnTo>
                            <a:lnTo>
                              <a:pt x="36" y="461"/>
                            </a:lnTo>
                            <a:lnTo>
                              <a:pt x="36" y="452"/>
                            </a:lnTo>
                            <a:lnTo>
                              <a:pt x="35" y="453"/>
                            </a:lnTo>
                            <a:lnTo>
                              <a:pt x="35" y="452"/>
                            </a:lnTo>
                            <a:lnTo>
                              <a:pt x="35" y="452"/>
                            </a:lnTo>
                            <a:lnTo>
                              <a:pt x="33" y="450"/>
                            </a:lnTo>
                            <a:lnTo>
                              <a:pt x="35" y="450"/>
                            </a:lnTo>
                            <a:lnTo>
                              <a:pt x="35" y="450"/>
                            </a:lnTo>
                            <a:lnTo>
                              <a:pt x="33" y="449"/>
                            </a:lnTo>
                            <a:lnTo>
                              <a:pt x="33" y="447"/>
                            </a:lnTo>
                            <a:lnTo>
                              <a:pt x="33" y="447"/>
                            </a:lnTo>
                            <a:lnTo>
                              <a:pt x="33" y="446"/>
                            </a:lnTo>
                            <a:lnTo>
                              <a:pt x="33" y="443"/>
                            </a:lnTo>
                            <a:lnTo>
                              <a:pt x="33" y="440"/>
                            </a:lnTo>
                            <a:lnTo>
                              <a:pt x="33" y="438"/>
                            </a:lnTo>
                            <a:lnTo>
                              <a:pt x="32" y="438"/>
                            </a:lnTo>
                            <a:lnTo>
                              <a:pt x="32" y="437"/>
                            </a:lnTo>
                            <a:lnTo>
                              <a:pt x="32" y="435"/>
                            </a:lnTo>
                            <a:lnTo>
                              <a:pt x="33" y="437"/>
                            </a:lnTo>
                            <a:lnTo>
                              <a:pt x="33" y="437"/>
                            </a:lnTo>
                            <a:lnTo>
                              <a:pt x="33" y="437"/>
                            </a:lnTo>
                            <a:lnTo>
                              <a:pt x="35" y="438"/>
                            </a:lnTo>
                            <a:lnTo>
                              <a:pt x="35" y="435"/>
                            </a:lnTo>
                            <a:lnTo>
                              <a:pt x="33" y="432"/>
                            </a:lnTo>
                            <a:lnTo>
                              <a:pt x="33" y="429"/>
                            </a:lnTo>
                            <a:lnTo>
                              <a:pt x="33" y="427"/>
                            </a:lnTo>
                            <a:lnTo>
                              <a:pt x="33" y="423"/>
                            </a:lnTo>
                            <a:lnTo>
                              <a:pt x="35" y="420"/>
                            </a:lnTo>
                            <a:lnTo>
                              <a:pt x="33" y="418"/>
                            </a:lnTo>
                            <a:lnTo>
                              <a:pt x="33" y="417"/>
                            </a:lnTo>
                            <a:lnTo>
                              <a:pt x="33" y="414"/>
                            </a:lnTo>
                            <a:lnTo>
                              <a:pt x="33" y="412"/>
                            </a:lnTo>
                            <a:lnTo>
                              <a:pt x="33" y="412"/>
                            </a:lnTo>
                            <a:lnTo>
                              <a:pt x="35" y="410"/>
                            </a:lnTo>
                            <a:lnTo>
                              <a:pt x="35" y="410"/>
                            </a:lnTo>
                            <a:lnTo>
                              <a:pt x="35" y="409"/>
                            </a:lnTo>
                            <a:lnTo>
                              <a:pt x="36" y="407"/>
                            </a:lnTo>
                            <a:lnTo>
                              <a:pt x="36" y="406"/>
                            </a:lnTo>
                            <a:lnTo>
                              <a:pt x="36" y="403"/>
                            </a:lnTo>
                            <a:lnTo>
                              <a:pt x="36" y="401"/>
                            </a:lnTo>
                            <a:lnTo>
                              <a:pt x="36" y="404"/>
                            </a:lnTo>
                            <a:lnTo>
                              <a:pt x="36" y="398"/>
                            </a:lnTo>
                            <a:lnTo>
                              <a:pt x="38" y="394"/>
                            </a:lnTo>
                            <a:lnTo>
                              <a:pt x="38" y="389"/>
                            </a:lnTo>
                            <a:lnTo>
                              <a:pt x="39" y="384"/>
                            </a:lnTo>
                            <a:lnTo>
                              <a:pt x="41" y="386"/>
                            </a:lnTo>
                            <a:lnTo>
                              <a:pt x="42" y="383"/>
                            </a:lnTo>
                            <a:lnTo>
                              <a:pt x="42" y="381"/>
                            </a:lnTo>
                            <a:lnTo>
                              <a:pt x="41" y="378"/>
                            </a:lnTo>
                            <a:lnTo>
                              <a:pt x="39" y="375"/>
                            </a:lnTo>
                            <a:lnTo>
                              <a:pt x="39" y="377"/>
                            </a:lnTo>
                            <a:lnTo>
                              <a:pt x="39" y="377"/>
                            </a:lnTo>
                            <a:lnTo>
                              <a:pt x="38" y="375"/>
                            </a:lnTo>
                            <a:lnTo>
                              <a:pt x="39" y="377"/>
                            </a:lnTo>
                            <a:lnTo>
                              <a:pt x="39" y="378"/>
                            </a:lnTo>
                            <a:lnTo>
                              <a:pt x="41" y="380"/>
                            </a:lnTo>
                            <a:lnTo>
                              <a:pt x="42" y="381"/>
                            </a:lnTo>
                            <a:lnTo>
                              <a:pt x="39" y="380"/>
                            </a:lnTo>
                            <a:lnTo>
                              <a:pt x="38" y="377"/>
                            </a:lnTo>
                            <a:lnTo>
                              <a:pt x="39" y="380"/>
                            </a:lnTo>
                            <a:lnTo>
                              <a:pt x="41" y="381"/>
                            </a:lnTo>
                            <a:lnTo>
                              <a:pt x="41" y="381"/>
                            </a:lnTo>
                            <a:lnTo>
                              <a:pt x="41" y="381"/>
                            </a:lnTo>
                            <a:lnTo>
                              <a:pt x="41" y="383"/>
                            </a:lnTo>
                            <a:lnTo>
                              <a:pt x="41" y="381"/>
                            </a:lnTo>
                            <a:lnTo>
                              <a:pt x="41" y="381"/>
                            </a:lnTo>
                            <a:lnTo>
                              <a:pt x="39" y="381"/>
                            </a:lnTo>
                            <a:lnTo>
                              <a:pt x="39" y="381"/>
                            </a:lnTo>
                            <a:lnTo>
                              <a:pt x="39" y="381"/>
                            </a:lnTo>
                            <a:lnTo>
                              <a:pt x="39" y="381"/>
                            </a:lnTo>
                            <a:lnTo>
                              <a:pt x="39" y="380"/>
                            </a:lnTo>
                            <a:lnTo>
                              <a:pt x="38" y="378"/>
                            </a:lnTo>
                            <a:lnTo>
                              <a:pt x="38" y="377"/>
                            </a:lnTo>
                            <a:lnTo>
                              <a:pt x="35" y="374"/>
                            </a:lnTo>
                            <a:lnTo>
                              <a:pt x="35" y="372"/>
                            </a:lnTo>
                            <a:lnTo>
                              <a:pt x="36" y="372"/>
                            </a:lnTo>
                            <a:lnTo>
                              <a:pt x="36" y="372"/>
                            </a:lnTo>
                            <a:lnTo>
                              <a:pt x="36" y="371"/>
                            </a:lnTo>
                            <a:lnTo>
                              <a:pt x="35" y="368"/>
                            </a:lnTo>
                            <a:lnTo>
                              <a:pt x="33" y="364"/>
                            </a:lnTo>
                            <a:lnTo>
                              <a:pt x="32" y="363"/>
                            </a:lnTo>
                            <a:lnTo>
                              <a:pt x="30" y="360"/>
                            </a:lnTo>
                            <a:lnTo>
                              <a:pt x="30" y="360"/>
                            </a:lnTo>
                            <a:lnTo>
                              <a:pt x="32" y="360"/>
                            </a:lnTo>
                            <a:lnTo>
                              <a:pt x="32" y="361"/>
                            </a:lnTo>
                            <a:lnTo>
                              <a:pt x="32" y="361"/>
                            </a:lnTo>
                            <a:lnTo>
                              <a:pt x="30" y="358"/>
                            </a:lnTo>
                            <a:lnTo>
                              <a:pt x="29" y="357"/>
                            </a:lnTo>
                            <a:lnTo>
                              <a:pt x="30" y="358"/>
                            </a:lnTo>
                            <a:lnTo>
                              <a:pt x="29" y="357"/>
                            </a:lnTo>
                            <a:lnTo>
                              <a:pt x="27" y="357"/>
                            </a:lnTo>
                            <a:lnTo>
                              <a:pt x="27" y="354"/>
                            </a:lnTo>
                            <a:lnTo>
                              <a:pt x="26" y="354"/>
                            </a:lnTo>
                            <a:lnTo>
                              <a:pt x="26" y="352"/>
                            </a:lnTo>
                            <a:lnTo>
                              <a:pt x="26" y="351"/>
                            </a:lnTo>
                            <a:lnTo>
                              <a:pt x="24" y="351"/>
                            </a:lnTo>
                            <a:lnTo>
                              <a:pt x="24" y="351"/>
                            </a:lnTo>
                            <a:lnTo>
                              <a:pt x="24" y="352"/>
                            </a:lnTo>
                            <a:lnTo>
                              <a:pt x="24" y="351"/>
                            </a:lnTo>
                            <a:lnTo>
                              <a:pt x="24" y="349"/>
                            </a:lnTo>
                            <a:lnTo>
                              <a:pt x="24" y="349"/>
                            </a:lnTo>
                            <a:lnTo>
                              <a:pt x="23" y="346"/>
                            </a:lnTo>
                            <a:lnTo>
                              <a:pt x="21" y="345"/>
                            </a:lnTo>
                            <a:lnTo>
                              <a:pt x="21" y="345"/>
                            </a:lnTo>
                            <a:lnTo>
                              <a:pt x="19" y="343"/>
                            </a:lnTo>
                            <a:lnTo>
                              <a:pt x="19" y="340"/>
                            </a:lnTo>
                            <a:lnTo>
                              <a:pt x="19" y="340"/>
                            </a:lnTo>
                            <a:lnTo>
                              <a:pt x="19" y="340"/>
                            </a:lnTo>
                            <a:lnTo>
                              <a:pt x="18" y="337"/>
                            </a:lnTo>
                            <a:lnTo>
                              <a:pt x="19" y="338"/>
                            </a:lnTo>
                            <a:lnTo>
                              <a:pt x="19" y="338"/>
                            </a:lnTo>
                            <a:lnTo>
                              <a:pt x="19" y="338"/>
                            </a:lnTo>
                            <a:lnTo>
                              <a:pt x="21" y="338"/>
                            </a:lnTo>
                            <a:lnTo>
                              <a:pt x="21" y="338"/>
                            </a:lnTo>
                            <a:lnTo>
                              <a:pt x="21" y="341"/>
                            </a:lnTo>
                            <a:lnTo>
                              <a:pt x="23" y="340"/>
                            </a:lnTo>
                            <a:lnTo>
                              <a:pt x="21" y="337"/>
                            </a:lnTo>
                            <a:lnTo>
                              <a:pt x="21" y="335"/>
                            </a:lnTo>
                            <a:lnTo>
                              <a:pt x="19" y="334"/>
                            </a:lnTo>
                            <a:lnTo>
                              <a:pt x="18" y="332"/>
                            </a:lnTo>
                            <a:lnTo>
                              <a:pt x="18" y="332"/>
                            </a:lnTo>
                            <a:lnTo>
                              <a:pt x="18" y="332"/>
                            </a:lnTo>
                            <a:lnTo>
                              <a:pt x="16" y="332"/>
                            </a:lnTo>
                            <a:lnTo>
                              <a:pt x="16" y="332"/>
                            </a:lnTo>
                            <a:lnTo>
                              <a:pt x="16" y="329"/>
                            </a:lnTo>
                            <a:lnTo>
                              <a:pt x="16" y="331"/>
                            </a:lnTo>
                            <a:lnTo>
                              <a:pt x="15" y="329"/>
                            </a:lnTo>
                            <a:lnTo>
                              <a:pt x="15" y="328"/>
                            </a:lnTo>
                            <a:lnTo>
                              <a:pt x="15" y="329"/>
                            </a:lnTo>
                            <a:lnTo>
                              <a:pt x="15" y="329"/>
                            </a:lnTo>
                            <a:lnTo>
                              <a:pt x="15" y="328"/>
                            </a:lnTo>
                            <a:lnTo>
                              <a:pt x="15" y="326"/>
                            </a:lnTo>
                            <a:lnTo>
                              <a:pt x="15" y="323"/>
                            </a:lnTo>
                            <a:lnTo>
                              <a:pt x="13" y="320"/>
                            </a:lnTo>
                            <a:lnTo>
                              <a:pt x="13" y="315"/>
                            </a:lnTo>
                            <a:lnTo>
                              <a:pt x="13" y="317"/>
                            </a:lnTo>
                            <a:lnTo>
                              <a:pt x="15" y="319"/>
                            </a:lnTo>
                            <a:lnTo>
                              <a:pt x="15" y="319"/>
                            </a:lnTo>
                            <a:lnTo>
                              <a:pt x="15" y="317"/>
                            </a:lnTo>
                            <a:lnTo>
                              <a:pt x="15" y="314"/>
                            </a:lnTo>
                            <a:lnTo>
                              <a:pt x="15" y="314"/>
                            </a:lnTo>
                            <a:lnTo>
                              <a:pt x="15" y="314"/>
                            </a:lnTo>
                            <a:lnTo>
                              <a:pt x="15" y="314"/>
                            </a:lnTo>
                            <a:lnTo>
                              <a:pt x="15" y="312"/>
                            </a:lnTo>
                            <a:lnTo>
                              <a:pt x="15" y="312"/>
                            </a:lnTo>
                            <a:lnTo>
                              <a:pt x="15" y="309"/>
                            </a:lnTo>
                            <a:lnTo>
                              <a:pt x="15" y="309"/>
                            </a:lnTo>
                            <a:lnTo>
                              <a:pt x="13" y="308"/>
                            </a:lnTo>
                            <a:lnTo>
                              <a:pt x="13" y="308"/>
                            </a:lnTo>
                            <a:lnTo>
                              <a:pt x="13" y="306"/>
                            </a:lnTo>
                            <a:lnTo>
                              <a:pt x="13" y="303"/>
                            </a:lnTo>
                            <a:lnTo>
                              <a:pt x="12" y="302"/>
                            </a:lnTo>
                            <a:lnTo>
                              <a:pt x="12" y="303"/>
                            </a:lnTo>
                            <a:lnTo>
                              <a:pt x="12" y="303"/>
                            </a:lnTo>
                            <a:lnTo>
                              <a:pt x="12" y="299"/>
                            </a:lnTo>
                            <a:lnTo>
                              <a:pt x="10" y="294"/>
                            </a:lnTo>
                            <a:lnTo>
                              <a:pt x="10" y="289"/>
                            </a:lnTo>
                            <a:lnTo>
                              <a:pt x="10" y="291"/>
                            </a:lnTo>
                            <a:lnTo>
                              <a:pt x="10" y="292"/>
                            </a:lnTo>
                            <a:lnTo>
                              <a:pt x="10" y="292"/>
                            </a:lnTo>
                            <a:lnTo>
                              <a:pt x="9" y="291"/>
                            </a:lnTo>
                            <a:lnTo>
                              <a:pt x="10" y="291"/>
                            </a:lnTo>
                            <a:lnTo>
                              <a:pt x="10" y="289"/>
                            </a:lnTo>
                            <a:lnTo>
                              <a:pt x="10" y="286"/>
                            </a:lnTo>
                            <a:lnTo>
                              <a:pt x="10" y="283"/>
                            </a:lnTo>
                            <a:lnTo>
                              <a:pt x="10" y="282"/>
                            </a:lnTo>
                            <a:lnTo>
                              <a:pt x="10" y="282"/>
                            </a:lnTo>
                            <a:lnTo>
                              <a:pt x="10" y="283"/>
                            </a:lnTo>
                            <a:lnTo>
                              <a:pt x="10" y="283"/>
                            </a:lnTo>
                            <a:lnTo>
                              <a:pt x="10" y="285"/>
                            </a:lnTo>
                            <a:lnTo>
                              <a:pt x="10" y="285"/>
                            </a:lnTo>
                            <a:lnTo>
                              <a:pt x="10" y="286"/>
                            </a:lnTo>
                            <a:lnTo>
                              <a:pt x="12" y="286"/>
                            </a:lnTo>
                            <a:lnTo>
                              <a:pt x="12" y="285"/>
                            </a:lnTo>
                            <a:lnTo>
                              <a:pt x="13" y="283"/>
                            </a:lnTo>
                            <a:lnTo>
                              <a:pt x="12" y="280"/>
                            </a:lnTo>
                            <a:lnTo>
                              <a:pt x="12" y="279"/>
                            </a:lnTo>
                            <a:lnTo>
                              <a:pt x="10" y="279"/>
                            </a:lnTo>
                            <a:lnTo>
                              <a:pt x="10" y="280"/>
                            </a:lnTo>
                            <a:lnTo>
                              <a:pt x="10" y="277"/>
                            </a:lnTo>
                            <a:lnTo>
                              <a:pt x="10" y="274"/>
                            </a:lnTo>
                            <a:lnTo>
                              <a:pt x="9" y="273"/>
                            </a:lnTo>
                            <a:lnTo>
                              <a:pt x="9" y="271"/>
                            </a:lnTo>
                            <a:lnTo>
                              <a:pt x="9" y="268"/>
                            </a:lnTo>
                            <a:lnTo>
                              <a:pt x="9" y="266"/>
                            </a:lnTo>
                            <a:lnTo>
                              <a:pt x="9" y="263"/>
                            </a:lnTo>
                            <a:lnTo>
                              <a:pt x="10" y="260"/>
                            </a:lnTo>
                            <a:lnTo>
                              <a:pt x="10" y="257"/>
                            </a:lnTo>
                            <a:lnTo>
                              <a:pt x="10" y="257"/>
                            </a:lnTo>
                            <a:lnTo>
                              <a:pt x="9" y="259"/>
                            </a:lnTo>
                            <a:lnTo>
                              <a:pt x="9" y="260"/>
                            </a:lnTo>
                            <a:lnTo>
                              <a:pt x="9" y="260"/>
                            </a:lnTo>
                            <a:lnTo>
                              <a:pt x="9" y="260"/>
                            </a:lnTo>
                            <a:lnTo>
                              <a:pt x="9" y="256"/>
                            </a:lnTo>
                            <a:lnTo>
                              <a:pt x="9" y="250"/>
                            </a:lnTo>
                            <a:lnTo>
                              <a:pt x="9" y="245"/>
                            </a:lnTo>
                            <a:lnTo>
                              <a:pt x="9" y="240"/>
                            </a:lnTo>
                            <a:lnTo>
                              <a:pt x="9" y="236"/>
                            </a:lnTo>
                            <a:lnTo>
                              <a:pt x="10" y="237"/>
                            </a:lnTo>
                            <a:lnTo>
                              <a:pt x="10" y="234"/>
                            </a:lnTo>
                            <a:lnTo>
                              <a:pt x="10" y="230"/>
                            </a:lnTo>
                            <a:lnTo>
                              <a:pt x="10" y="233"/>
                            </a:lnTo>
                            <a:lnTo>
                              <a:pt x="10" y="231"/>
                            </a:lnTo>
                            <a:lnTo>
                              <a:pt x="10" y="230"/>
                            </a:lnTo>
                            <a:lnTo>
                              <a:pt x="10" y="228"/>
                            </a:lnTo>
                            <a:lnTo>
                              <a:pt x="12" y="228"/>
                            </a:lnTo>
                            <a:lnTo>
                              <a:pt x="10" y="225"/>
                            </a:lnTo>
                            <a:lnTo>
                              <a:pt x="10" y="222"/>
                            </a:lnTo>
                            <a:lnTo>
                              <a:pt x="12" y="220"/>
                            </a:lnTo>
                            <a:lnTo>
                              <a:pt x="12" y="217"/>
                            </a:lnTo>
                            <a:lnTo>
                              <a:pt x="12" y="219"/>
                            </a:lnTo>
                            <a:lnTo>
                              <a:pt x="12" y="219"/>
                            </a:lnTo>
                            <a:lnTo>
                              <a:pt x="12" y="219"/>
                            </a:lnTo>
                            <a:lnTo>
                              <a:pt x="12" y="219"/>
                            </a:lnTo>
                            <a:lnTo>
                              <a:pt x="12" y="220"/>
                            </a:lnTo>
                            <a:lnTo>
                              <a:pt x="12" y="217"/>
                            </a:lnTo>
                            <a:lnTo>
                              <a:pt x="13" y="216"/>
                            </a:lnTo>
                            <a:lnTo>
                              <a:pt x="13" y="214"/>
                            </a:lnTo>
                            <a:lnTo>
                              <a:pt x="12" y="211"/>
                            </a:lnTo>
                            <a:lnTo>
                              <a:pt x="13" y="211"/>
                            </a:lnTo>
                            <a:lnTo>
                              <a:pt x="13" y="211"/>
                            </a:lnTo>
                            <a:lnTo>
                              <a:pt x="13" y="210"/>
                            </a:lnTo>
                            <a:lnTo>
                              <a:pt x="13" y="205"/>
                            </a:lnTo>
                            <a:lnTo>
                              <a:pt x="13" y="201"/>
                            </a:lnTo>
                            <a:lnTo>
                              <a:pt x="13" y="196"/>
                            </a:lnTo>
                            <a:lnTo>
                              <a:pt x="13" y="196"/>
                            </a:lnTo>
                            <a:lnTo>
                              <a:pt x="13" y="190"/>
                            </a:lnTo>
                            <a:lnTo>
                              <a:pt x="13" y="184"/>
                            </a:lnTo>
                            <a:lnTo>
                              <a:pt x="12" y="178"/>
                            </a:lnTo>
                            <a:lnTo>
                              <a:pt x="10" y="171"/>
                            </a:lnTo>
                            <a:lnTo>
                              <a:pt x="10" y="171"/>
                            </a:lnTo>
                            <a:lnTo>
                              <a:pt x="10" y="171"/>
                            </a:lnTo>
                            <a:lnTo>
                              <a:pt x="10" y="173"/>
                            </a:lnTo>
                            <a:lnTo>
                              <a:pt x="10" y="171"/>
                            </a:lnTo>
                            <a:lnTo>
                              <a:pt x="10" y="171"/>
                            </a:lnTo>
                            <a:lnTo>
                              <a:pt x="9" y="168"/>
                            </a:lnTo>
                            <a:lnTo>
                              <a:pt x="7" y="167"/>
                            </a:lnTo>
                            <a:lnTo>
                              <a:pt x="7" y="164"/>
                            </a:lnTo>
                            <a:lnTo>
                              <a:pt x="7" y="164"/>
                            </a:lnTo>
                            <a:lnTo>
                              <a:pt x="7" y="162"/>
                            </a:lnTo>
                            <a:lnTo>
                              <a:pt x="6" y="161"/>
                            </a:lnTo>
                            <a:lnTo>
                              <a:pt x="6" y="159"/>
                            </a:lnTo>
                            <a:lnTo>
                              <a:pt x="4" y="158"/>
                            </a:lnTo>
                            <a:lnTo>
                              <a:pt x="4" y="158"/>
                            </a:lnTo>
                            <a:lnTo>
                              <a:pt x="6" y="158"/>
                            </a:lnTo>
                            <a:lnTo>
                              <a:pt x="6" y="156"/>
                            </a:lnTo>
                            <a:lnTo>
                              <a:pt x="6" y="156"/>
                            </a:lnTo>
                            <a:lnTo>
                              <a:pt x="4" y="155"/>
                            </a:lnTo>
                            <a:lnTo>
                              <a:pt x="4" y="153"/>
                            </a:lnTo>
                            <a:lnTo>
                              <a:pt x="3" y="153"/>
                            </a:lnTo>
                            <a:lnTo>
                              <a:pt x="3" y="151"/>
                            </a:lnTo>
                            <a:lnTo>
                              <a:pt x="4" y="148"/>
                            </a:lnTo>
                            <a:lnTo>
                              <a:pt x="3" y="145"/>
                            </a:lnTo>
                            <a:lnTo>
                              <a:pt x="4" y="147"/>
                            </a:lnTo>
                            <a:lnTo>
                              <a:pt x="4" y="148"/>
                            </a:lnTo>
                            <a:lnTo>
                              <a:pt x="4" y="148"/>
                            </a:lnTo>
                            <a:lnTo>
                              <a:pt x="4" y="147"/>
                            </a:lnTo>
                            <a:lnTo>
                              <a:pt x="4" y="147"/>
                            </a:lnTo>
                            <a:lnTo>
                              <a:pt x="4" y="145"/>
                            </a:lnTo>
                            <a:lnTo>
                              <a:pt x="4" y="145"/>
                            </a:lnTo>
                            <a:lnTo>
                              <a:pt x="4" y="145"/>
                            </a:lnTo>
                            <a:lnTo>
                              <a:pt x="3" y="144"/>
                            </a:lnTo>
                            <a:lnTo>
                              <a:pt x="4" y="145"/>
                            </a:lnTo>
                            <a:lnTo>
                              <a:pt x="4" y="144"/>
                            </a:lnTo>
                            <a:lnTo>
                              <a:pt x="4" y="142"/>
                            </a:lnTo>
                            <a:lnTo>
                              <a:pt x="4" y="144"/>
                            </a:lnTo>
                            <a:lnTo>
                              <a:pt x="6" y="144"/>
                            </a:lnTo>
                            <a:lnTo>
                              <a:pt x="6" y="144"/>
                            </a:lnTo>
                            <a:lnTo>
                              <a:pt x="4" y="141"/>
                            </a:lnTo>
                            <a:lnTo>
                              <a:pt x="4" y="141"/>
                            </a:lnTo>
                            <a:lnTo>
                              <a:pt x="3" y="141"/>
                            </a:lnTo>
                            <a:lnTo>
                              <a:pt x="3" y="142"/>
                            </a:lnTo>
                            <a:lnTo>
                              <a:pt x="3" y="142"/>
                            </a:lnTo>
                            <a:lnTo>
                              <a:pt x="1" y="138"/>
                            </a:lnTo>
                            <a:lnTo>
                              <a:pt x="0" y="132"/>
                            </a:lnTo>
                            <a:lnTo>
                              <a:pt x="0" y="127"/>
                            </a:lnTo>
                            <a:lnTo>
                              <a:pt x="0" y="128"/>
                            </a:lnTo>
                            <a:lnTo>
                              <a:pt x="0" y="125"/>
                            </a:lnTo>
                            <a:lnTo>
                              <a:pt x="0" y="125"/>
                            </a:lnTo>
                            <a:lnTo>
                              <a:pt x="0" y="124"/>
                            </a:lnTo>
                            <a:lnTo>
                              <a:pt x="0" y="121"/>
                            </a:lnTo>
                            <a:lnTo>
                              <a:pt x="0" y="122"/>
                            </a:lnTo>
                            <a:lnTo>
                              <a:pt x="1" y="122"/>
                            </a:lnTo>
                            <a:lnTo>
                              <a:pt x="0" y="121"/>
                            </a:lnTo>
                            <a:lnTo>
                              <a:pt x="0" y="118"/>
                            </a:lnTo>
                            <a:lnTo>
                              <a:pt x="0" y="115"/>
                            </a:lnTo>
                            <a:lnTo>
                              <a:pt x="0" y="113"/>
                            </a:lnTo>
                            <a:lnTo>
                              <a:pt x="0" y="113"/>
                            </a:lnTo>
                            <a:lnTo>
                              <a:pt x="0" y="99"/>
                            </a:lnTo>
                            <a:lnTo>
                              <a:pt x="1" y="98"/>
                            </a:lnTo>
                            <a:lnTo>
                              <a:pt x="1" y="98"/>
                            </a:lnTo>
                            <a:lnTo>
                              <a:pt x="1" y="95"/>
                            </a:lnTo>
                            <a:lnTo>
                              <a:pt x="1" y="92"/>
                            </a:lnTo>
                            <a:lnTo>
                              <a:pt x="3" y="89"/>
                            </a:lnTo>
                            <a:lnTo>
                              <a:pt x="3" y="87"/>
                            </a:lnTo>
                            <a:lnTo>
                              <a:pt x="3" y="86"/>
                            </a:lnTo>
                            <a:lnTo>
                              <a:pt x="3" y="84"/>
                            </a:lnTo>
                            <a:lnTo>
                              <a:pt x="4" y="81"/>
                            </a:lnTo>
                            <a:lnTo>
                              <a:pt x="4" y="78"/>
                            </a:lnTo>
                            <a:lnTo>
                              <a:pt x="4" y="76"/>
                            </a:lnTo>
                            <a:lnTo>
                              <a:pt x="4" y="75"/>
                            </a:lnTo>
                            <a:lnTo>
                              <a:pt x="6" y="75"/>
                            </a:lnTo>
                            <a:lnTo>
                              <a:pt x="6" y="75"/>
                            </a:lnTo>
                            <a:lnTo>
                              <a:pt x="6" y="76"/>
                            </a:lnTo>
                            <a:lnTo>
                              <a:pt x="6" y="76"/>
                            </a:lnTo>
                            <a:lnTo>
                              <a:pt x="6" y="75"/>
                            </a:lnTo>
                            <a:lnTo>
                              <a:pt x="6" y="72"/>
                            </a:lnTo>
                            <a:lnTo>
                              <a:pt x="7" y="69"/>
                            </a:lnTo>
                            <a:lnTo>
                              <a:pt x="7" y="69"/>
                            </a:lnTo>
                            <a:lnTo>
                              <a:pt x="9" y="67"/>
                            </a:lnTo>
                            <a:lnTo>
                              <a:pt x="9" y="67"/>
                            </a:lnTo>
                            <a:lnTo>
                              <a:pt x="7" y="67"/>
                            </a:lnTo>
                            <a:lnTo>
                              <a:pt x="7" y="67"/>
                            </a:lnTo>
                            <a:lnTo>
                              <a:pt x="7" y="67"/>
                            </a:lnTo>
                            <a:lnTo>
                              <a:pt x="7" y="67"/>
                            </a:lnTo>
                            <a:lnTo>
                              <a:pt x="9" y="64"/>
                            </a:lnTo>
                            <a:lnTo>
                              <a:pt x="10" y="61"/>
                            </a:lnTo>
                            <a:lnTo>
                              <a:pt x="10" y="60"/>
                            </a:lnTo>
                            <a:lnTo>
                              <a:pt x="12" y="56"/>
                            </a:lnTo>
                            <a:lnTo>
                              <a:pt x="12" y="56"/>
                            </a:lnTo>
                            <a:lnTo>
                              <a:pt x="12" y="56"/>
                            </a:lnTo>
                            <a:lnTo>
                              <a:pt x="12" y="56"/>
                            </a:lnTo>
                            <a:lnTo>
                              <a:pt x="12" y="56"/>
                            </a:lnTo>
                            <a:lnTo>
                              <a:pt x="12" y="55"/>
                            </a:lnTo>
                            <a:lnTo>
                              <a:pt x="12" y="55"/>
                            </a:lnTo>
                            <a:lnTo>
                              <a:pt x="12" y="53"/>
                            </a:lnTo>
                            <a:lnTo>
                              <a:pt x="13" y="53"/>
                            </a:lnTo>
                            <a:lnTo>
                              <a:pt x="12" y="52"/>
                            </a:lnTo>
                            <a:lnTo>
                              <a:pt x="16" y="49"/>
                            </a:lnTo>
                            <a:lnTo>
                              <a:pt x="16" y="47"/>
                            </a:lnTo>
                            <a:lnTo>
                              <a:pt x="16" y="46"/>
                            </a:lnTo>
                            <a:lnTo>
                              <a:pt x="16" y="46"/>
                            </a:lnTo>
                            <a:lnTo>
                              <a:pt x="15" y="46"/>
                            </a:lnTo>
                            <a:lnTo>
                              <a:pt x="15" y="46"/>
                            </a:lnTo>
                            <a:lnTo>
                              <a:pt x="15" y="44"/>
                            </a:lnTo>
                            <a:lnTo>
                              <a:pt x="16" y="41"/>
                            </a:lnTo>
                            <a:lnTo>
                              <a:pt x="16" y="41"/>
                            </a:lnTo>
                            <a:lnTo>
                              <a:pt x="16" y="40"/>
                            </a:lnTo>
                            <a:lnTo>
                              <a:pt x="18" y="38"/>
                            </a:lnTo>
                            <a:lnTo>
                              <a:pt x="18" y="35"/>
                            </a:lnTo>
                            <a:lnTo>
                              <a:pt x="19" y="32"/>
                            </a:lnTo>
                            <a:lnTo>
                              <a:pt x="21" y="30"/>
                            </a:lnTo>
                            <a:lnTo>
                              <a:pt x="19" y="32"/>
                            </a:lnTo>
                            <a:lnTo>
                              <a:pt x="19" y="32"/>
                            </a:lnTo>
                            <a:lnTo>
                              <a:pt x="21" y="32"/>
                            </a:lnTo>
                            <a:lnTo>
                              <a:pt x="21" y="32"/>
                            </a:lnTo>
                            <a:lnTo>
                              <a:pt x="23" y="29"/>
                            </a:lnTo>
                            <a:lnTo>
                              <a:pt x="23" y="29"/>
                            </a:lnTo>
                            <a:lnTo>
                              <a:pt x="23" y="29"/>
                            </a:lnTo>
                            <a:lnTo>
                              <a:pt x="24" y="29"/>
                            </a:lnTo>
                            <a:lnTo>
                              <a:pt x="24" y="27"/>
                            </a:lnTo>
                            <a:lnTo>
                              <a:pt x="24" y="26"/>
                            </a:lnTo>
                            <a:lnTo>
                              <a:pt x="26" y="24"/>
                            </a:lnTo>
                            <a:lnTo>
                              <a:pt x="26" y="26"/>
                            </a:lnTo>
                            <a:lnTo>
                              <a:pt x="26" y="26"/>
                            </a:lnTo>
                            <a:lnTo>
                              <a:pt x="27" y="26"/>
                            </a:lnTo>
                            <a:lnTo>
                              <a:pt x="29" y="21"/>
                            </a:lnTo>
                            <a:lnTo>
                              <a:pt x="29" y="24"/>
                            </a:lnTo>
                            <a:lnTo>
                              <a:pt x="30" y="21"/>
                            </a:lnTo>
                            <a:lnTo>
                              <a:pt x="32" y="18"/>
                            </a:lnTo>
                            <a:lnTo>
                              <a:pt x="33" y="17"/>
                            </a:lnTo>
                            <a:lnTo>
                              <a:pt x="36" y="15"/>
                            </a:lnTo>
                            <a:lnTo>
                              <a:pt x="38" y="14"/>
                            </a:lnTo>
                            <a:lnTo>
                              <a:pt x="36" y="15"/>
                            </a:lnTo>
                            <a:lnTo>
                              <a:pt x="38" y="15"/>
                            </a:lnTo>
                            <a:lnTo>
                              <a:pt x="39" y="15"/>
                            </a:lnTo>
                            <a:lnTo>
                              <a:pt x="41" y="14"/>
                            </a:lnTo>
                            <a:lnTo>
                              <a:pt x="41" y="12"/>
                            </a:lnTo>
                            <a:lnTo>
                              <a:pt x="41" y="12"/>
                            </a:lnTo>
                            <a:lnTo>
                              <a:pt x="41" y="12"/>
                            </a:lnTo>
                            <a:lnTo>
                              <a:pt x="42" y="10"/>
                            </a:lnTo>
                            <a:lnTo>
                              <a:pt x="41" y="12"/>
                            </a:lnTo>
                            <a:lnTo>
                              <a:pt x="39" y="15"/>
                            </a:lnTo>
                            <a:lnTo>
                              <a:pt x="38" y="17"/>
                            </a:lnTo>
                            <a:lnTo>
                              <a:pt x="35" y="20"/>
                            </a:lnTo>
                            <a:lnTo>
                              <a:pt x="35" y="18"/>
                            </a:lnTo>
                            <a:lnTo>
                              <a:pt x="36" y="17"/>
                            </a:lnTo>
                            <a:lnTo>
                              <a:pt x="36" y="17"/>
                            </a:lnTo>
                            <a:lnTo>
                              <a:pt x="36" y="17"/>
                            </a:lnTo>
                            <a:lnTo>
                              <a:pt x="35" y="18"/>
                            </a:lnTo>
                            <a:lnTo>
                              <a:pt x="33" y="20"/>
                            </a:lnTo>
                            <a:lnTo>
                              <a:pt x="32" y="21"/>
                            </a:lnTo>
                            <a:lnTo>
                              <a:pt x="32" y="23"/>
                            </a:lnTo>
                            <a:lnTo>
                              <a:pt x="32" y="21"/>
                            </a:lnTo>
                            <a:lnTo>
                              <a:pt x="32" y="20"/>
                            </a:lnTo>
                            <a:lnTo>
                              <a:pt x="30" y="21"/>
                            </a:lnTo>
                            <a:lnTo>
                              <a:pt x="30" y="23"/>
                            </a:lnTo>
                            <a:lnTo>
                              <a:pt x="30" y="24"/>
                            </a:lnTo>
                            <a:lnTo>
                              <a:pt x="29" y="26"/>
                            </a:lnTo>
                            <a:lnTo>
                              <a:pt x="29" y="26"/>
                            </a:lnTo>
                            <a:lnTo>
                              <a:pt x="27" y="26"/>
                            </a:lnTo>
                            <a:lnTo>
                              <a:pt x="26" y="29"/>
                            </a:lnTo>
                            <a:lnTo>
                              <a:pt x="23" y="33"/>
                            </a:lnTo>
                            <a:lnTo>
                              <a:pt x="23" y="33"/>
                            </a:lnTo>
                            <a:lnTo>
                              <a:pt x="23" y="32"/>
                            </a:lnTo>
                            <a:lnTo>
                              <a:pt x="23" y="30"/>
                            </a:lnTo>
                            <a:lnTo>
                              <a:pt x="23" y="30"/>
                            </a:lnTo>
                            <a:lnTo>
                              <a:pt x="23" y="30"/>
                            </a:lnTo>
                            <a:lnTo>
                              <a:pt x="21" y="32"/>
                            </a:lnTo>
                            <a:lnTo>
                              <a:pt x="21" y="37"/>
                            </a:lnTo>
                            <a:lnTo>
                              <a:pt x="19" y="38"/>
                            </a:lnTo>
                            <a:lnTo>
                              <a:pt x="19" y="41"/>
                            </a:lnTo>
                            <a:lnTo>
                              <a:pt x="19" y="46"/>
                            </a:lnTo>
                            <a:lnTo>
                              <a:pt x="18" y="52"/>
                            </a:lnTo>
                            <a:lnTo>
                              <a:pt x="15" y="56"/>
                            </a:lnTo>
                            <a:lnTo>
                              <a:pt x="13" y="61"/>
                            </a:lnTo>
                            <a:lnTo>
                              <a:pt x="12" y="66"/>
                            </a:lnTo>
                            <a:lnTo>
                              <a:pt x="12" y="66"/>
                            </a:lnTo>
                            <a:lnTo>
                              <a:pt x="13" y="66"/>
                            </a:lnTo>
                            <a:lnTo>
                              <a:pt x="13" y="64"/>
                            </a:lnTo>
                            <a:lnTo>
                              <a:pt x="13" y="64"/>
                            </a:lnTo>
                            <a:lnTo>
                              <a:pt x="13" y="66"/>
                            </a:lnTo>
                            <a:lnTo>
                              <a:pt x="12" y="66"/>
                            </a:lnTo>
                            <a:lnTo>
                              <a:pt x="12" y="67"/>
                            </a:lnTo>
                            <a:lnTo>
                              <a:pt x="12" y="69"/>
                            </a:lnTo>
                            <a:lnTo>
                              <a:pt x="12" y="70"/>
                            </a:lnTo>
                            <a:lnTo>
                              <a:pt x="10" y="70"/>
                            </a:lnTo>
                            <a:lnTo>
                              <a:pt x="10" y="73"/>
                            </a:lnTo>
                            <a:lnTo>
                              <a:pt x="10" y="76"/>
                            </a:lnTo>
                            <a:lnTo>
                              <a:pt x="10" y="76"/>
                            </a:lnTo>
                            <a:lnTo>
                              <a:pt x="9" y="78"/>
                            </a:lnTo>
                            <a:lnTo>
                              <a:pt x="9" y="79"/>
                            </a:lnTo>
                            <a:lnTo>
                              <a:pt x="7" y="79"/>
                            </a:lnTo>
                            <a:lnTo>
                              <a:pt x="7" y="79"/>
                            </a:lnTo>
                            <a:lnTo>
                              <a:pt x="7" y="81"/>
                            </a:lnTo>
                            <a:lnTo>
                              <a:pt x="7" y="79"/>
                            </a:lnTo>
                            <a:lnTo>
                              <a:pt x="6" y="78"/>
                            </a:lnTo>
                            <a:lnTo>
                              <a:pt x="6" y="82"/>
                            </a:lnTo>
                            <a:lnTo>
                              <a:pt x="6" y="86"/>
                            </a:lnTo>
                            <a:lnTo>
                              <a:pt x="6" y="89"/>
                            </a:lnTo>
                            <a:lnTo>
                              <a:pt x="6" y="93"/>
                            </a:lnTo>
                            <a:lnTo>
                              <a:pt x="6" y="92"/>
                            </a:lnTo>
                            <a:lnTo>
                              <a:pt x="4" y="96"/>
                            </a:lnTo>
                            <a:lnTo>
                              <a:pt x="4" y="98"/>
                            </a:lnTo>
                            <a:lnTo>
                              <a:pt x="4" y="99"/>
                            </a:lnTo>
                            <a:lnTo>
                              <a:pt x="4" y="101"/>
                            </a:lnTo>
                            <a:lnTo>
                              <a:pt x="3" y="102"/>
                            </a:lnTo>
                            <a:lnTo>
                              <a:pt x="3" y="101"/>
                            </a:lnTo>
                            <a:lnTo>
                              <a:pt x="3" y="99"/>
                            </a:lnTo>
                            <a:lnTo>
                              <a:pt x="3" y="98"/>
                            </a:lnTo>
                            <a:lnTo>
                              <a:pt x="3" y="99"/>
                            </a:lnTo>
                            <a:lnTo>
                              <a:pt x="3" y="104"/>
                            </a:lnTo>
                            <a:lnTo>
                              <a:pt x="4" y="109"/>
                            </a:lnTo>
                            <a:lnTo>
                              <a:pt x="3" y="107"/>
                            </a:lnTo>
                            <a:lnTo>
                              <a:pt x="3" y="107"/>
                            </a:lnTo>
                            <a:lnTo>
                              <a:pt x="3" y="105"/>
                            </a:lnTo>
                            <a:lnTo>
                              <a:pt x="3" y="105"/>
                            </a:lnTo>
                            <a:lnTo>
                              <a:pt x="3" y="109"/>
                            </a:lnTo>
                            <a:lnTo>
                              <a:pt x="3" y="113"/>
                            </a:lnTo>
                            <a:lnTo>
                              <a:pt x="3" y="112"/>
                            </a:lnTo>
                            <a:lnTo>
                              <a:pt x="3" y="115"/>
                            </a:lnTo>
                            <a:lnTo>
                              <a:pt x="3" y="116"/>
                            </a:lnTo>
                            <a:lnTo>
                              <a:pt x="3" y="116"/>
                            </a:lnTo>
                            <a:lnTo>
                              <a:pt x="3" y="116"/>
                            </a:lnTo>
                            <a:lnTo>
                              <a:pt x="4" y="118"/>
                            </a:lnTo>
                            <a:lnTo>
                              <a:pt x="3" y="119"/>
                            </a:lnTo>
                            <a:lnTo>
                              <a:pt x="4" y="119"/>
                            </a:lnTo>
                            <a:lnTo>
                              <a:pt x="4" y="119"/>
                            </a:lnTo>
                            <a:lnTo>
                              <a:pt x="4" y="121"/>
                            </a:lnTo>
                            <a:lnTo>
                              <a:pt x="3" y="122"/>
                            </a:lnTo>
                            <a:lnTo>
                              <a:pt x="3" y="122"/>
                            </a:lnTo>
                            <a:lnTo>
                              <a:pt x="3" y="122"/>
                            </a:lnTo>
                            <a:lnTo>
                              <a:pt x="3" y="121"/>
                            </a:lnTo>
                            <a:lnTo>
                              <a:pt x="3" y="124"/>
                            </a:lnTo>
                            <a:lnTo>
                              <a:pt x="3" y="125"/>
                            </a:lnTo>
                            <a:lnTo>
                              <a:pt x="3" y="127"/>
                            </a:lnTo>
                            <a:lnTo>
                              <a:pt x="3" y="125"/>
                            </a:lnTo>
                            <a:lnTo>
                              <a:pt x="4" y="125"/>
                            </a:lnTo>
                            <a:lnTo>
                              <a:pt x="4" y="124"/>
                            </a:lnTo>
                            <a:lnTo>
                              <a:pt x="4" y="125"/>
                            </a:lnTo>
                            <a:lnTo>
                              <a:pt x="6" y="133"/>
                            </a:lnTo>
                            <a:lnTo>
                              <a:pt x="6" y="133"/>
                            </a:lnTo>
                            <a:lnTo>
                              <a:pt x="6" y="132"/>
                            </a:lnTo>
                            <a:lnTo>
                              <a:pt x="6" y="130"/>
                            </a:lnTo>
                            <a:lnTo>
                              <a:pt x="6" y="138"/>
                            </a:lnTo>
                            <a:lnTo>
                              <a:pt x="7" y="144"/>
                            </a:lnTo>
                            <a:lnTo>
                              <a:pt x="9" y="150"/>
                            </a:lnTo>
                            <a:lnTo>
                              <a:pt x="10" y="156"/>
                            </a:lnTo>
                            <a:lnTo>
                              <a:pt x="12" y="162"/>
                            </a:lnTo>
                            <a:lnTo>
                              <a:pt x="12" y="162"/>
                            </a:lnTo>
                            <a:lnTo>
                              <a:pt x="12" y="162"/>
                            </a:lnTo>
                            <a:lnTo>
                              <a:pt x="13" y="164"/>
                            </a:lnTo>
                            <a:lnTo>
                              <a:pt x="13" y="167"/>
                            </a:lnTo>
                            <a:lnTo>
                              <a:pt x="15" y="170"/>
                            </a:lnTo>
                            <a:lnTo>
                              <a:pt x="15" y="174"/>
                            </a:lnTo>
                            <a:lnTo>
                              <a:pt x="15" y="178"/>
                            </a:lnTo>
                            <a:lnTo>
                              <a:pt x="15" y="176"/>
                            </a:lnTo>
                            <a:lnTo>
                              <a:pt x="18" y="190"/>
                            </a:lnTo>
                            <a:lnTo>
                              <a:pt x="18" y="194"/>
                            </a:lnTo>
                            <a:lnTo>
                              <a:pt x="18" y="197"/>
                            </a:lnTo>
                            <a:lnTo>
                              <a:pt x="18" y="197"/>
                            </a:lnTo>
                            <a:lnTo>
                              <a:pt x="16" y="196"/>
                            </a:lnTo>
                            <a:lnTo>
                              <a:pt x="18" y="199"/>
                            </a:lnTo>
                            <a:lnTo>
                              <a:pt x="16" y="202"/>
                            </a:lnTo>
                            <a:lnTo>
                              <a:pt x="16" y="205"/>
                            </a:lnTo>
                            <a:lnTo>
                              <a:pt x="16" y="207"/>
                            </a:lnTo>
                            <a:lnTo>
                              <a:pt x="16" y="208"/>
                            </a:lnTo>
                            <a:lnTo>
                              <a:pt x="16" y="207"/>
                            </a:lnTo>
                            <a:lnTo>
                              <a:pt x="16" y="219"/>
                            </a:lnTo>
                            <a:lnTo>
                              <a:pt x="16" y="233"/>
                            </a:lnTo>
                            <a:lnTo>
                              <a:pt x="16" y="234"/>
                            </a:lnTo>
                            <a:lnTo>
                              <a:pt x="16" y="233"/>
                            </a:lnTo>
                            <a:lnTo>
                              <a:pt x="16" y="231"/>
                            </a:lnTo>
                            <a:lnTo>
                              <a:pt x="16" y="230"/>
                            </a:lnTo>
                            <a:lnTo>
                              <a:pt x="15" y="230"/>
                            </a:lnTo>
                            <a:lnTo>
                              <a:pt x="15" y="239"/>
                            </a:lnTo>
                            <a:lnTo>
                              <a:pt x="15" y="250"/>
                            </a:lnTo>
                            <a:lnTo>
                              <a:pt x="13" y="248"/>
                            </a:lnTo>
                            <a:lnTo>
                              <a:pt x="13" y="248"/>
                            </a:lnTo>
                            <a:lnTo>
                              <a:pt x="13" y="250"/>
                            </a:lnTo>
                            <a:lnTo>
                              <a:pt x="13" y="251"/>
                            </a:lnTo>
                            <a:lnTo>
                              <a:pt x="13" y="251"/>
                            </a:lnTo>
                            <a:lnTo>
                              <a:pt x="13" y="251"/>
                            </a:lnTo>
                            <a:lnTo>
                              <a:pt x="15" y="251"/>
                            </a:lnTo>
                            <a:lnTo>
                              <a:pt x="15" y="251"/>
                            </a:lnTo>
                            <a:lnTo>
                              <a:pt x="15" y="253"/>
                            </a:lnTo>
                            <a:lnTo>
                              <a:pt x="15" y="253"/>
                            </a:lnTo>
                            <a:lnTo>
                              <a:pt x="13" y="254"/>
                            </a:lnTo>
                            <a:lnTo>
                              <a:pt x="15" y="256"/>
                            </a:lnTo>
                            <a:lnTo>
                              <a:pt x="15" y="257"/>
                            </a:lnTo>
                            <a:lnTo>
                              <a:pt x="13" y="256"/>
                            </a:lnTo>
                            <a:lnTo>
                              <a:pt x="15" y="259"/>
                            </a:lnTo>
                            <a:lnTo>
                              <a:pt x="15" y="262"/>
                            </a:lnTo>
                            <a:lnTo>
                              <a:pt x="15" y="265"/>
                            </a:lnTo>
                            <a:lnTo>
                              <a:pt x="16" y="268"/>
                            </a:lnTo>
                            <a:lnTo>
                              <a:pt x="15" y="268"/>
                            </a:lnTo>
                            <a:lnTo>
                              <a:pt x="15" y="268"/>
                            </a:lnTo>
                            <a:lnTo>
                              <a:pt x="13" y="268"/>
                            </a:lnTo>
                            <a:lnTo>
                              <a:pt x="13" y="273"/>
                            </a:lnTo>
                            <a:lnTo>
                              <a:pt x="15" y="276"/>
                            </a:lnTo>
                            <a:lnTo>
                              <a:pt x="15" y="277"/>
                            </a:lnTo>
                            <a:lnTo>
                              <a:pt x="15" y="279"/>
                            </a:lnTo>
                            <a:lnTo>
                              <a:pt x="15" y="282"/>
                            </a:lnTo>
                            <a:lnTo>
                              <a:pt x="13" y="282"/>
                            </a:lnTo>
                            <a:lnTo>
                              <a:pt x="13" y="283"/>
                            </a:lnTo>
                            <a:lnTo>
                              <a:pt x="15" y="285"/>
                            </a:lnTo>
                            <a:lnTo>
                              <a:pt x="15" y="285"/>
                            </a:lnTo>
                            <a:lnTo>
                              <a:pt x="15" y="285"/>
                            </a:lnTo>
                            <a:lnTo>
                              <a:pt x="16" y="286"/>
                            </a:lnTo>
                            <a:lnTo>
                              <a:pt x="16" y="282"/>
                            </a:lnTo>
                            <a:lnTo>
                              <a:pt x="16" y="288"/>
                            </a:lnTo>
                            <a:lnTo>
                              <a:pt x="16" y="289"/>
                            </a:lnTo>
                            <a:lnTo>
                              <a:pt x="16" y="288"/>
                            </a:lnTo>
                            <a:lnTo>
                              <a:pt x="16" y="288"/>
                            </a:lnTo>
                            <a:lnTo>
                              <a:pt x="16" y="286"/>
                            </a:lnTo>
                            <a:lnTo>
                              <a:pt x="16" y="288"/>
                            </a:lnTo>
                            <a:lnTo>
                              <a:pt x="16" y="288"/>
                            </a:lnTo>
                            <a:lnTo>
                              <a:pt x="16" y="292"/>
                            </a:lnTo>
                            <a:lnTo>
                              <a:pt x="18" y="297"/>
                            </a:lnTo>
                            <a:lnTo>
                              <a:pt x="18" y="296"/>
                            </a:lnTo>
                            <a:lnTo>
                              <a:pt x="19" y="300"/>
                            </a:lnTo>
                            <a:lnTo>
                              <a:pt x="19" y="300"/>
                            </a:lnTo>
                            <a:lnTo>
                              <a:pt x="19" y="302"/>
                            </a:lnTo>
                            <a:lnTo>
                              <a:pt x="19" y="303"/>
                            </a:lnTo>
                            <a:lnTo>
                              <a:pt x="19" y="305"/>
                            </a:lnTo>
                            <a:lnTo>
                              <a:pt x="18" y="303"/>
                            </a:lnTo>
                            <a:lnTo>
                              <a:pt x="19" y="311"/>
                            </a:lnTo>
                            <a:lnTo>
                              <a:pt x="21" y="317"/>
                            </a:lnTo>
                            <a:lnTo>
                              <a:pt x="23" y="323"/>
                            </a:lnTo>
                            <a:lnTo>
                              <a:pt x="23" y="325"/>
                            </a:lnTo>
                            <a:lnTo>
                              <a:pt x="23" y="323"/>
                            </a:lnTo>
                            <a:lnTo>
                              <a:pt x="23" y="323"/>
                            </a:lnTo>
                            <a:lnTo>
                              <a:pt x="23" y="323"/>
                            </a:lnTo>
                            <a:lnTo>
                              <a:pt x="24" y="328"/>
                            </a:lnTo>
                            <a:lnTo>
                              <a:pt x="26" y="331"/>
                            </a:lnTo>
                            <a:lnTo>
                              <a:pt x="27" y="332"/>
                            </a:lnTo>
                            <a:lnTo>
                              <a:pt x="26" y="332"/>
                            </a:lnTo>
                            <a:lnTo>
                              <a:pt x="26" y="332"/>
                            </a:lnTo>
                            <a:lnTo>
                              <a:pt x="27" y="334"/>
                            </a:lnTo>
                            <a:lnTo>
                              <a:pt x="27" y="335"/>
                            </a:lnTo>
                            <a:lnTo>
                              <a:pt x="27" y="335"/>
                            </a:lnTo>
                            <a:lnTo>
                              <a:pt x="29" y="337"/>
                            </a:lnTo>
                            <a:lnTo>
                              <a:pt x="30" y="340"/>
                            </a:lnTo>
                            <a:lnTo>
                              <a:pt x="29" y="340"/>
                            </a:lnTo>
                            <a:lnTo>
                              <a:pt x="29" y="340"/>
                            </a:lnTo>
                            <a:lnTo>
                              <a:pt x="29" y="341"/>
                            </a:lnTo>
                            <a:lnTo>
                              <a:pt x="30" y="341"/>
                            </a:lnTo>
                            <a:lnTo>
                              <a:pt x="30" y="343"/>
                            </a:lnTo>
                            <a:lnTo>
                              <a:pt x="30" y="341"/>
                            </a:lnTo>
                            <a:lnTo>
                              <a:pt x="29" y="343"/>
                            </a:lnTo>
                            <a:lnTo>
                              <a:pt x="29" y="343"/>
                            </a:lnTo>
                            <a:lnTo>
                              <a:pt x="30" y="345"/>
                            </a:lnTo>
                            <a:lnTo>
                              <a:pt x="30" y="346"/>
                            </a:lnTo>
                            <a:lnTo>
                              <a:pt x="30" y="348"/>
                            </a:lnTo>
                            <a:lnTo>
                              <a:pt x="29" y="348"/>
                            </a:lnTo>
                            <a:lnTo>
                              <a:pt x="30" y="348"/>
                            </a:lnTo>
                            <a:lnTo>
                              <a:pt x="30" y="349"/>
                            </a:lnTo>
                            <a:lnTo>
                              <a:pt x="32" y="352"/>
                            </a:lnTo>
                            <a:lnTo>
                              <a:pt x="33" y="352"/>
                            </a:lnTo>
                            <a:lnTo>
                              <a:pt x="33" y="354"/>
                            </a:lnTo>
                            <a:lnTo>
                              <a:pt x="35" y="352"/>
                            </a:lnTo>
                            <a:lnTo>
                              <a:pt x="33" y="351"/>
                            </a:lnTo>
                            <a:lnTo>
                              <a:pt x="33" y="351"/>
                            </a:lnTo>
                            <a:lnTo>
                              <a:pt x="35" y="352"/>
                            </a:lnTo>
                            <a:lnTo>
                              <a:pt x="35" y="354"/>
                            </a:lnTo>
                            <a:lnTo>
                              <a:pt x="35" y="354"/>
                            </a:lnTo>
                            <a:lnTo>
                              <a:pt x="35" y="352"/>
                            </a:lnTo>
                            <a:lnTo>
                              <a:pt x="39" y="360"/>
                            </a:lnTo>
                            <a:lnTo>
                              <a:pt x="42" y="368"/>
                            </a:lnTo>
                            <a:lnTo>
                              <a:pt x="47" y="377"/>
                            </a:lnTo>
                            <a:lnTo>
                              <a:pt x="47" y="375"/>
                            </a:lnTo>
                            <a:lnTo>
                              <a:pt x="47" y="375"/>
                            </a:lnTo>
                            <a:lnTo>
                              <a:pt x="45" y="374"/>
                            </a:lnTo>
                            <a:lnTo>
                              <a:pt x="45" y="374"/>
                            </a:lnTo>
                            <a:lnTo>
                              <a:pt x="45" y="375"/>
                            </a:lnTo>
                            <a:lnTo>
                              <a:pt x="47" y="377"/>
                            </a:lnTo>
                            <a:lnTo>
                              <a:pt x="49" y="380"/>
                            </a:lnTo>
                            <a:lnTo>
                              <a:pt x="47" y="384"/>
                            </a:lnTo>
                            <a:lnTo>
                              <a:pt x="47" y="386"/>
                            </a:lnTo>
                            <a:lnTo>
                              <a:pt x="47" y="391"/>
                            </a:lnTo>
                            <a:lnTo>
                              <a:pt x="47" y="397"/>
                            </a:lnTo>
                            <a:lnTo>
                              <a:pt x="45" y="401"/>
                            </a:lnTo>
                            <a:lnTo>
                              <a:pt x="45" y="401"/>
                            </a:lnTo>
                            <a:lnTo>
                              <a:pt x="45" y="398"/>
                            </a:lnTo>
                            <a:lnTo>
                              <a:pt x="45" y="397"/>
                            </a:lnTo>
                            <a:lnTo>
                              <a:pt x="45" y="394"/>
                            </a:lnTo>
                            <a:lnTo>
                              <a:pt x="47" y="392"/>
                            </a:lnTo>
                            <a:lnTo>
                              <a:pt x="45" y="391"/>
                            </a:lnTo>
                            <a:lnTo>
                              <a:pt x="42" y="415"/>
                            </a:lnTo>
                            <a:lnTo>
                              <a:pt x="42" y="421"/>
                            </a:lnTo>
                            <a:lnTo>
                              <a:pt x="41" y="424"/>
                            </a:lnTo>
                            <a:lnTo>
                              <a:pt x="41" y="427"/>
                            </a:lnTo>
                            <a:lnTo>
                              <a:pt x="41" y="430"/>
                            </a:lnTo>
                            <a:lnTo>
                              <a:pt x="41" y="435"/>
                            </a:lnTo>
                            <a:lnTo>
                              <a:pt x="41" y="440"/>
                            </a:lnTo>
                            <a:lnTo>
                              <a:pt x="41" y="440"/>
                            </a:lnTo>
                            <a:lnTo>
                              <a:pt x="41" y="441"/>
                            </a:lnTo>
                            <a:lnTo>
                              <a:pt x="41" y="443"/>
                            </a:lnTo>
                            <a:lnTo>
                              <a:pt x="41" y="446"/>
                            </a:lnTo>
                            <a:lnTo>
                              <a:pt x="41" y="446"/>
                            </a:lnTo>
                            <a:lnTo>
                              <a:pt x="41" y="446"/>
                            </a:lnTo>
                            <a:lnTo>
                              <a:pt x="41" y="447"/>
                            </a:lnTo>
                            <a:lnTo>
                              <a:pt x="41" y="447"/>
                            </a:lnTo>
                            <a:lnTo>
                              <a:pt x="41" y="449"/>
                            </a:lnTo>
                            <a:lnTo>
                              <a:pt x="41" y="452"/>
                            </a:lnTo>
                            <a:lnTo>
                              <a:pt x="42" y="453"/>
                            </a:lnTo>
                            <a:lnTo>
                              <a:pt x="42" y="456"/>
                            </a:lnTo>
                            <a:lnTo>
                              <a:pt x="42" y="458"/>
                            </a:lnTo>
                            <a:lnTo>
                              <a:pt x="41" y="459"/>
                            </a:lnTo>
                            <a:lnTo>
                              <a:pt x="42" y="459"/>
                            </a:lnTo>
                            <a:lnTo>
                              <a:pt x="42" y="463"/>
                            </a:lnTo>
                            <a:lnTo>
                              <a:pt x="42" y="464"/>
                            </a:lnTo>
                            <a:lnTo>
                              <a:pt x="44" y="467"/>
                            </a:lnTo>
                            <a:lnTo>
                              <a:pt x="44" y="469"/>
                            </a:lnTo>
                            <a:lnTo>
                              <a:pt x="44" y="472"/>
                            </a:lnTo>
                            <a:lnTo>
                              <a:pt x="44" y="473"/>
                            </a:lnTo>
                            <a:lnTo>
                              <a:pt x="44" y="475"/>
                            </a:lnTo>
                            <a:lnTo>
                              <a:pt x="45" y="475"/>
                            </a:lnTo>
                            <a:lnTo>
                              <a:pt x="45" y="476"/>
                            </a:lnTo>
                            <a:lnTo>
                              <a:pt x="45" y="478"/>
                            </a:lnTo>
                            <a:lnTo>
                              <a:pt x="47" y="481"/>
                            </a:lnTo>
                            <a:lnTo>
                              <a:pt x="47" y="481"/>
                            </a:lnTo>
                            <a:lnTo>
                              <a:pt x="49" y="481"/>
                            </a:lnTo>
                            <a:lnTo>
                              <a:pt x="50" y="484"/>
                            </a:lnTo>
                            <a:lnTo>
                              <a:pt x="50" y="486"/>
                            </a:lnTo>
                            <a:lnTo>
                              <a:pt x="52" y="487"/>
                            </a:lnTo>
                            <a:lnTo>
                              <a:pt x="52" y="486"/>
                            </a:lnTo>
                            <a:lnTo>
                              <a:pt x="50" y="486"/>
                            </a:lnTo>
                            <a:lnTo>
                              <a:pt x="52" y="487"/>
                            </a:lnTo>
                            <a:lnTo>
                              <a:pt x="52" y="489"/>
                            </a:lnTo>
                            <a:lnTo>
                              <a:pt x="53" y="492"/>
                            </a:lnTo>
                            <a:lnTo>
                              <a:pt x="55" y="493"/>
                            </a:lnTo>
                            <a:lnTo>
                              <a:pt x="55" y="495"/>
                            </a:lnTo>
                            <a:lnTo>
                              <a:pt x="55" y="495"/>
                            </a:lnTo>
                            <a:lnTo>
                              <a:pt x="55" y="495"/>
                            </a:lnTo>
                            <a:lnTo>
                              <a:pt x="55" y="496"/>
                            </a:lnTo>
                            <a:lnTo>
                              <a:pt x="55" y="496"/>
                            </a:lnTo>
                            <a:lnTo>
                              <a:pt x="56" y="498"/>
                            </a:lnTo>
                            <a:lnTo>
                              <a:pt x="58" y="499"/>
                            </a:lnTo>
                            <a:lnTo>
                              <a:pt x="59" y="501"/>
                            </a:lnTo>
                            <a:lnTo>
                              <a:pt x="59" y="502"/>
                            </a:lnTo>
                            <a:lnTo>
                              <a:pt x="59" y="502"/>
                            </a:lnTo>
                            <a:lnTo>
                              <a:pt x="59" y="504"/>
                            </a:lnTo>
                            <a:lnTo>
                              <a:pt x="59" y="504"/>
                            </a:lnTo>
                            <a:lnTo>
                              <a:pt x="59" y="504"/>
                            </a:lnTo>
                            <a:lnTo>
                              <a:pt x="59" y="504"/>
                            </a:lnTo>
                            <a:lnTo>
                              <a:pt x="59" y="504"/>
                            </a:lnTo>
                            <a:lnTo>
                              <a:pt x="59" y="504"/>
                            </a:lnTo>
                            <a:lnTo>
                              <a:pt x="59" y="504"/>
                            </a:lnTo>
                            <a:lnTo>
                              <a:pt x="64" y="509"/>
                            </a:lnTo>
                            <a:lnTo>
                              <a:pt x="68" y="513"/>
                            </a:lnTo>
                            <a:lnTo>
                              <a:pt x="75" y="518"/>
                            </a:lnTo>
                            <a:lnTo>
                              <a:pt x="79" y="522"/>
                            </a:lnTo>
                            <a:lnTo>
                              <a:pt x="84" y="525"/>
                            </a:lnTo>
                            <a:lnTo>
                              <a:pt x="90" y="528"/>
                            </a:lnTo>
                            <a:lnTo>
                              <a:pt x="87" y="528"/>
                            </a:lnTo>
                            <a:lnTo>
                              <a:pt x="90" y="530"/>
                            </a:lnTo>
                            <a:lnTo>
                              <a:pt x="91" y="530"/>
                            </a:lnTo>
                            <a:lnTo>
                              <a:pt x="93" y="532"/>
                            </a:lnTo>
                            <a:lnTo>
                              <a:pt x="94" y="532"/>
                            </a:lnTo>
                            <a:lnTo>
                              <a:pt x="96" y="530"/>
                            </a:lnTo>
                            <a:lnTo>
                              <a:pt x="97" y="532"/>
                            </a:lnTo>
                            <a:lnTo>
                              <a:pt x="99" y="532"/>
                            </a:lnTo>
                            <a:lnTo>
                              <a:pt x="102" y="533"/>
                            </a:lnTo>
                            <a:lnTo>
                              <a:pt x="104" y="535"/>
                            </a:lnTo>
                            <a:lnTo>
                              <a:pt x="104" y="535"/>
                            </a:lnTo>
                            <a:lnTo>
                              <a:pt x="104" y="535"/>
                            </a:lnTo>
                            <a:lnTo>
                              <a:pt x="133" y="542"/>
                            </a:lnTo>
                            <a:lnTo>
                              <a:pt x="134" y="542"/>
                            </a:lnTo>
                            <a:lnTo>
                              <a:pt x="134" y="541"/>
                            </a:lnTo>
                            <a:lnTo>
                              <a:pt x="137" y="541"/>
                            </a:lnTo>
                            <a:lnTo>
                              <a:pt x="143" y="541"/>
                            </a:lnTo>
                            <a:lnTo>
                              <a:pt x="153" y="538"/>
                            </a:lnTo>
                            <a:lnTo>
                              <a:pt x="153" y="538"/>
                            </a:lnTo>
                            <a:lnTo>
                              <a:pt x="153" y="538"/>
                            </a:lnTo>
                            <a:lnTo>
                              <a:pt x="151" y="538"/>
                            </a:lnTo>
                            <a:lnTo>
                              <a:pt x="153" y="538"/>
                            </a:lnTo>
                            <a:lnTo>
                              <a:pt x="154" y="538"/>
                            </a:lnTo>
                            <a:lnTo>
                              <a:pt x="156" y="536"/>
                            </a:lnTo>
                            <a:lnTo>
                              <a:pt x="156" y="536"/>
                            </a:lnTo>
                            <a:lnTo>
                              <a:pt x="159" y="536"/>
                            </a:lnTo>
                            <a:lnTo>
                              <a:pt x="162" y="536"/>
                            </a:lnTo>
                            <a:lnTo>
                              <a:pt x="172" y="530"/>
                            </a:lnTo>
                            <a:lnTo>
                              <a:pt x="177" y="528"/>
                            </a:lnTo>
                            <a:lnTo>
                              <a:pt x="180" y="527"/>
                            </a:lnTo>
                            <a:lnTo>
                              <a:pt x="183" y="525"/>
                            </a:lnTo>
                            <a:lnTo>
                              <a:pt x="185" y="524"/>
                            </a:lnTo>
                            <a:lnTo>
                              <a:pt x="186" y="524"/>
                            </a:lnTo>
                            <a:lnTo>
                              <a:pt x="191" y="518"/>
                            </a:lnTo>
                            <a:lnTo>
                              <a:pt x="194" y="515"/>
                            </a:lnTo>
                            <a:lnTo>
                              <a:pt x="197" y="509"/>
                            </a:lnTo>
                            <a:lnTo>
                              <a:pt x="198" y="509"/>
                            </a:lnTo>
                            <a:lnTo>
                              <a:pt x="198" y="509"/>
                            </a:lnTo>
                            <a:lnTo>
                              <a:pt x="198" y="510"/>
                            </a:lnTo>
                            <a:lnTo>
                              <a:pt x="198" y="510"/>
                            </a:lnTo>
                            <a:lnTo>
                              <a:pt x="198" y="510"/>
                            </a:lnTo>
                            <a:lnTo>
                              <a:pt x="198" y="510"/>
                            </a:lnTo>
                            <a:lnTo>
                              <a:pt x="205" y="502"/>
                            </a:lnTo>
                            <a:lnTo>
                              <a:pt x="205" y="501"/>
                            </a:lnTo>
                            <a:lnTo>
                              <a:pt x="205" y="501"/>
                            </a:lnTo>
                            <a:lnTo>
                              <a:pt x="209" y="493"/>
                            </a:lnTo>
                            <a:lnTo>
                              <a:pt x="215" y="484"/>
                            </a:lnTo>
                            <a:lnTo>
                              <a:pt x="220" y="476"/>
                            </a:lnTo>
                            <a:lnTo>
                              <a:pt x="220" y="475"/>
                            </a:lnTo>
                            <a:lnTo>
                              <a:pt x="220" y="475"/>
                            </a:lnTo>
                            <a:lnTo>
                              <a:pt x="220" y="475"/>
                            </a:lnTo>
                            <a:lnTo>
                              <a:pt x="221" y="473"/>
                            </a:lnTo>
                            <a:lnTo>
                              <a:pt x="221" y="470"/>
                            </a:lnTo>
                            <a:lnTo>
                              <a:pt x="220" y="470"/>
                            </a:lnTo>
                            <a:lnTo>
                              <a:pt x="220" y="472"/>
                            </a:lnTo>
                            <a:lnTo>
                              <a:pt x="220" y="466"/>
                            </a:lnTo>
                            <a:lnTo>
                              <a:pt x="220" y="461"/>
                            </a:lnTo>
                            <a:lnTo>
                              <a:pt x="220" y="458"/>
                            </a:lnTo>
                            <a:lnTo>
                              <a:pt x="221" y="452"/>
                            </a:lnTo>
                            <a:lnTo>
                              <a:pt x="221" y="453"/>
                            </a:lnTo>
                            <a:lnTo>
                              <a:pt x="221" y="452"/>
                            </a:lnTo>
                            <a:lnTo>
                              <a:pt x="221" y="452"/>
                            </a:lnTo>
                            <a:lnTo>
                              <a:pt x="223" y="450"/>
                            </a:lnTo>
                            <a:lnTo>
                              <a:pt x="223" y="449"/>
                            </a:lnTo>
                            <a:lnTo>
                              <a:pt x="223" y="449"/>
                            </a:lnTo>
                            <a:lnTo>
                              <a:pt x="221" y="447"/>
                            </a:lnTo>
                            <a:lnTo>
                              <a:pt x="221" y="447"/>
                            </a:lnTo>
                            <a:lnTo>
                              <a:pt x="221" y="446"/>
                            </a:lnTo>
                            <a:lnTo>
                              <a:pt x="221" y="446"/>
                            </a:lnTo>
                            <a:lnTo>
                              <a:pt x="221" y="437"/>
                            </a:lnTo>
                            <a:lnTo>
                              <a:pt x="223" y="427"/>
                            </a:lnTo>
                            <a:lnTo>
                              <a:pt x="221" y="426"/>
                            </a:lnTo>
                            <a:lnTo>
                              <a:pt x="221" y="423"/>
                            </a:lnTo>
                            <a:lnTo>
                              <a:pt x="221" y="423"/>
                            </a:lnTo>
                            <a:lnTo>
                              <a:pt x="221" y="417"/>
                            </a:lnTo>
                            <a:lnTo>
                              <a:pt x="220" y="412"/>
                            </a:lnTo>
                            <a:lnTo>
                              <a:pt x="220" y="407"/>
                            </a:lnTo>
                            <a:lnTo>
                              <a:pt x="220" y="401"/>
                            </a:lnTo>
                            <a:lnTo>
                              <a:pt x="221" y="401"/>
                            </a:lnTo>
                            <a:lnTo>
                              <a:pt x="220" y="398"/>
                            </a:lnTo>
                            <a:lnTo>
                              <a:pt x="220" y="397"/>
                            </a:lnTo>
                            <a:lnTo>
                              <a:pt x="221" y="394"/>
                            </a:lnTo>
                            <a:lnTo>
                              <a:pt x="221" y="392"/>
                            </a:lnTo>
                            <a:lnTo>
                              <a:pt x="221" y="392"/>
                            </a:lnTo>
                            <a:lnTo>
                              <a:pt x="221" y="392"/>
                            </a:lnTo>
                            <a:lnTo>
                              <a:pt x="221" y="387"/>
                            </a:lnTo>
                            <a:lnTo>
                              <a:pt x="221" y="389"/>
                            </a:lnTo>
                            <a:lnTo>
                              <a:pt x="223" y="391"/>
                            </a:lnTo>
                            <a:lnTo>
                              <a:pt x="223" y="389"/>
                            </a:lnTo>
                            <a:lnTo>
                              <a:pt x="223" y="387"/>
                            </a:lnTo>
                            <a:lnTo>
                              <a:pt x="223" y="386"/>
                            </a:lnTo>
                            <a:lnTo>
                              <a:pt x="223" y="386"/>
                            </a:lnTo>
                            <a:lnTo>
                              <a:pt x="223" y="387"/>
                            </a:lnTo>
                            <a:lnTo>
                              <a:pt x="221" y="387"/>
                            </a:lnTo>
                            <a:lnTo>
                              <a:pt x="221" y="387"/>
                            </a:lnTo>
                            <a:lnTo>
                              <a:pt x="223" y="386"/>
                            </a:lnTo>
                            <a:lnTo>
                              <a:pt x="223" y="384"/>
                            </a:lnTo>
                            <a:lnTo>
                              <a:pt x="221" y="384"/>
                            </a:lnTo>
                            <a:lnTo>
                              <a:pt x="221" y="384"/>
                            </a:lnTo>
                            <a:lnTo>
                              <a:pt x="221" y="386"/>
                            </a:lnTo>
                            <a:lnTo>
                              <a:pt x="221" y="384"/>
                            </a:lnTo>
                            <a:lnTo>
                              <a:pt x="220" y="372"/>
                            </a:lnTo>
                            <a:lnTo>
                              <a:pt x="218" y="360"/>
                            </a:lnTo>
                            <a:lnTo>
                              <a:pt x="220" y="361"/>
                            </a:lnTo>
                            <a:lnTo>
                              <a:pt x="218" y="357"/>
                            </a:lnTo>
                            <a:lnTo>
                              <a:pt x="218" y="354"/>
                            </a:lnTo>
                            <a:lnTo>
                              <a:pt x="218" y="351"/>
                            </a:lnTo>
                            <a:lnTo>
                              <a:pt x="218" y="349"/>
                            </a:lnTo>
                            <a:lnTo>
                              <a:pt x="218" y="348"/>
                            </a:lnTo>
                            <a:lnTo>
                              <a:pt x="218" y="348"/>
                            </a:lnTo>
                            <a:lnTo>
                              <a:pt x="218" y="348"/>
                            </a:lnTo>
                            <a:lnTo>
                              <a:pt x="217" y="348"/>
                            </a:lnTo>
                            <a:lnTo>
                              <a:pt x="217" y="346"/>
                            </a:lnTo>
                            <a:lnTo>
                              <a:pt x="217" y="346"/>
                            </a:lnTo>
                            <a:lnTo>
                              <a:pt x="217" y="345"/>
                            </a:lnTo>
                            <a:lnTo>
                              <a:pt x="217" y="345"/>
                            </a:lnTo>
                            <a:lnTo>
                              <a:pt x="217" y="343"/>
                            </a:lnTo>
                            <a:lnTo>
                              <a:pt x="215" y="341"/>
                            </a:lnTo>
                            <a:lnTo>
                              <a:pt x="217" y="343"/>
                            </a:lnTo>
                            <a:lnTo>
                              <a:pt x="218" y="345"/>
                            </a:lnTo>
                            <a:lnTo>
                              <a:pt x="214" y="334"/>
                            </a:lnTo>
                            <a:lnTo>
                              <a:pt x="214" y="334"/>
                            </a:lnTo>
                            <a:lnTo>
                              <a:pt x="214" y="331"/>
                            </a:lnTo>
                            <a:lnTo>
                              <a:pt x="214" y="326"/>
                            </a:lnTo>
                            <a:lnTo>
                              <a:pt x="212" y="323"/>
                            </a:lnTo>
                            <a:lnTo>
                              <a:pt x="212" y="323"/>
                            </a:lnTo>
                            <a:lnTo>
                              <a:pt x="212" y="326"/>
                            </a:lnTo>
                            <a:lnTo>
                              <a:pt x="211" y="323"/>
                            </a:lnTo>
                            <a:lnTo>
                              <a:pt x="212" y="320"/>
                            </a:lnTo>
                            <a:lnTo>
                              <a:pt x="211" y="319"/>
                            </a:lnTo>
                            <a:lnTo>
                              <a:pt x="211" y="317"/>
                            </a:lnTo>
                            <a:lnTo>
                              <a:pt x="209" y="317"/>
                            </a:lnTo>
                            <a:lnTo>
                              <a:pt x="211" y="317"/>
                            </a:lnTo>
                            <a:lnTo>
                              <a:pt x="209" y="314"/>
                            </a:lnTo>
                            <a:lnTo>
                              <a:pt x="208" y="312"/>
                            </a:lnTo>
                            <a:lnTo>
                              <a:pt x="206" y="311"/>
                            </a:lnTo>
                            <a:lnTo>
                              <a:pt x="206" y="306"/>
                            </a:lnTo>
                            <a:lnTo>
                              <a:pt x="205" y="305"/>
                            </a:lnTo>
                            <a:lnTo>
                              <a:pt x="205" y="303"/>
                            </a:lnTo>
                            <a:lnTo>
                              <a:pt x="205" y="302"/>
                            </a:lnTo>
                            <a:lnTo>
                              <a:pt x="203" y="299"/>
                            </a:lnTo>
                            <a:lnTo>
                              <a:pt x="203" y="296"/>
                            </a:lnTo>
                            <a:lnTo>
                              <a:pt x="201" y="296"/>
                            </a:lnTo>
                            <a:lnTo>
                              <a:pt x="201" y="294"/>
                            </a:lnTo>
                            <a:lnTo>
                              <a:pt x="200" y="291"/>
                            </a:lnTo>
                            <a:lnTo>
                              <a:pt x="198" y="289"/>
                            </a:lnTo>
                            <a:lnTo>
                              <a:pt x="198" y="288"/>
                            </a:lnTo>
                            <a:lnTo>
                              <a:pt x="197" y="286"/>
                            </a:lnTo>
                            <a:lnTo>
                              <a:pt x="197" y="286"/>
                            </a:lnTo>
                            <a:lnTo>
                              <a:pt x="192" y="280"/>
                            </a:lnTo>
                            <a:lnTo>
                              <a:pt x="189" y="273"/>
                            </a:lnTo>
                            <a:lnTo>
                              <a:pt x="183" y="266"/>
                            </a:lnTo>
                            <a:lnTo>
                              <a:pt x="180" y="263"/>
                            </a:lnTo>
                            <a:lnTo>
                              <a:pt x="177" y="259"/>
                            </a:lnTo>
                            <a:lnTo>
                              <a:pt x="179" y="260"/>
                            </a:lnTo>
                            <a:lnTo>
                              <a:pt x="175" y="257"/>
                            </a:lnTo>
                            <a:lnTo>
                              <a:pt x="174" y="256"/>
                            </a:lnTo>
                            <a:lnTo>
                              <a:pt x="171" y="254"/>
                            </a:lnTo>
                            <a:lnTo>
                              <a:pt x="169" y="253"/>
                            </a:lnTo>
                            <a:lnTo>
                              <a:pt x="169" y="253"/>
                            </a:lnTo>
                            <a:lnTo>
                              <a:pt x="168" y="250"/>
                            </a:lnTo>
                            <a:lnTo>
                              <a:pt x="165" y="246"/>
                            </a:lnTo>
                            <a:lnTo>
                              <a:pt x="160" y="242"/>
                            </a:lnTo>
                            <a:lnTo>
                              <a:pt x="156" y="237"/>
                            </a:lnTo>
                            <a:lnTo>
                              <a:pt x="151" y="234"/>
                            </a:lnTo>
                            <a:lnTo>
                              <a:pt x="153" y="234"/>
                            </a:lnTo>
                            <a:lnTo>
                              <a:pt x="153" y="233"/>
                            </a:lnTo>
                            <a:lnTo>
                              <a:pt x="151" y="233"/>
                            </a:lnTo>
                            <a:lnTo>
                              <a:pt x="151" y="231"/>
                            </a:lnTo>
                            <a:lnTo>
                              <a:pt x="151" y="233"/>
                            </a:lnTo>
                            <a:lnTo>
                              <a:pt x="151" y="233"/>
                            </a:lnTo>
                            <a:lnTo>
                              <a:pt x="151" y="233"/>
                            </a:lnTo>
                            <a:lnTo>
                              <a:pt x="149" y="231"/>
                            </a:lnTo>
                            <a:lnTo>
                              <a:pt x="149" y="231"/>
                            </a:lnTo>
                            <a:lnTo>
                              <a:pt x="149" y="231"/>
                            </a:lnTo>
                            <a:lnTo>
                              <a:pt x="149" y="230"/>
                            </a:lnTo>
                            <a:lnTo>
                              <a:pt x="148" y="230"/>
                            </a:lnTo>
                            <a:lnTo>
                              <a:pt x="146" y="228"/>
                            </a:lnTo>
                            <a:lnTo>
                              <a:pt x="146" y="228"/>
                            </a:lnTo>
                            <a:lnTo>
                              <a:pt x="140" y="217"/>
                            </a:lnTo>
                            <a:lnTo>
                              <a:pt x="137" y="211"/>
                            </a:lnTo>
                            <a:lnTo>
                              <a:pt x="134" y="207"/>
                            </a:lnTo>
                            <a:lnTo>
                              <a:pt x="133" y="202"/>
                            </a:lnTo>
                            <a:lnTo>
                              <a:pt x="131" y="199"/>
                            </a:lnTo>
                            <a:lnTo>
                              <a:pt x="131" y="197"/>
                            </a:lnTo>
                            <a:lnTo>
                              <a:pt x="131" y="197"/>
                            </a:lnTo>
                            <a:lnTo>
                              <a:pt x="133" y="199"/>
                            </a:lnTo>
                            <a:lnTo>
                              <a:pt x="130" y="194"/>
                            </a:lnTo>
                            <a:lnTo>
                              <a:pt x="128" y="190"/>
                            </a:lnTo>
                            <a:lnTo>
                              <a:pt x="127" y="185"/>
                            </a:lnTo>
                            <a:lnTo>
                              <a:pt x="125" y="184"/>
                            </a:lnTo>
                            <a:lnTo>
                              <a:pt x="123" y="181"/>
                            </a:lnTo>
                            <a:lnTo>
                              <a:pt x="122" y="179"/>
                            </a:lnTo>
                            <a:lnTo>
                              <a:pt x="122" y="178"/>
                            </a:lnTo>
                            <a:lnTo>
                              <a:pt x="120" y="176"/>
                            </a:lnTo>
                            <a:lnTo>
                              <a:pt x="120" y="176"/>
                            </a:lnTo>
                            <a:lnTo>
                              <a:pt x="119" y="174"/>
                            </a:lnTo>
                            <a:lnTo>
                              <a:pt x="117" y="171"/>
                            </a:lnTo>
                            <a:lnTo>
                              <a:pt x="117" y="171"/>
                            </a:lnTo>
                            <a:lnTo>
                              <a:pt x="119" y="173"/>
                            </a:lnTo>
                            <a:lnTo>
                              <a:pt x="119" y="174"/>
                            </a:lnTo>
                            <a:lnTo>
                              <a:pt x="120" y="176"/>
                            </a:lnTo>
                            <a:lnTo>
                              <a:pt x="119" y="173"/>
                            </a:lnTo>
                            <a:lnTo>
                              <a:pt x="119" y="171"/>
                            </a:lnTo>
                            <a:lnTo>
                              <a:pt x="117" y="170"/>
                            </a:lnTo>
                            <a:lnTo>
                              <a:pt x="116" y="170"/>
                            </a:lnTo>
                            <a:lnTo>
                              <a:pt x="114" y="168"/>
                            </a:lnTo>
                            <a:lnTo>
                              <a:pt x="114" y="165"/>
                            </a:lnTo>
                            <a:lnTo>
                              <a:pt x="116" y="167"/>
                            </a:lnTo>
                            <a:lnTo>
                              <a:pt x="114" y="164"/>
                            </a:lnTo>
                            <a:lnTo>
                              <a:pt x="114" y="162"/>
                            </a:lnTo>
                            <a:lnTo>
                              <a:pt x="113" y="161"/>
                            </a:lnTo>
                            <a:lnTo>
                              <a:pt x="111" y="161"/>
                            </a:lnTo>
                            <a:lnTo>
                              <a:pt x="110" y="158"/>
                            </a:lnTo>
                            <a:lnTo>
                              <a:pt x="110" y="156"/>
                            </a:lnTo>
                            <a:lnTo>
                              <a:pt x="110" y="155"/>
                            </a:lnTo>
                            <a:lnTo>
                              <a:pt x="110" y="153"/>
                            </a:lnTo>
                            <a:lnTo>
                              <a:pt x="108" y="151"/>
                            </a:lnTo>
                            <a:lnTo>
                              <a:pt x="108" y="148"/>
                            </a:lnTo>
                            <a:lnTo>
                              <a:pt x="107" y="145"/>
                            </a:lnTo>
                            <a:lnTo>
                              <a:pt x="105" y="145"/>
                            </a:lnTo>
                            <a:lnTo>
                              <a:pt x="105" y="145"/>
                            </a:lnTo>
                            <a:lnTo>
                              <a:pt x="105" y="145"/>
                            </a:lnTo>
                            <a:lnTo>
                              <a:pt x="104" y="145"/>
                            </a:lnTo>
                            <a:lnTo>
                              <a:pt x="102" y="142"/>
                            </a:lnTo>
                            <a:lnTo>
                              <a:pt x="101" y="139"/>
                            </a:lnTo>
                            <a:lnTo>
                              <a:pt x="99" y="136"/>
                            </a:lnTo>
                            <a:lnTo>
                              <a:pt x="97" y="132"/>
                            </a:lnTo>
                            <a:lnTo>
                              <a:pt x="99" y="130"/>
                            </a:lnTo>
                            <a:lnTo>
                              <a:pt x="99" y="132"/>
                            </a:lnTo>
                            <a:lnTo>
                              <a:pt x="99" y="132"/>
                            </a:lnTo>
                            <a:lnTo>
                              <a:pt x="99" y="132"/>
                            </a:lnTo>
                            <a:lnTo>
                              <a:pt x="101" y="130"/>
                            </a:lnTo>
                            <a:lnTo>
                              <a:pt x="102" y="136"/>
                            </a:lnTo>
                            <a:lnTo>
                              <a:pt x="102" y="135"/>
                            </a:lnTo>
                            <a:lnTo>
                              <a:pt x="102" y="135"/>
                            </a:lnTo>
                            <a:lnTo>
                              <a:pt x="102" y="136"/>
                            </a:lnTo>
                            <a:lnTo>
                              <a:pt x="104" y="138"/>
                            </a:lnTo>
                            <a:lnTo>
                              <a:pt x="104" y="138"/>
                            </a:lnTo>
                            <a:lnTo>
                              <a:pt x="105" y="138"/>
                            </a:lnTo>
                            <a:lnTo>
                              <a:pt x="102" y="133"/>
                            </a:lnTo>
                            <a:lnTo>
                              <a:pt x="99" y="128"/>
                            </a:lnTo>
                            <a:lnTo>
                              <a:pt x="97" y="127"/>
                            </a:lnTo>
                            <a:lnTo>
                              <a:pt x="99" y="127"/>
                            </a:lnTo>
                            <a:lnTo>
                              <a:pt x="99" y="128"/>
                            </a:lnTo>
                            <a:lnTo>
                              <a:pt x="101" y="130"/>
                            </a:lnTo>
                            <a:lnTo>
                              <a:pt x="101" y="128"/>
                            </a:lnTo>
                            <a:lnTo>
                              <a:pt x="101" y="128"/>
                            </a:lnTo>
                            <a:lnTo>
                              <a:pt x="99" y="127"/>
                            </a:lnTo>
                            <a:lnTo>
                              <a:pt x="101" y="127"/>
                            </a:lnTo>
                            <a:lnTo>
                              <a:pt x="101" y="128"/>
                            </a:lnTo>
                            <a:lnTo>
                              <a:pt x="101" y="128"/>
                            </a:lnTo>
                            <a:lnTo>
                              <a:pt x="101" y="128"/>
                            </a:lnTo>
                            <a:lnTo>
                              <a:pt x="101" y="125"/>
                            </a:lnTo>
                            <a:lnTo>
                              <a:pt x="99" y="124"/>
                            </a:lnTo>
                            <a:lnTo>
                              <a:pt x="99" y="124"/>
                            </a:lnTo>
                            <a:lnTo>
                              <a:pt x="97" y="125"/>
                            </a:lnTo>
                            <a:lnTo>
                              <a:pt x="97" y="124"/>
                            </a:lnTo>
                            <a:lnTo>
                              <a:pt x="96" y="121"/>
                            </a:lnTo>
                            <a:lnTo>
                              <a:pt x="94" y="116"/>
                            </a:lnTo>
                            <a:lnTo>
                              <a:pt x="93" y="113"/>
                            </a:lnTo>
                            <a:lnTo>
                              <a:pt x="91" y="110"/>
                            </a:lnTo>
                            <a:lnTo>
                              <a:pt x="91" y="110"/>
                            </a:lnTo>
                            <a:lnTo>
                              <a:pt x="91" y="110"/>
                            </a:lnTo>
                            <a:lnTo>
                              <a:pt x="91" y="109"/>
                            </a:lnTo>
                            <a:lnTo>
                              <a:pt x="91" y="107"/>
                            </a:lnTo>
                            <a:lnTo>
                              <a:pt x="90" y="105"/>
                            </a:lnTo>
                            <a:lnTo>
                              <a:pt x="90" y="104"/>
                            </a:lnTo>
                            <a:lnTo>
                              <a:pt x="90" y="102"/>
                            </a:lnTo>
                            <a:lnTo>
                              <a:pt x="88" y="99"/>
                            </a:lnTo>
                            <a:lnTo>
                              <a:pt x="88" y="99"/>
                            </a:lnTo>
                            <a:lnTo>
                              <a:pt x="90" y="99"/>
                            </a:lnTo>
                            <a:lnTo>
                              <a:pt x="90" y="98"/>
                            </a:lnTo>
                            <a:lnTo>
                              <a:pt x="90" y="98"/>
                            </a:lnTo>
                            <a:lnTo>
                              <a:pt x="90" y="95"/>
                            </a:lnTo>
                            <a:lnTo>
                              <a:pt x="88" y="95"/>
                            </a:lnTo>
                            <a:lnTo>
                              <a:pt x="88" y="95"/>
                            </a:lnTo>
                            <a:lnTo>
                              <a:pt x="88" y="95"/>
                            </a:lnTo>
                            <a:lnTo>
                              <a:pt x="87" y="93"/>
                            </a:lnTo>
                            <a:lnTo>
                              <a:pt x="87" y="92"/>
                            </a:lnTo>
                            <a:lnTo>
                              <a:pt x="87" y="92"/>
                            </a:lnTo>
                            <a:lnTo>
                              <a:pt x="88" y="93"/>
                            </a:lnTo>
                            <a:lnTo>
                              <a:pt x="88" y="95"/>
                            </a:lnTo>
                            <a:lnTo>
                              <a:pt x="88" y="93"/>
                            </a:lnTo>
                            <a:lnTo>
                              <a:pt x="88" y="92"/>
                            </a:lnTo>
                            <a:lnTo>
                              <a:pt x="88" y="90"/>
                            </a:lnTo>
                            <a:lnTo>
                              <a:pt x="88" y="90"/>
                            </a:lnTo>
                            <a:lnTo>
                              <a:pt x="88" y="89"/>
                            </a:lnTo>
                            <a:lnTo>
                              <a:pt x="90" y="87"/>
                            </a:lnTo>
                            <a:lnTo>
                              <a:pt x="88" y="86"/>
                            </a:lnTo>
                            <a:lnTo>
                              <a:pt x="88" y="84"/>
                            </a:lnTo>
                            <a:lnTo>
                              <a:pt x="88" y="82"/>
                            </a:lnTo>
                            <a:lnTo>
                              <a:pt x="87" y="82"/>
                            </a:lnTo>
                            <a:lnTo>
                              <a:pt x="88" y="81"/>
                            </a:lnTo>
                            <a:lnTo>
                              <a:pt x="88" y="81"/>
                            </a:lnTo>
                            <a:lnTo>
                              <a:pt x="88" y="79"/>
                            </a:lnTo>
                            <a:lnTo>
                              <a:pt x="88" y="78"/>
                            </a:lnTo>
                            <a:lnTo>
                              <a:pt x="88" y="78"/>
                            </a:lnTo>
                            <a:lnTo>
                              <a:pt x="88" y="78"/>
                            </a:lnTo>
                            <a:lnTo>
                              <a:pt x="87" y="75"/>
                            </a:lnTo>
                            <a:lnTo>
                              <a:pt x="87" y="73"/>
                            </a:lnTo>
                            <a:lnTo>
                              <a:pt x="85" y="72"/>
                            </a:lnTo>
                            <a:lnTo>
                              <a:pt x="87" y="72"/>
                            </a:lnTo>
                            <a:lnTo>
                              <a:pt x="87" y="73"/>
                            </a:lnTo>
                            <a:lnTo>
                              <a:pt x="88" y="73"/>
                            </a:lnTo>
                            <a:lnTo>
                              <a:pt x="88" y="75"/>
                            </a:lnTo>
                            <a:lnTo>
                              <a:pt x="90" y="73"/>
                            </a:lnTo>
                            <a:lnTo>
                              <a:pt x="88" y="70"/>
                            </a:lnTo>
                            <a:lnTo>
                              <a:pt x="88" y="69"/>
                            </a:lnTo>
                            <a:lnTo>
                              <a:pt x="87" y="66"/>
                            </a:lnTo>
                            <a:lnTo>
                              <a:pt x="87" y="64"/>
                            </a:lnTo>
                            <a:lnTo>
                              <a:pt x="87" y="63"/>
                            </a:lnTo>
                            <a:lnTo>
                              <a:pt x="87" y="61"/>
                            </a:lnTo>
                            <a:lnTo>
                              <a:pt x="87" y="58"/>
                            </a:lnTo>
                            <a:lnTo>
                              <a:pt x="87" y="60"/>
                            </a:lnTo>
                            <a:lnTo>
                              <a:pt x="88" y="60"/>
                            </a:lnTo>
                            <a:lnTo>
                              <a:pt x="87" y="56"/>
                            </a:lnTo>
                            <a:lnTo>
                              <a:pt x="87" y="52"/>
                            </a:lnTo>
                            <a:lnTo>
                              <a:pt x="87" y="47"/>
                            </a:lnTo>
                            <a:lnTo>
                              <a:pt x="87" y="44"/>
                            </a:lnTo>
                            <a:lnTo>
                              <a:pt x="87" y="44"/>
                            </a:lnTo>
                            <a:lnTo>
                              <a:pt x="85" y="43"/>
                            </a:lnTo>
                            <a:lnTo>
                              <a:pt x="87" y="43"/>
                            </a:lnTo>
                            <a:lnTo>
                              <a:pt x="87" y="41"/>
                            </a:lnTo>
                            <a:lnTo>
                              <a:pt x="87" y="40"/>
                            </a:lnTo>
                            <a:lnTo>
                              <a:pt x="85" y="37"/>
                            </a:lnTo>
                            <a:lnTo>
                              <a:pt x="85" y="35"/>
                            </a:lnTo>
                            <a:lnTo>
                              <a:pt x="85" y="35"/>
                            </a:lnTo>
                            <a:lnTo>
                              <a:pt x="87" y="35"/>
                            </a:lnTo>
                            <a:lnTo>
                              <a:pt x="87" y="32"/>
                            </a:lnTo>
                            <a:lnTo>
                              <a:pt x="85" y="30"/>
                            </a:lnTo>
                            <a:lnTo>
                              <a:pt x="84" y="29"/>
                            </a:lnTo>
                            <a:lnTo>
                              <a:pt x="85" y="29"/>
                            </a:lnTo>
                            <a:lnTo>
                              <a:pt x="85" y="27"/>
                            </a:lnTo>
                            <a:lnTo>
                              <a:pt x="85" y="27"/>
                            </a:lnTo>
                            <a:lnTo>
                              <a:pt x="84" y="24"/>
                            </a:lnTo>
                            <a:lnTo>
                              <a:pt x="82" y="21"/>
                            </a:lnTo>
                            <a:lnTo>
                              <a:pt x="82" y="21"/>
                            </a:lnTo>
                            <a:lnTo>
                              <a:pt x="81" y="18"/>
                            </a:lnTo>
                            <a:lnTo>
                              <a:pt x="79" y="17"/>
                            </a:lnTo>
                            <a:lnTo>
                              <a:pt x="79" y="15"/>
                            </a:lnTo>
                            <a:lnTo>
                              <a:pt x="78" y="15"/>
                            </a:lnTo>
                            <a:lnTo>
                              <a:pt x="79" y="17"/>
                            </a:lnTo>
                            <a:lnTo>
                              <a:pt x="79" y="15"/>
                            </a:lnTo>
                            <a:lnTo>
                              <a:pt x="79" y="15"/>
                            </a:lnTo>
                            <a:lnTo>
                              <a:pt x="79" y="15"/>
                            </a:lnTo>
                            <a:lnTo>
                              <a:pt x="79" y="15"/>
                            </a:lnTo>
                            <a:lnTo>
                              <a:pt x="78" y="15"/>
                            </a:lnTo>
                            <a:lnTo>
                              <a:pt x="78" y="14"/>
                            </a:lnTo>
                            <a:lnTo>
                              <a:pt x="78" y="14"/>
                            </a:lnTo>
                            <a:lnTo>
                              <a:pt x="76" y="12"/>
                            </a:lnTo>
                            <a:lnTo>
                              <a:pt x="76" y="12"/>
                            </a:lnTo>
                            <a:lnTo>
                              <a:pt x="76" y="14"/>
                            </a:lnTo>
                            <a:lnTo>
                              <a:pt x="76" y="14"/>
                            </a:lnTo>
                            <a:lnTo>
                              <a:pt x="75" y="14"/>
                            </a:lnTo>
                            <a:lnTo>
                              <a:pt x="75" y="12"/>
                            </a:lnTo>
                            <a:lnTo>
                              <a:pt x="75" y="12"/>
                            </a:lnTo>
                            <a:lnTo>
                              <a:pt x="75" y="12"/>
                            </a:lnTo>
                            <a:lnTo>
                              <a:pt x="75" y="12"/>
                            </a:lnTo>
                            <a:lnTo>
                              <a:pt x="75" y="12"/>
                            </a:lnTo>
                            <a:lnTo>
                              <a:pt x="70" y="10"/>
                            </a:lnTo>
                            <a:lnTo>
                              <a:pt x="70" y="9"/>
                            </a:lnTo>
                            <a:lnTo>
                              <a:pt x="70" y="9"/>
                            </a:lnTo>
                            <a:lnTo>
                              <a:pt x="70" y="9"/>
                            </a:lnTo>
                            <a:lnTo>
                              <a:pt x="70" y="9"/>
                            </a:lnTo>
                            <a:lnTo>
                              <a:pt x="68" y="9"/>
                            </a:lnTo>
                            <a:lnTo>
                              <a:pt x="67" y="9"/>
                            </a:lnTo>
                            <a:lnTo>
                              <a:pt x="65" y="9"/>
                            </a:lnTo>
                            <a:lnTo>
                              <a:pt x="64" y="7"/>
                            </a:lnTo>
                            <a:lnTo>
                              <a:pt x="68" y="9"/>
                            </a:lnTo>
                            <a:lnTo>
                              <a:pt x="67" y="7"/>
                            </a:lnTo>
                            <a:lnTo>
                              <a:pt x="62" y="7"/>
                            </a:lnTo>
                            <a:lnTo>
                              <a:pt x="59" y="6"/>
                            </a:lnTo>
                            <a:lnTo>
                              <a:pt x="58" y="4"/>
                            </a:lnTo>
                            <a:lnTo>
                              <a:pt x="58" y="3"/>
                            </a:lnTo>
                            <a:lnTo>
                              <a:pt x="58" y="3"/>
                            </a:lnTo>
                            <a:lnTo>
                              <a:pt x="59" y="1"/>
                            </a:lnTo>
                            <a:lnTo>
                              <a:pt x="62" y="1"/>
                            </a:lnTo>
                            <a:lnTo>
                              <a:pt x="61" y="1"/>
                            </a:lnTo>
                            <a:lnTo>
                              <a:pt x="59" y="0"/>
                            </a:lnTo>
                            <a:lnTo>
                              <a:pt x="58" y="0"/>
                            </a:lnTo>
                            <a:lnTo>
                              <a:pt x="59" y="0"/>
                            </a:lnTo>
                            <a:lnTo>
                              <a:pt x="61" y="0"/>
                            </a:lnTo>
                            <a:lnTo>
                              <a:pt x="64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1" name="Freeform 284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90889" y="4073526"/>
                        <a:ext cx="1588" cy="3175"/>
                      </a:xfrm>
                      <a:custGeom>
                        <a:avLst/>
                        <a:gdLst>
                          <a:gd name="T0" fmla="*/ 0 w 1"/>
                          <a:gd name="T1" fmla="*/ 0 h 2"/>
                          <a:gd name="T2" fmla="*/ 1 w 1"/>
                          <a:gd name="T3" fmla="*/ 2 h 2"/>
                          <a:gd name="T4" fmla="*/ 1 w 1"/>
                          <a:gd name="T5" fmla="*/ 2 h 2"/>
                          <a:gd name="T6" fmla="*/ 1 w 1"/>
                          <a:gd name="T7" fmla="*/ 2 h 2"/>
                          <a:gd name="T8" fmla="*/ 0 w 1"/>
                          <a:gd name="T9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0"/>
                            </a:moveTo>
                            <a:lnTo>
                              <a:pt x="1" y="2"/>
                            </a:lnTo>
                            <a:lnTo>
                              <a:pt x="1" y="2"/>
                            </a:lnTo>
                            <a:lnTo>
                              <a:pt x="1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2" name="Rectangle 28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5626" y="405606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3" name="Rectangle 28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11539" y="4287839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4" name="Freeform 284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6101" y="3932239"/>
                        <a:ext cx="3175" cy="4763"/>
                      </a:xfrm>
                      <a:custGeom>
                        <a:avLst/>
                        <a:gdLst>
                          <a:gd name="T0" fmla="*/ 2 w 2"/>
                          <a:gd name="T1" fmla="*/ 0 h 3"/>
                          <a:gd name="T2" fmla="*/ 0 w 2"/>
                          <a:gd name="T3" fmla="*/ 3 h 3"/>
                          <a:gd name="T4" fmla="*/ 2 w 2"/>
                          <a:gd name="T5" fmla="*/ 3 h 3"/>
                          <a:gd name="T6" fmla="*/ 2 w 2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3">
                            <a:moveTo>
                              <a:pt x="2" y="0"/>
                            </a:moveTo>
                            <a:lnTo>
                              <a:pt x="0" y="3"/>
                            </a:lnTo>
                            <a:lnTo>
                              <a:pt x="2" y="3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5" name="Rectangle 28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94039" y="3910014"/>
                        <a:ext cx="1588" cy="1588"/>
                      </a:xfrm>
                      <a:prstGeom prst="rect">
                        <a:avLst/>
                      </a:prstGeom>
                      <a:grpFill/>
                      <a:ln w="0">
                        <a:noFill/>
                        <a:prstDash val="solid"/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6" name="Freeform 28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5314" y="4346576"/>
                        <a:ext cx="1588" cy="1588"/>
                      </a:xfrm>
                      <a:custGeom>
                        <a:avLst/>
                        <a:gdLst>
                          <a:gd name="T0" fmla="*/ 0 w 1"/>
                          <a:gd name="T1" fmla="*/ 0 h 1"/>
                          <a:gd name="T2" fmla="*/ 1 w 1"/>
                          <a:gd name="T3" fmla="*/ 1 h 1"/>
                          <a:gd name="T4" fmla="*/ 1 w 1"/>
                          <a:gd name="T5" fmla="*/ 1 h 1"/>
                          <a:gd name="T6" fmla="*/ 1 w 1"/>
                          <a:gd name="T7" fmla="*/ 1 h 1"/>
                          <a:gd name="T8" fmla="*/ 0 w 1"/>
                          <a:gd name="T9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0" y="0"/>
                            </a:move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7" name="Freeform 28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3564" y="4222751"/>
                        <a:ext cx="0" cy="1588"/>
                      </a:xfrm>
                      <a:custGeom>
                        <a:avLst/>
                        <a:gdLst>
                          <a:gd name="T0" fmla="*/ 0 h 1"/>
                          <a:gd name="T1" fmla="*/ 0 h 1"/>
                          <a:gd name="T2" fmla="*/ 1 h 1"/>
                          <a:gd name="T3" fmla="*/ 0 h 1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1"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8" name="Freeform 28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4839" y="4492626"/>
                        <a:ext cx="0" cy="0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  <a:cxn ang="0">
                            <a:pos x="0" y="0"/>
                          </a:cxn>
                        </a:cxnLst>
                        <a:rect l="0" t="0" r="r" b="b"/>
                        <a:pathLst>
                          <a:path>
                            <a:moveTo>
                              <a:pt x="0" y="0"/>
                            </a:move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19" name="Freeform 28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3564" y="4224339"/>
                        <a:ext cx="0" cy="7938"/>
                      </a:xfrm>
                      <a:custGeom>
                        <a:avLst/>
                        <a:gdLst>
                          <a:gd name="T0" fmla="*/ 0 h 5"/>
                          <a:gd name="T1" fmla="*/ 3 h 5"/>
                          <a:gd name="T2" fmla="*/ 5 h 5"/>
                          <a:gd name="T3" fmla="*/ 0 h 5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5">
                            <a:moveTo>
                              <a:pt x="0" y="0"/>
                            </a:moveTo>
                            <a:lnTo>
                              <a:pt x="0" y="3"/>
                            </a:lnTo>
                            <a:lnTo>
                              <a:pt x="0" y="5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0" name="Freeform 28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4839" y="3806826"/>
                        <a:ext cx="1588" cy="1588"/>
                      </a:xfrm>
                      <a:custGeom>
                        <a:avLst/>
                        <a:gdLst>
                          <a:gd name="T0" fmla="*/ 1 w 1"/>
                          <a:gd name="T1" fmla="*/ 0 h 1"/>
                          <a:gd name="T2" fmla="*/ 1 w 1"/>
                          <a:gd name="T3" fmla="*/ 0 h 1"/>
                          <a:gd name="T4" fmla="*/ 0 w 1"/>
                          <a:gd name="T5" fmla="*/ 1 h 1"/>
                          <a:gd name="T6" fmla="*/ 1 w 1"/>
                          <a:gd name="T7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1">
                            <a:moveTo>
                              <a:pt x="1" y="0"/>
                            </a:moveTo>
                            <a:lnTo>
                              <a:pt x="1" y="0"/>
                            </a:lnTo>
                            <a:lnTo>
                              <a:pt x="0" y="1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1" name="Freeform 285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46426" y="3803651"/>
                        <a:ext cx="3175" cy="3175"/>
                      </a:xfrm>
                      <a:custGeom>
                        <a:avLst/>
                        <a:gdLst>
                          <a:gd name="T0" fmla="*/ 2 w 2"/>
                          <a:gd name="T1" fmla="*/ 0 h 2"/>
                          <a:gd name="T2" fmla="*/ 2 w 2"/>
                          <a:gd name="T3" fmla="*/ 0 h 2"/>
                          <a:gd name="T4" fmla="*/ 0 w 2"/>
                          <a:gd name="T5" fmla="*/ 2 h 2"/>
                          <a:gd name="T6" fmla="*/ 2 w 2"/>
                          <a:gd name="T7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2">
                            <a:moveTo>
                              <a:pt x="2" y="0"/>
                            </a:moveTo>
                            <a:lnTo>
                              <a:pt x="2" y="0"/>
                            </a:lnTo>
                            <a:lnTo>
                              <a:pt x="0" y="2"/>
                            </a:lnTo>
                            <a:lnTo>
                              <a:pt x="2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2" name="Freeform 28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16264" y="3835401"/>
                        <a:ext cx="4763" cy="7938"/>
                      </a:xfrm>
                      <a:custGeom>
                        <a:avLst/>
                        <a:gdLst>
                          <a:gd name="T0" fmla="*/ 3 w 3"/>
                          <a:gd name="T1" fmla="*/ 0 h 5"/>
                          <a:gd name="T2" fmla="*/ 3 w 3"/>
                          <a:gd name="T3" fmla="*/ 0 h 5"/>
                          <a:gd name="T4" fmla="*/ 3 w 3"/>
                          <a:gd name="T5" fmla="*/ 1 h 5"/>
                          <a:gd name="T6" fmla="*/ 1 w 3"/>
                          <a:gd name="T7" fmla="*/ 1 h 5"/>
                          <a:gd name="T8" fmla="*/ 1 w 3"/>
                          <a:gd name="T9" fmla="*/ 3 h 5"/>
                          <a:gd name="T10" fmla="*/ 1 w 3"/>
                          <a:gd name="T11" fmla="*/ 3 h 5"/>
                          <a:gd name="T12" fmla="*/ 0 w 3"/>
                          <a:gd name="T13" fmla="*/ 5 h 5"/>
                          <a:gd name="T14" fmla="*/ 0 w 3"/>
                          <a:gd name="T15" fmla="*/ 3 h 5"/>
                          <a:gd name="T16" fmla="*/ 1 w 3"/>
                          <a:gd name="T17" fmla="*/ 1 h 5"/>
                          <a:gd name="T18" fmla="*/ 1 w 3"/>
                          <a:gd name="T19" fmla="*/ 1 h 5"/>
                          <a:gd name="T20" fmla="*/ 3 w 3"/>
                          <a:gd name="T21" fmla="*/ 0 h 5"/>
                          <a:gd name="T22" fmla="*/ 3 w 3"/>
                          <a:gd name="T23" fmla="*/ 0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3" h="5">
                            <a:moveTo>
                              <a:pt x="3" y="0"/>
                            </a:moveTo>
                            <a:lnTo>
                              <a:pt x="3" y="0"/>
                            </a:lnTo>
                            <a:lnTo>
                              <a:pt x="3" y="1"/>
                            </a:lnTo>
                            <a:lnTo>
                              <a:pt x="1" y="1"/>
                            </a:lnTo>
                            <a:lnTo>
                              <a:pt x="1" y="3"/>
                            </a:lnTo>
                            <a:lnTo>
                              <a:pt x="1" y="3"/>
                            </a:lnTo>
                            <a:lnTo>
                              <a:pt x="0" y="5"/>
                            </a:lnTo>
                            <a:lnTo>
                              <a:pt x="0" y="3"/>
                            </a:lnTo>
                            <a:lnTo>
                              <a:pt x="1" y="1"/>
                            </a:lnTo>
                            <a:lnTo>
                              <a:pt x="1" y="1"/>
                            </a:lnTo>
                            <a:lnTo>
                              <a:pt x="3" y="0"/>
                            </a:lnTo>
                            <a:lnTo>
                              <a:pt x="3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3" name="Freeform 285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4039" y="3873501"/>
                        <a:ext cx="1588" cy="11113"/>
                      </a:xfrm>
                      <a:custGeom>
                        <a:avLst/>
                        <a:gdLst>
                          <a:gd name="T0" fmla="*/ 1 w 1"/>
                          <a:gd name="T1" fmla="*/ 0 h 7"/>
                          <a:gd name="T2" fmla="*/ 0 w 1"/>
                          <a:gd name="T3" fmla="*/ 2 h 7"/>
                          <a:gd name="T4" fmla="*/ 0 w 1"/>
                          <a:gd name="T5" fmla="*/ 2 h 7"/>
                          <a:gd name="T6" fmla="*/ 1 w 1"/>
                          <a:gd name="T7" fmla="*/ 2 h 7"/>
                          <a:gd name="T8" fmla="*/ 1 w 1"/>
                          <a:gd name="T9" fmla="*/ 0 h 7"/>
                          <a:gd name="T10" fmla="*/ 0 w 1"/>
                          <a:gd name="T11" fmla="*/ 7 h 7"/>
                          <a:gd name="T12" fmla="*/ 0 w 1"/>
                          <a:gd name="T13" fmla="*/ 5 h 7"/>
                          <a:gd name="T14" fmla="*/ 0 w 1"/>
                          <a:gd name="T15" fmla="*/ 4 h 7"/>
                          <a:gd name="T16" fmla="*/ 0 w 1"/>
                          <a:gd name="T17" fmla="*/ 4 h 7"/>
                          <a:gd name="T18" fmla="*/ 0 w 1"/>
                          <a:gd name="T19" fmla="*/ 4 h 7"/>
                          <a:gd name="T20" fmla="*/ 0 w 1"/>
                          <a:gd name="T21" fmla="*/ 4 h 7"/>
                          <a:gd name="T22" fmla="*/ 0 w 1"/>
                          <a:gd name="T23" fmla="*/ 2 h 7"/>
                          <a:gd name="T24" fmla="*/ 1 w 1"/>
                          <a:gd name="T25" fmla="*/ 0 h 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1" h="7">
                            <a:moveTo>
                              <a:pt x="1" y="0"/>
                            </a:moveTo>
                            <a:lnTo>
                              <a:pt x="0" y="2"/>
                            </a:lnTo>
                            <a:lnTo>
                              <a:pt x="0" y="2"/>
                            </a:lnTo>
                            <a:lnTo>
                              <a:pt x="1" y="2"/>
                            </a:lnTo>
                            <a:lnTo>
                              <a:pt x="1" y="0"/>
                            </a:lnTo>
                            <a:lnTo>
                              <a:pt x="0" y="7"/>
                            </a:lnTo>
                            <a:lnTo>
                              <a:pt x="0" y="5"/>
                            </a:lnTo>
                            <a:lnTo>
                              <a:pt x="0" y="4"/>
                            </a:lnTo>
                            <a:lnTo>
                              <a:pt x="0" y="4"/>
                            </a:lnTo>
                            <a:lnTo>
                              <a:pt x="0" y="4"/>
                            </a:lnTo>
                            <a:lnTo>
                              <a:pt x="0" y="4"/>
                            </a:lnTo>
                            <a:lnTo>
                              <a:pt x="0" y="2"/>
                            </a:lnTo>
                            <a:lnTo>
                              <a:pt x="1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4" name="Freeform 285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84514" y="3910014"/>
                        <a:ext cx="0" cy="4763"/>
                      </a:xfrm>
                      <a:custGeom>
                        <a:avLst/>
                        <a:gdLst>
                          <a:gd name="T0" fmla="*/ 0 h 3"/>
                          <a:gd name="T1" fmla="*/ 2 h 3"/>
                          <a:gd name="T2" fmla="*/ 3 h 3"/>
                          <a:gd name="T3" fmla="*/ 3 h 3"/>
                          <a:gd name="T4" fmla="*/ 2 h 3"/>
                          <a:gd name="T5" fmla="*/ 0 h 3"/>
                          <a:gd name="T6" fmla="*/ 0 h 3"/>
                          <a:gd name="T7" fmla="*/ 0 h 3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  <a:cxn ang="0">
                            <a:pos x="0" y="T4"/>
                          </a:cxn>
                          <a:cxn ang="0">
                            <a:pos x="0" y="T5"/>
                          </a:cxn>
                          <a:cxn ang="0">
                            <a:pos x="0" y="T6"/>
                          </a:cxn>
                          <a:cxn ang="0">
                            <a:pos x="0" y="T7"/>
                          </a:cxn>
                        </a:cxnLst>
                        <a:rect l="0" t="0" r="r" b="b"/>
                        <a:pathLst>
                          <a:path h="3">
                            <a:moveTo>
                              <a:pt x="0" y="0"/>
                            </a:moveTo>
                            <a:lnTo>
                              <a:pt x="0" y="2"/>
                            </a:lnTo>
                            <a:lnTo>
                              <a:pt x="0" y="3"/>
                            </a:lnTo>
                            <a:lnTo>
                              <a:pt x="0" y="3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5" name="Freeform 285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5626" y="4122739"/>
                        <a:ext cx="3175" cy="1588"/>
                      </a:xfrm>
                      <a:custGeom>
                        <a:avLst/>
                        <a:gdLst>
                          <a:gd name="T0" fmla="*/ 0 w 2"/>
                          <a:gd name="T1" fmla="*/ 0 h 1"/>
                          <a:gd name="T2" fmla="*/ 2 w 2"/>
                          <a:gd name="T3" fmla="*/ 0 h 1"/>
                          <a:gd name="T4" fmla="*/ 2 w 2"/>
                          <a:gd name="T5" fmla="*/ 0 h 1"/>
                          <a:gd name="T6" fmla="*/ 2 w 2"/>
                          <a:gd name="T7" fmla="*/ 1 h 1"/>
                          <a:gd name="T8" fmla="*/ 2 w 2"/>
                          <a:gd name="T9" fmla="*/ 1 h 1"/>
                          <a:gd name="T10" fmla="*/ 0 w 2"/>
                          <a:gd name="T11" fmla="*/ 0 h 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2" h="1">
                            <a:moveTo>
                              <a:pt x="0" y="0"/>
                            </a:moveTo>
                            <a:lnTo>
                              <a:pt x="2" y="0"/>
                            </a:lnTo>
                            <a:lnTo>
                              <a:pt x="2" y="0"/>
                            </a:lnTo>
                            <a:lnTo>
                              <a:pt x="2" y="1"/>
                            </a:lnTo>
                            <a:lnTo>
                              <a:pt x="2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6" name="Freeform 285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03564" y="4159251"/>
                        <a:ext cx="1588" cy="4763"/>
                      </a:xfrm>
                      <a:custGeom>
                        <a:avLst/>
                        <a:gdLst>
                          <a:gd name="T0" fmla="*/ 0 w 1"/>
                          <a:gd name="T1" fmla="*/ 0 h 3"/>
                          <a:gd name="T2" fmla="*/ 1 w 1"/>
                          <a:gd name="T3" fmla="*/ 0 h 3"/>
                          <a:gd name="T4" fmla="*/ 0 w 1"/>
                          <a:gd name="T5" fmla="*/ 3 h 3"/>
                          <a:gd name="T6" fmla="*/ 0 w 1"/>
                          <a:gd name="T7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" h="3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0" y="3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7" name="Freeform 28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90864" y="4186239"/>
                        <a:ext cx="3175" cy="6350"/>
                      </a:xfrm>
                      <a:custGeom>
                        <a:avLst/>
                        <a:gdLst>
                          <a:gd name="T0" fmla="*/ 0 w 2"/>
                          <a:gd name="T1" fmla="*/ 0 h 4"/>
                          <a:gd name="T2" fmla="*/ 0 w 2"/>
                          <a:gd name="T3" fmla="*/ 1 h 4"/>
                          <a:gd name="T4" fmla="*/ 2 w 2"/>
                          <a:gd name="T5" fmla="*/ 4 h 4"/>
                          <a:gd name="T6" fmla="*/ 0 w 2"/>
                          <a:gd name="T7" fmla="*/ 0 h 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" h="4">
                            <a:moveTo>
                              <a:pt x="0" y="0"/>
                            </a:moveTo>
                            <a:lnTo>
                              <a:pt x="0" y="1"/>
                            </a:lnTo>
                            <a:lnTo>
                              <a:pt x="2" y="4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8" name="Freeform 285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35314" y="4530726"/>
                        <a:ext cx="1588" cy="3175"/>
                      </a:xfrm>
                      <a:custGeom>
                        <a:avLst/>
                        <a:gdLst>
                          <a:gd name="T0" fmla="*/ 0 w 1"/>
                          <a:gd name="T1" fmla="*/ 0 h 2"/>
                          <a:gd name="T2" fmla="*/ 1 w 1"/>
                          <a:gd name="T3" fmla="*/ 0 h 2"/>
                          <a:gd name="T4" fmla="*/ 1 w 1"/>
                          <a:gd name="T5" fmla="*/ 2 h 2"/>
                          <a:gd name="T6" fmla="*/ 0 w 1"/>
                          <a:gd name="T7" fmla="*/ 2 h 2"/>
                          <a:gd name="T8" fmla="*/ 0 w 1"/>
                          <a:gd name="T9" fmla="*/ 0 h 2"/>
                          <a:gd name="T10" fmla="*/ 0 w 1"/>
                          <a:gd name="T11" fmla="*/ 0 h 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1" h="2">
                            <a:moveTo>
                              <a:pt x="0" y="0"/>
                            </a:moveTo>
                            <a:lnTo>
                              <a:pt x="1" y="0"/>
                            </a:lnTo>
                            <a:lnTo>
                              <a:pt x="1" y="2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29" name="Freeform 285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40089" y="4645026"/>
                        <a:ext cx="9525" cy="4763"/>
                      </a:xfrm>
                      <a:custGeom>
                        <a:avLst/>
                        <a:gdLst>
                          <a:gd name="T0" fmla="*/ 0 w 6"/>
                          <a:gd name="T1" fmla="*/ 0 h 3"/>
                          <a:gd name="T2" fmla="*/ 0 w 6"/>
                          <a:gd name="T3" fmla="*/ 2 h 3"/>
                          <a:gd name="T4" fmla="*/ 3 w 6"/>
                          <a:gd name="T5" fmla="*/ 2 h 3"/>
                          <a:gd name="T6" fmla="*/ 6 w 6"/>
                          <a:gd name="T7" fmla="*/ 3 h 3"/>
                          <a:gd name="T8" fmla="*/ 3 w 6"/>
                          <a:gd name="T9" fmla="*/ 3 h 3"/>
                          <a:gd name="T10" fmla="*/ 0 w 6"/>
                          <a:gd name="T11" fmla="*/ 2 h 3"/>
                          <a:gd name="T12" fmla="*/ 0 w 6"/>
                          <a:gd name="T13" fmla="*/ 0 h 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6" h="3">
                            <a:moveTo>
                              <a:pt x="0" y="0"/>
                            </a:moveTo>
                            <a:lnTo>
                              <a:pt x="0" y="2"/>
                            </a:lnTo>
                            <a:lnTo>
                              <a:pt x="3" y="2"/>
                            </a:lnTo>
                            <a:lnTo>
                              <a:pt x="6" y="3"/>
                            </a:lnTo>
                            <a:lnTo>
                              <a:pt x="3" y="3"/>
                            </a:lnTo>
                            <a:lnTo>
                              <a:pt x="0" y="2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30" name="Freeform 285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438526" y="4319589"/>
                        <a:ext cx="0" cy="4763"/>
                      </a:xfrm>
                      <a:custGeom>
                        <a:avLst/>
                        <a:gdLst>
                          <a:gd name="T0" fmla="*/ 0 h 3"/>
                          <a:gd name="T1" fmla="*/ 3 h 3"/>
                          <a:gd name="T2" fmla="*/ 1 h 3"/>
                          <a:gd name="T3" fmla="*/ 0 h 3"/>
                        </a:gdLst>
                        <a:ahLst/>
                        <a:cxnLst>
                          <a:cxn ang="0">
                            <a:pos x="0" y="T0"/>
                          </a:cxn>
                          <a:cxn ang="0">
                            <a:pos x="0" y="T1"/>
                          </a:cxn>
                          <a:cxn ang="0">
                            <a:pos x="0" y="T2"/>
                          </a:cxn>
                          <a:cxn ang="0">
                            <a:pos x="0" y="T3"/>
                          </a:cxn>
                        </a:cxnLst>
                        <a:rect l="0" t="0" r="r" b="b"/>
                        <a:pathLst>
                          <a:path h="3">
                            <a:moveTo>
                              <a:pt x="0" y="0"/>
                            </a:moveTo>
                            <a:lnTo>
                              <a:pt x="0" y="3"/>
                            </a:lnTo>
                            <a:lnTo>
                              <a:pt x="0" y="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grpFill/>
                      <a:ln w="0">
                        <a:noFill/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 sz="1600" dirty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66" name="Group 765"/>
                  <p:cNvGrpSpPr/>
                  <p:nvPr/>
                </p:nvGrpSpPr>
                <p:grpSpPr>
                  <a:xfrm>
                    <a:off x="3958369" y="1762294"/>
                    <a:ext cx="3225015" cy="912380"/>
                    <a:chOff x="502728" y="641445"/>
                    <a:chExt cx="2898181" cy="912380"/>
                  </a:xfrm>
                </p:grpSpPr>
                <p:sp>
                  <p:nvSpPr>
                    <p:cNvPr id="768" name="TextBox 127"/>
                    <p:cNvSpPr txBox="1"/>
                    <p:nvPr/>
                  </p:nvSpPr>
                  <p:spPr>
                    <a:xfrm>
                      <a:off x="1318675" y="641445"/>
                      <a:ext cx="1407649" cy="5444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Heather Ryan- Project Manager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9" name="TextBox 105"/>
                    <p:cNvSpPr txBox="1"/>
                    <p:nvPr/>
                  </p:nvSpPr>
                  <p:spPr>
                    <a:xfrm>
                      <a:off x="502728" y="1137469"/>
                      <a:ext cx="2898181" cy="4163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1000" dirty="0" smtClean="0">
                          <a:solidFill>
                            <a:schemeClr val="tx1">
                              <a:alpha val="55000"/>
                            </a:schemeClr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Proposal, Statement of Work, Change requests, and final review of code for submittal</a:t>
                      </a:r>
                      <a:endParaRPr lang="en-US" sz="1000" dirty="0">
                        <a:solidFill>
                          <a:schemeClr val="tx1">
                            <a:alpha val="55000"/>
                          </a:schemeClr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328" name="Group 327"/>
              <p:cNvGrpSpPr/>
              <p:nvPr/>
            </p:nvGrpSpPr>
            <p:grpSpPr>
              <a:xfrm rot="19050860">
                <a:off x="874276" y="1144935"/>
                <a:ext cx="4204496" cy="5277340"/>
                <a:chOff x="3312800" y="1553581"/>
                <a:chExt cx="4137865" cy="5193708"/>
              </a:xfrm>
            </p:grpSpPr>
            <p:sp>
              <p:nvSpPr>
                <p:cNvPr id="422" name="Rectangle 54"/>
                <p:cNvSpPr/>
                <p:nvPr/>
              </p:nvSpPr>
              <p:spPr>
                <a:xfrm>
                  <a:off x="3312800" y="2232138"/>
                  <a:ext cx="4137865" cy="4193422"/>
                </a:xfrm>
                <a:custGeom>
                  <a:avLst/>
                  <a:gdLst>
                    <a:gd name="connsiteX0" fmla="*/ 0 w 1181100"/>
                    <a:gd name="connsiteY0" fmla="*/ 0 h 3952875"/>
                    <a:gd name="connsiteX1" fmla="*/ 1181100 w 1181100"/>
                    <a:gd name="connsiteY1" fmla="*/ 0 h 3952875"/>
                    <a:gd name="connsiteX2" fmla="*/ 1181100 w 1181100"/>
                    <a:gd name="connsiteY2" fmla="*/ 3952875 h 3952875"/>
                    <a:gd name="connsiteX3" fmla="*/ 0 w 1181100"/>
                    <a:gd name="connsiteY3" fmla="*/ 3952875 h 3952875"/>
                    <a:gd name="connsiteX4" fmla="*/ 0 w 1181100"/>
                    <a:gd name="connsiteY4" fmla="*/ 0 h 3952875"/>
                    <a:gd name="connsiteX0" fmla="*/ 0 w 1181100"/>
                    <a:gd name="connsiteY0" fmla="*/ 0 h 3952875"/>
                    <a:gd name="connsiteX1" fmla="*/ 266700 w 1181100"/>
                    <a:gd name="connsiteY1" fmla="*/ 247650 h 3952875"/>
                    <a:gd name="connsiteX2" fmla="*/ 1181100 w 1181100"/>
                    <a:gd name="connsiteY2" fmla="*/ 3952875 h 3952875"/>
                    <a:gd name="connsiteX3" fmla="*/ 0 w 1181100"/>
                    <a:gd name="connsiteY3" fmla="*/ 3952875 h 3952875"/>
                    <a:gd name="connsiteX4" fmla="*/ 0 w 1181100"/>
                    <a:gd name="connsiteY4" fmla="*/ 0 h 3952875"/>
                    <a:gd name="connsiteX0" fmla="*/ 0 w 1181100"/>
                    <a:gd name="connsiteY0" fmla="*/ 0 h 3952875"/>
                    <a:gd name="connsiteX1" fmla="*/ 266700 w 1181100"/>
                    <a:gd name="connsiteY1" fmla="*/ 247650 h 3952875"/>
                    <a:gd name="connsiteX2" fmla="*/ 1181100 w 1181100"/>
                    <a:gd name="connsiteY2" fmla="*/ 3952875 h 3952875"/>
                    <a:gd name="connsiteX3" fmla="*/ 0 w 1181100"/>
                    <a:gd name="connsiteY3" fmla="*/ 3952875 h 3952875"/>
                    <a:gd name="connsiteX4" fmla="*/ 0 w 1181100"/>
                    <a:gd name="connsiteY4" fmla="*/ 0 h 3952875"/>
                    <a:gd name="connsiteX0" fmla="*/ 0 w 1181100"/>
                    <a:gd name="connsiteY0" fmla="*/ 0 h 3952875"/>
                    <a:gd name="connsiteX1" fmla="*/ 266700 w 1181100"/>
                    <a:gd name="connsiteY1" fmla="*/ 285750 h 3952875"/>
                    <a:gd name="connsiteX2" fmla="*/ 1181100 w 1181100"/>
                    <a:gd name="connsiteY2" fmla="*/ 3952875 h 3952875"/>
                    <a:gd name="connsiteX3" fmla="*/ 0 w 1181100"/>
                    <a:gd name="connsiteY3" fmla="*/ 3952875 h 3952875"/>
                    <a:gd name="connsiteX4" fmla="*/ 0 w 1181100"/>
                    <a:gd name="connsiteY4" fmla="*/ 0 h 3952875"/>
                    <a:gd name="connsiteX0" fmla="*/ 0 w 1200150"/>
                    <a:gd name="connsiteY0" fmla="*/ 0 h 3962400"/>
                    <a:gd name="connsiteX1" fmla="*/ 285750 w 1200150"/>
                    <a:gd name="connsiteY1" fmla="*/ 295275 h 3962400"/>
                    <a:gd name="connsiteX2" fmla="*/ 1200150 w 1200150"/>
                    <a:gd name="connsiteY2" fmla="*/ 3962400 h 3962400"/>
                    <a:gd name="connsiteX3" fmla="*/ 19050 w 1200150"/>
                    <a:gd name="connsiteY3" fmla="*/ 3962400 h 3962400"/>
                    <a:gd name="connsiteX4" fmla="*/ 0 w 1200150"/>
                    <a:gd name="connsiteY4" fmla="*/ 0 h 3962400"/>
                    <a:gd name="connsiteX0" fmla="*/ 3657600 w 4857750"/>
                    <a:gd name="connsiteY0" fmla="*/ 0 h 3962400"/>
                    <a:gd name="connsiteX1" fmla="*/ 3943350 w 4857750"/>
                    <a:gd name="connsiteY1" fmla="*/ 295275 h 3962400"/>
                    <a:gd name="connsiteX2" fmla="*/ 4857750 w 4857750"/>
                    <a:gd name="connsiteY2" fmla="*/ 3962400 h 3962400"/>
                    <a:gd name="connsiteX3" fmla="*/ 0 w 4857750"/>
                    <a:gd name="connsiteY3" fmla="*/ 3667125 h 3962400"/>
                    <a:gd name="connsiteX4" fmla="*/ 3657600 w 4857750"/>
                    <a:gd name="connsiteY4" fmla="*/ 0 h 3962400"/>
                    <a:gd name="connsiteX0" fmla="*/ 3657600 w 4857750"/>
                    <a:gd name="connsiteY0" fmla="*/ 0 h 3962400"/>
                    <a:gd name="connsiteX1" fmla="*/ 3943350 w 4857750"/>
                    <a:gd name="connsiteY1" fmla="*/ 295275 h 3962400"/>
                    <a:gd name="connsiteX2" fmla="*/ 4857750 w 4857750"/>
                    <a:gd name="connsiteY2" fmla="*/ 3962400 h 3962400"/>
                    <a:gd name="connsiteX3" fmla="*/ 0 w 4857750"/>
                    <a:gd name="connsiteY3" fmla="*/ 3667125 h 3962400"/>
                    <a:gd name="connsiteX4" fmla="*/ 3657600 w 4857750"/>
                    <a:gd name="connsiteY4" fmla="*/ 0 h 3962400"/>
                    <a:gd name="connsiteX0" fmla="*/ 3609975 w 4810125"/>
                    <a:gd name="connsiteY0" fmla="*/ 0 h 3962400"/>
                    <a:gd name="connsiteX1" fmla="*/ 3895725 w 4810125"/>
                    <a:gd name="connsiteY1" fmla="*/ 295275 h 3962400"/>
                    <a:gd name="connsiteX2" fmla="*/ 4810125 w 4810125"/>
                    <a:gd name="connsiteY2" fmla="*/ 3962400 h 3962400"/>
                    <a:gd name="connsiteX3" fmla="*/ 0 w 4810125"/>
                    <a:gd name="connsiteY3" fmla="*/ 3686175 h 3962400"/>
                    <a:gd name="connsiteX4" fmla="*/ 3609975 w 4810125"/>
                    <a:gd name="connsiteY4" fmla="*/ 0 h 3962400"/>
                    <a:gd name="connsiteX0" fmla="*/ 3609975 w 3961434"/>
                    <a:gd name="connsiteY0" fmla="*/ 0 h 4105275"/>
                    <a:gd name="connsiteX1" fmla="*/ 3895725 w 3961434"/>
                    <a:gd name="connsiteY1" fmla="*/ 295275 h 4105275"/>
                    <a:gd name="connsiteX2" fmla="*/ 1419225 w 3961434"/>
                    <a:gd name="connsiteY2" fmla="*/ 4105275 h 4105275"/>
                    <a:gd name="connsiteX3" fmla="*/ 0 w 3961434"/>
                    <a:gd name="connsiteY3" fmla="*/ 3686175 h 4105275"/>
                    <a:gd name="connsiteX4" fmla="*/ 3609975 w 3961434"/>
                    <a:gd name="connsiteY4" fmla="*/ 0 h 4105275"/>
                    <a:gd name="connsiteX0" fmla="*/ 3609975 w 3961434"/>
                    <a:gd name="connsiteY0" fmla="*/ 0 h 4105275"/>
                    <a:gd name="connsiteX1" fmla="*/ 3895725 w 3961434"/>
                    <a:gd name="connsiteY1" fmla="*/ 295275 h 4105275"/>
                    <a:gd name="connsiteX2" fmla="*/ 1419225 w 3961434"/>
                    <a:gd name="connsiteY2" fmla="*/ 4105275 h 4105275"/>
                    <a:gd name="connsiteX3" fmla="*/ 0 w 3961434"/>
                    <a:gd name="connsiteY3" fmla="*/ 3686175 h 4105275"/>
                    <a:gd name="connsiteX4" fmla="*/ 3609975 w 3961434"/>
                    <a:gd name="connsiteY4" fmla="*/ 0 h 4105275"/>
                    <a:gd name="connsiteX0" fmla="*/ 3609975 w 3962633"/>
                    <a:gd name="connsiteY0" fmla="*/ 0 h 3886200"/>
                    <a:gd name="connsiteX1" fmla="*/ 3895725 w 3962633"/>
                    <a:gd name="connsiteY1" fmla="*/ 295275 h 3886200"/>
                    <a:gd name="connsiteX2" fmla="*/ 1485900 w 3962633"/>
                    <a:gd name="connsiteY2" fmla="*/ 3886200 h 3886200"/>
                    <a:gd name="connsiteX3" fmla="*/ 0 w 3962633"/>
                    <a:gd name="connsiteY3" fmla="*/ 3686175 h 3886200"/>
                    <a:gd name="connsiteX4" fmla="*/ 3609975 w 3962633"/>
                    <a:gd name="connsiteY4" fmla="*/ 0 h 3886200"/>
                    <a:gd name="connsiteX0" fmla="*/ 3706435 w 4051244"/>
                    <a:gd name="connsiteY0" fmla="*/ 0 h 4114800"/>
                    <a:gd name="connsiteX1" fmla="*/ 3992185 w 4051244"/>
                    <a:gd name="connsiteY1" fmla="*/ 295275 h 4114800"/>
                    <a:gd name="connsiteX2" fmla="*/ 1096585 w 4051244"/>
                    <a:gd name="connsiteY2" fmla="*/ 4114800 h 4114800"/>
                    <a:gd name="connsiteX3" fmla="*/ 96460 w 4051244"/>
                    <a:gd name="connsiteY3" fmla="*/ 3686175 h 4114800"/>
                    <a:gd name="connsiteX4" fmla="*/ 3706435 w 4051244"/>
                    <a:gd name="connsiteY4" fmla="*/ 0 h 4114800"/>
                    <a:gd name="connsiteX0" fmla="*/ 3609975 w 3954784"/>
                    <a:gd name="connsiteY0" fmla="*/ 0 h 4114800"/>
                    <a:gd name="connsiteX1" fmla="*/ 3895725 w 3954784"/>
                    <a:gd name="connsiteY1" fmla="*/ 295275 h 4114800"/>
                    <a:gd name="connsiteX2" fmla="*/ 1000125 w 3954784"/>
                    <a:gd name="connsiteY2" fmla="*/ 4114800 h 4114800"/>
                    <a:gd name="connsiteX3" fmla="*/ 0 w 3954784"/>
                    <a:gd name="connsiteY3" fmla="*/ 3686175 h 4114800"/>
                    <a:gd name="connsiteX4" fmla="*/ 3609975 w 3954784"/>
                    <a:gd name="connsiteY4" fmla="*/ 0 h 4114800"/>
                    <a:gd name="connsiteX0" fmla="*/ 3609975 w 3953070"/>
                    <a:gd name="connsiteY0" fmla="*/ 0 h 3990975"/>
                    <a:gd name="connsiteX1" fmla="*/ 3895725 w 3953070"/>
                    <a:gd name="connsiteY1" fmla="*/ 295275 h 3990975"/>
                    <a:gd name="connsiteX2" fmla="*/ 876300 w 3953070"/>
                    <a:gd name="connsiteY2" fmla="*/ 3990975 h 3990975"/>
                    <a:gd name="connsiteX3" fmla="*/ 0 w 3953070"/>
                    <a:gd name="connsiteY3" fmla="*/ 3686175 h 3990975"/>
                    <a:gd name="connsiteX4" fmla="*/ 3609975 w 3953070"/>
                    <a:gd name="connsiteY4" fmla="*/ 0 h 3990975"/>
                    <a:gd name="connsiteX0" fmla="*/ 3609975 w 3953980"/>
                    <a:gd name="connsiteY0" fmla="*/ 0 h 4114800"/>
                    <a:gd name="connsiteX1" fmla="*/ 3895725 w 3953980"/>
                    <a:gd name="connsiteY1" fmla="*/ 295275 h 4114800"/>
                    <a:gd name="connsiteX2" fmla="*/ 942975 w 3953980"/>
                    <a:gd name="connsiteY2" fmla="*/ 4114800 h 4114800"/>
                    <a:gd name="connsiteX3" fmla="*/ 0 w 3953980"/>
                    <a:gd name="connsiteY3" fmla="*/ 3686175 h 4114800"/>
                    <a:gd name="connsiteX4" fmla="*/ 3609975 w 3953980"/>
                    <a:gd name="connsiteY4" fmla="*/ 0 h 4114800"/>
                    <a:gd name="connsiteX0" fmla="*/ 3609975 w 4015579"/>
                    <a:gd name="connsiteY0" fmla="*/ 0 h 4122507"/>
                    <a:gd name="connsiteX1" fmla="*/ 3895725 w 4015579"/>
                    <a:gd name="connsiteY1" fmla="*/ 295275 h 4122507"/>
                    <a:gd name="connsiteX2" fmla="*/ 942975 w 4015579"/>
                    <a:gd name="connsiteY2" fmla="*/ 4114800 h 4122507"/>
                    <a:gd name="connsiteX3" fmla="*/ 0 w 4015579"/>
                    <a:gd name="connsiteY3" fmla="*/ 3686175 h 4122507"/>
                    <a:gd name="connsiteX4" fmla="*/ 3609975 w 4015579"/>
                    <a:gd name="connsiteY4" fmla="*/ 0 h 4122507"/>
                    <a:gd name="connsiteX0" fmla="*/ 3609975 w 4025754"/>
                    <a:gd name="connsiteY0" fmla="*/ 0 h 4114800"/>
                    <a:gd name="connsiteX1" fmla="*/ 3895725 w 4025754"/>
                    <a:gd name="connsiteY1" fmla="*/ 295275 h 4114800"/>
                    <a:gd name="connsiteX2" fmla="*/ 942975 w 4025754"/>
                    <a:gd name="connsiteY2" fmla="*/ 4114800 h 4114800"/>
                    <a:gd name="connsiteX3" fmla="*/ 0 w 4025754"/>
                    <a:gd name="connsiteY3" fmla="*/ 3686175 h 4114800"/>
                    <a:gd name="connsiteX4" fmla="*/ 3609975 w 4025754"/>
                    <a:gd name="connsiteY4" fmla="*/ 0 h 4114800"/>
                    <a:gd name="connsiteX0" fmla="*/ 3609975 w 4025754"/>
                    <a:gd name="connsiteY0" fmla="*/ 0 h 4114800"/>
                    <a:gd name="connsiteX1" fmla="*/ 3895725 w 4025754"/>
                    <a:gd name="connsiteY1" fmla="*/ 295275 h 4114800"/>
                    <a:gd name="connsiteX2" fmla="*/ 942975 w 4025754"/>
                    <a:gd name="connsiteY2" fmla="*/ 4114800 h 4114800"/>
                    <a:gd name="connsiteX3" fmla="*/ 0 w 4025754"/>
                    <a:gd name="connsiteY3" fmla="*/ 3686175 h 4114800"/>
                    <a:gd name="connsiteX4" fmla="*/ 3609975 w 4025754"/>
                    <a:gd name="connsiteY4" fmla="*/ 0 h 4114800"/>
                    <a:gd name="connsiteX0" fmla="*/ 3609975 w 4025754"/>
                    <a:gd name="connsiteY0" fmla="*/ 0 h 4114800"/>
                    <a:gd name="connsiteX1" fmla="*/ 3895725 w 4025754"/>
                    <a:gd name="connsiteY1" fmla="*/ 295275 h 4114800"/>
                    <a:gd name="connsiteX2" fmla="*/ 942975 w 4025754"/>
                    <a:gd name="connsiteY2" fmla="*/ 4114800 h 4114800"/>
                    <a:gd name="connsiteX3" fmla="*/ 0 w 4025754"/>
                    <a:gd name="connsiteY3" fmla="*/ 3686175 h 4114800"/>
                    <a:gd name="connsiteX4" fmla="*/ 3609975 w 4025754"/>
                    <a:gd name="connsiteY4" fmla="*/ 0 h 4114800"/>
                    <a:gd name="connsiteX0" fmla="*/ 3609975 w 4010545"/>
                    <a:gd name="connsiteY0" fmla="*/ 0 h 4124325"/>
                    <a:gd name="connsiteX1" fmla="*/ 3895725 w 4010545"/>
                    <a:gd name="connsiteY1" fmla="*/ 295275 h 4124325"/>
                    <a:gd name="connsiteX2" fmla="*/ 676275 w 4010545"/>
                    <a:gd name="connsiteY2" fmla="*/ 4124325 h 4124325"/>
                    <a:gd name="connsiteX3" fmla="*/ 0 w 4010545"/>
                    <a:gd name="connsiteY3" fmla="*/ 3686175 h 4124325"/>
                    <a:gd name="connsiteX4" fmla="*/ 3609975 w 4010545"/>
                    <a:gd name="connsiteY4" fmla="*/ 0 h 4124325"/>
                    <a:gd name="connsiteX0" fmla="*/ 3609975 w 4010545"/>
                    <a:gd name="connsiteY0" fmla="*/ 0 h 4124325"/>
                    <a:gd name="connsiteX1" fmla="*/ 3895725 w 4010545"/>
                    <a:gd name="connsiteY1" fmla="*/ 295275 h 4124325"/>
                    <a:gd name="connsiteX2" fmla="*/ 676275 w 4010545"/>
                    <a:gd name="connsiteY2" fmla="*/ 4124325 h 4124325"/>
                    <a:gd name="connsiteX3" fmla="*/ 0 w 4010545"/>
                    <a:gd name="connsiteY3" fmla="*/ 3686175 h 4124325"/>
                    <a:gd name="connsiteX4" fmla="*/ 3609975 w 4010545"/>
                    <a:gd name="connsiteY4" fmla="*/ 0 h 4124325"/>
                    <a:gd name="connsiteX0" fmla="*/ 3609975 w 4010545"/>
                    <a:gd name="connsiteY0" fmla="*/ 0 h 4124325"/>
                    <a:gd name="connsiteX1" fmla="*/ 3895725 w 4010545"/>
                    <a:gd name="connsiteY1" fmla="*/ 295275 h 4124325"/>
                    <a:gd name="connsiteX2" fmla="*/ 676275 w 4010545"/>
                    <a:gd name="connsiteY2" fmla="*/ 4124325 h 4124325"/>
                    <a:gd name="connsiteX3" fmla="*/ 0 w 4010545"/>
                    <a:gd name="connsiteY3" fmla="*/ 3686175 h 4124325"/>
                    <a:gd name="connsiteX4" fmla="*/ 3609975 w 4010545"/>
                    <a:gd name="connsiteY4" fmla="*/ 0 h 4124325"/>
                    <a:gd name="connsiteX0" fmla="*/ 3609975 w 4004130"/>
                    <a:gd name="connsiteY0" fmla="*/ 0 h 4133850"/>
                    <a:gd name="connsiteX1" fmla="*/ 3895725 w 4004130"/>
                    <a:gd name="connsiteY1" fmla="*/ 295275 h 4133850"/>
                    <a:gd name="connsiteX2" fmla="*/ 542925 w 4004130"/>
                    <a:gd name="connsiteY2" fmla="*/ 4133850 h 4133850"/>
                    <a:gd name="connsiteX3" fmla="*/ 0 w 4004130"/>
                    <a:gd name="connsiteY3" fmla="*/ 3686175 h 4133850"/>
                    <a:gd name="connsiteX4" fmla="*/ 3609975 w 4004130"/>
                    <a:gd name="connsiteY4" fmla="*/ 0 h 4133850"/>
                    <a:gd name="connsiteX0" fmla="*/ 3609975 w 3999547"/>
                    <a:gd name="connsiteY0" fmla="*/ 0 h 4067175"/>
                    <a:gd name="connsiteX1" fmla="*/ 3895725 w 3999547"/>
                    <a:gd name="connsiteY1" fmla="*/ 295275 h 4067175"/>
                    <a:gd name="connsiteX2" fmla="*/ 438150 w 3999547"/>
                    <a:gd name="connsiteY2" fmla="*/ 4067175 h 4067175"/>
                    <a:gd name="connsiteX3" fmla="*/ 0 w 3999547"/>
                    <a:gd name="connsiteY3" fmla="*/ 3686175 h 4067175"/>
                    <a:gd name="connsiteX4" fmla="*/ 3609975 w 3999547"/>
                    <a:gd name="connsiteY4" fmla="*/ 0 h 4067175"/>
                    <a:gd name="connsiteX0" fmla="*/ 3609975 w 3999547"/>
                    <a:gd name="connsiteY0" fmla="*/ 0 h 4067175"/>
                    <a:gd name="connsiteX1" fmla="*/ 3895725 w 3999547"/>
                    <a:gd name="connsiteY1" fmla="*/ 295275 h 4067175"/>
                    <a:gd name="connsiteX2" fmla="*/ 438150 w 3999547"/>
                    <a:gd name="connsiteY2" fmla="*/ 4067175 h 4067175"/>
                    <a:gd name="connsiteX3" fmla="*/ 0 w 3999547"/>
                    <a:gd name="connsiteY3" fmla="*/ 3686175 h 4067175"/>
                    <a:gd name="connsiteX4" fmla="*/ 3609975 w 3999547"/>
                    <a:gd name="connsiteY4" fmla="*/ 0 h 4067175"/>
                    <a:gd name="connsiteX0" fmla="*/ 3609975 w 3999547"/>
                    <a:gd name="connsiteY0" fmla="*/ 0 h 4067175"/>
                    <a:gd name="connsiteX1" fmla="*/ 3895725 w 3999547"/>
                    <a:gd name="connsiteY1" fmla="*/ 295275 h 4067175"/>
                    <a:gd name="connsiteX2" fmla="*/ 438150 w 3999547"/>
                    <a:gd name="connsiteY2" fmla="*/ 4067175 h 4067175"/>
                    <a:gd name="connsiteX3" fmla="*/ 0 w 3999547"/>
                    <a:gd name="connsiteY3" fmla="*/ 3686175 h 4067175"/>
                    <a:gd name="connsiteX4" fmla="*/ 3609975 w 3999547"/>
                    <a:gd name="connsiteY4" fmla="*/ 0 h 4067175"/>
                    <a:gd name="connsiteX0" fmla="*/ 3609975 w 3999547"/>
                    <a:gd name="connsiteY0" fmla="*/ 0 h 4067175"/>
                    <a:gd name="connsiteX1" fmla="*/ 3895725 w 3999547"/>
                    <a:gd name="connsiteY1" fmla="*/ 295275 h 4067175"/>
                    <a:gd name="connsiteX2" fmla="*/ 438150 w 3999547"/>
                    <a:gd name="connsiteY2" fmla="*/ 4067175 h 4067175"/>
                    <a:gd name="connsiteX3" fmla="*/ 0 w 3999547"/>
                    <a:gd name="connsiteY3" fmla="*/ 3686175 h 4067175"/>
                    <a:gd name="connsiteX4" fmla="*/ 3609975 w 3999547"/>
                    <a:gd name="connsiteY4" fmla="*/ 0 h 4067175"/>
                    <a:gd name="connsiteX0" fmla="*/ 3609975 w 3997970"/>
                    <a:gd name="connsiteY0" fmla="*/ 0 h 4019550"/>
                    <a:gd name="connsiteX1" fmla="*/ 3895725 w 3997970"/>
                    <a:gd name="connsiteY1" fmla="*/ 295275 h 4019550"/>
                    <a:gd name="connsiteX2" fmla="*/ 400050 w 3997970"/>
                    <a:gd name="connsiteY2" fmla="*/ 4019550 h 4019550"/>
                    <a:gd name="connsiteX3" fmla="*/ 0 w 3997970"/>
                    <a:gd name="connsiteY3" fmla="*/ 3686175 h 4019550"/>
                    <a:gd name="connsiteX4" fmla="*/ 3609975 w 3997970"/>
                    <a:gd name="connsiteY4" fmla="*/ 0 h 4019550"/>
                    <a:gd name="connsiteX0" fmla="*/ 3609975 w 3997970"/>
                    <a:gd name="connsiteY0" fmla="*/ 0 h 4019550"/>
                    <a:gd name="connsiteX1" fmla="*/ 3895725 w 3997970"/>
                    <a:gd name="connsiteY1" fmla="*/ 295275 h 4019550"/>
                    <a:gd name="connsiteX2" fmla="*/ 400050 w 3997970"/>
                    <a:gd name="connsiteY2" fmla="*/ 4019550 h 4019550"/>
                    <a:gd name="connsiteX3" fmla="*/ 0 w 3997970"/>
                    <a:gd name="connsiteY3" fmla="*/ 3686175 h 4019550"/>
                    <a:gd name="connsiteX4" fmla="*/ 3609975 w 3997970"/>
                    <a:gd name="connsiteY4" fmla="*/ 0 h 4019550"/>
                    <a:gd name="connsiteX0" fmla="*/ 3609975 w 3997970"/>
                    <a:gd name="connsiteY0" fmla="*/ 0 h 4019550"/>
                    <a:gd name="connsiteX1" fmla="*/ 3895725 w 3997970"/>
                    <a:gd name="connsiteY1" fmla="*/ 295275 h 4019550"/>
                    <a:gd name="connsiteX2" fmla="*/ 400050 w 3997970"/>
                    <a:gd name="connsiteY2" fmla="*/ 4019550 h 4019550"/>
                    <a:gd name="connsiteX3" fmla="*/ 0 w 3997970"/>
                    <a:gd name="connsiteY3" fmla="*/ 3686175 h 4019550"/>
                    <a:gd name="connsiteX4" fmla="*/ 3609975 w 3997970"/>
                    <a:gd name="connsiteY4" fmla="*/ 0 h 4019550"/>
                    <a:gd name="connsiteX0" fmla="*/ 3609975 w 4002420"/>
                    <a:gd name="connsiteY0" fmla="*/ 0 h 4048125"/>
                    <a:gd name="connsiteX1" fmla="*/ 3895725 w 4002420"/>
                    <a:gd name="connsiteY1" fmla="*/ 295275 h 4048125"/>
                    <a:gd name="connsiteX2" fmla="*/ 504825 w 4002420"/>
                    <a:gd name="connsiteY2" fmla="*/ 4048125 h 4048125"/>
                    <a:gd name="connsiteX3" fmla="*/ 0 w 4002420"/>
                    <a:gd name="connsiteY3" fmla="*/ 3686175 h 4048125"/>
                    <a:gd name="connsiteX4" fmla="*/ 3609975 w 4002420"/>
                    <a:gd name="connsiteY4" fmla="*/ 0 h 4048125"/>
                    <a:gd name="connsiteX0" fmla="*/ 3609975 w 3997051"/>
                    <a:gd name="connsiteY0" fmla="*/ 0 h 4123019"/>
                    <a:gd name="connsiteX1" fmla="*/ 3895725 w 3997051"/>
                    <a:gd name="connsiteY1" fmla="*/ 295275 h 4123019"/>
                    <a:gd name="connsiteX2" fmla="*/ 504825 w 3997051"/>
                    <a:gd name="connsiteY2" fmla="*/ 4048125 h 4123019"/>
                    <a:gd name="connsiteX3" fmla="*/ 0 w 3997051"/>
                    <a:gd name="connsiteY3" fmla="*/ 3686175 h 4123019"/>
                    <a:gd name="connsiteX4" fmla="*/ 3609975 w 3997051"/>
                    <a:gd name="connsiteY4" fmla="*/ 0 h 4123019"/>
                    <a:gd name="connsiteX0" fmla="*/ 3609975 w 3997051"/>
                    <a:gd name="connsiteY0" fmla="*/ 0 h 4123019"/>
                    <a:gd name="connsiteX1" fmla="*/ 3895725 w 3997051"/>
                    <a:gd name="connsiteY1" fmla="*/ 295275 h 4123019"/>
                    <a:gd name="connsiteX2" fmla="*/ 504825 w 3997051"/>
                    <a:gd name="connsiteY2" fmla="*/ 4048125 h 4123019"/>
                    <a:gd name="connsiteX3" fmla="*/ 0 w 3997051"/>
                    <a:gd name="connsiteY3" fmla="*/ 3686175 h 4123019"/>
                    <a:gd name="connsiteX4" fmla="*/ 3609975 w 3997051"/>
                    <a:gd name="connsiteY4" fmla="*/ 0 h 4123019"/>
                    <a:gd name="connsiteX0" fmla="*/ 3609975 w 3998534"/>
                    <a:gd name="connsiteY0" fmla="*/ 0 h 4102677"/>
                    <a:gd name="connsiteX1" fmla="*/ 3895725 w 3998534"/>
                    <a:gd name="connsiteY1" fmla="*/ 295275 h 4102677"/>
                    <a:gd name="connsiteX2" fmla="*/ 504825 w 3998534"/>
                    <a:gd name="connsiteY2" fmla="*/ 4048125 h 4102677"/>
                    <a:gd name="connsiteX3" fmla="*/ 0 w 3998534"/>
                    <a:gd name="connsiteY3" fmla="*/ 3686175 h 4102677"/>
                    <a:gd name="connsiteX4" fmla="*/ 3609975 w 3998534"/>
                    <a:gd name="connsiteY4" fmla="*/ 0 h 4102677"/>
                    <a:gd name="connsiteX0" fmla="*/ 3609975 w 4001227"/>
                    <a:gd name="connsiteY0" fmla="*/ 0 h 4107989"/>
                    <a:gd name="connsiteX1" fmla="*/ 3895725 w 4001227"/>
                    <a:gd name="connsiteY1" fmla="*/ 295275 h 4107989"/>
                    <a:gd name="connsiteX2" fmla="*/ 504825 w 4001227"/>
                    <a:gd name="connsiteY2" fmla="*/ 4048125 h 4107989"/>
                    <a:gd name="connsiteX3" fmla="*/ 0 w 4001227"/>
                    <a:gd name="connsiteY3" fmla="*/ 3686175 h 4107989"/>
                    <a:gd name="connsiteX4" fmla="*/ 3609975 w 4001227"/>
                    <a:gd name="connsiteY4" fmla="*/ 0 h 4107989"/>
                    <a:gd name="connsiteX0" fmla="*/ 3609975 w 4028578"/>
                    <a:gd name="connsiteY0" fmla="*/ 0 h 4108581"/>
                    <a:gd name="connsiteX1" fmla="*/ 3924300 w 4028578"/>
                    <a:gd name="connsiteY1" fmla="*/ 333375 h 4108581"/>
                    <a:gd name="connsiteX2" fmla="*/ 504825 w 4028578"/>
                    <a:gd name="connsiteY2" fmla="*/ 4048125 h 4108581"/>
                    <a:gd name="connsiteX3" fmla="*/ 0 w 4028578"/>
                    <a:gd name="connsiteY3" fmla="*/ 3686175 h 4108581"/>
                    <a:gd name="connsiteX4" fmla="*/ 3609975 w 4028578"/>
                    <a:gd name="connsiteY4" fmla="*/ 0 h 4108581"/>
                    <a:gd name="connsiteX0" fmla="*/ 3609975 w 4083301"/>
                    <a:gd name="connsiteY0" fmla="*/ 0 h 4114466"/>
                    <a:gd name="connsiteX1" fmla="*/ 3924300 w 4083301"/>
                    <a:gd name="connsiteY1" fmla="*/ 333375 h 4114466"/>
                    <a:gd name="connsiteX2" fmla="*/ 504825 w 4083301"/>
                    <a:gd name="connsiteY2" fmla="*/ 4048125 h 4114466"/>
                    <a:gd name="connsiteX3" fmla="*/ 0 w 4083301"/>
                    <a:gd name="connsiteY3" fmla="*/ 3686175 h 4114466"/>
                    <a:gd name="connsiteX4" fmla="*/ 3609975 w 4083301"/>
                    <a:gd name="connsiteY4" fmla="*/ 0 h 4114466"/>
                    <a:gd name="connsiteX0" fmla="*/ 3609975 w 4076428"/>
                    <a:gd name="connsiteY0" fmla="*/ 0 h 4104917"/>
                    <a:gd name="connsiteX1" fmla="*/ 3924300 w 4076428"/>
                    <a:gd name="connsiteY1" fmla="*/ 333375 h 4104917"/>
                    <a:gd name="connsiteX2" fmla="*/ 504825 w 4076428"/>
                    <a:gd name="connsiteY2" fmla="*/ 4048125 h 4104917"/>
                    <a:gd name="connsiteX3" fmla="*/ 0 w 4076428"/>
                    <a:gd name="connsiteY3" fmla="*/ 3686175 h 4104917"/>
                    <a:gd name="connsiteX4" fmla="*/ 3609975 w 4076428"/>
                    <a:gd name="connsiteY4" fmla="*/ 0 h 4104917"/>
                    <a:gd name="connsiteX0" fmla="*/ 3609975 w 4078821"/>
                    <a:gd name="connsiteY0" fmla="*/ 0 h 4104917"/>
                    <a:gd name="connsiteX1" fmla="*/ 3924300 w 4078821"/>
                    <a:gd name="connsiteY1" fmla="*/ 333375 h 4104917"/>
                    <a:gd name="connsiteX2" fmla="*/ 504825 w 4078821"/>
                    <a:gd name="connsiteY2" fmla="*/ 4048125 h 4104917"/>
                    <a:gd name="connsiteX3" fmla="*/ 0 w 4078821"/>
                    <a:gd name="connsiteY3" fmla="*/ 3686175 h 4104917"/>
                    <a:gd name="connsiteX4" fmla="*/ 3609975 w 4078821"/>
                    <a:gd name="connsiteY4" fmla="*/ 0 h 4104917"/>
                    <a:gd name="connsiteX0" fmla="*/ 3609975 w 4075024"/>
                    <a:gd name="connsiteY0" fmla="*/ 0 h 4110583"/>
                    <a:gd name="connsiteX1" fmla="*/ 3924300 w 4075024"/>
                    <a:gd name="connsiteY1" fmla="*/ 333375 h 4110583"/>
                    <a:gd name="connsiteX2" fmla="*/ 504825 w 4075024"/>
                    <a:gd name="connsiteY2" fmla="*/ 4048125 h 4110583"/>
                    <a:gd name="connsiteX3" fmla="*/ 0 w 4075024"/>
                    <a:gd name="connsiteY3" fmla="*/ 3686175 h 4110583"/>
                    <a:gd name="connsiteX4" fmla="*/ 3609975 w 4075024"/>
                    <a:gd name="connsiteY4" fmla="*/ 0 h 4110583"/>
                    <a:gd name="connsiteX0" fmla="*/ 3609975 w 4077377"/>
                    <a:gd name="connsiteY0" fmla="*/ 0 h 4110583"/>
                    <a:gd name="connsiteX1" fmla="*/ 3924300 w 4077377"/>
                    <a:gd name="connsiteY1" fmla="*/ 333375 h 4110583"/>
                    <a:gd name="connsiteX2" fmla="*/ 504825 w 4077377"/>
                    <a:gd name="connsiteY2" fmla="*/ 4048125 h 4110583"/>
                    <a:gd name="connsiteX3" fmla="*/ 0 w 4077377"/>
                    <a:gd name="connsiteY3" fmla="*/ 3686175 h 4110583"/>
                    <a:gd name="connsiteX4" fmla="*/ 3609975 w 4077377"/>
                    <a:gd name="connsiteY4" fmla="*/ 0 h 4110583"/>
                    <a:gd name="connsiteX0" fmla="*/ 3609975 w 4074561"/>
                    <a:gd name="connsiteY0" fmla="*/ 0 h 4110583"/>
                    <a:gd name="connsiteX1" fmla="*/ 3924300 w 4074561"/>
                    <a:gd name="connsiteY1" fmla="*/ 333375 h 4110583"/>
                    <a:gd name="connsiteX2" fmla="*/ 504825 w 4074561"/>
                    <a:gd name="connsiteY2" fmla="*/ 4048125 h 4110583"/>
                    <a:gd name="connsiteX3" fmla="*/ 0 w 4074561"/>
                    <a:gd name="connsiteY3" fmla="*/ 3686175 h 4110583"/>
                    <a:gd name="connsiteX4" fmla="*/ 3609975 w 4074561"/>
                    <a:gd name="connsiteY4" fmla="*/ 0 h 4110583"/>
                    <a:gd name="connsiteX0" fmla="*/ 3609975 w 4077377"/>
                    <a:gd name="connsiteY0" fmla="*/ 0 h 4110583"/>
                    <a:gd name="connsiteX1" fmla="*/ 3924300 w 4077377"/>
                    <a:gd name="connsiteY1" fmla="*/ 333375 h 4110583"/>
                    <a:gd name="connsiteX2" fmla="*/ 504825 w 4077377"/>
                    <a:gd name="connsiteY2" fmla="*/ 4048125 h 4110583"/>
                    <a:gd name="connsiteX3" fmla="*/ 0 w 4077377"/>
                    <a:gd name="connsiteY3" fmla="*/ 3686175 h 4110583"/>
                    <a:gd name="connsiteX4" fmla="*/ 3609975 w 4077377"/>
                    <a:gd name="connsiteY4" fmla="*/ 0 h 4110583"/>
                    <a:gd name="connsiteX0" fmla="*/ 3609975 w 4076901"/>
                    <a:gd name="connsiteY0" fmla="*/ 0 h 4118432"/>
                    <a:gd name="connsiteX1" fmla="*/ 3924300 w 4076901"/>
                    <a:gd name="connsiteY1" fmla="*/ 333375 h 4118432"/>
                    <a:gd name="connsiteX2" fmla="*/ 504825 w 4076901"/>
                    <a:gd name="connsiteY2" fmla="*/ 4048125 h 4118432"/>
                    <a:gd name="connsiteX3" fmla="*/ 0 w 4076901"/>
                    <a:gd name="connsiteY3" fmla="*/ 3686175 h 4118432"/>
                    <a:gd name="connsiteX4" fmla="*/ 3609975 w 4076901"/>
                    <a:gd name="connsiteY4" fmla="*/ 0 h 4118432"/>
                    <a:gd name="connsiteX0" fmla="*/ 3609975 w 4074561"/>
                    <a:gd name="connsiteY0" fmla="*/ 0 h 4114466"/>
                    <a:gd name="connsiteX1" fmla="*/ 3924300 w 4074561"/>
                    <a:gd name="connsiteY1" fmla="*/ 333375 h 4114466"/>
                    <a:gd name="connsiteX2" fmla="*/ 504825 w 4074561"/>
                    <a:gd name="connsiteY2" fmla="*/ 4048125 h 4114466"/>
                    <a:gd name="connsiteX3" fmla="*/ 0 w 4074561"/>
                    <a:gd name="connsiteY3" fmla="*/ 3686175 h 4114466"/>
                    <a:gd name="connsiteX4" fmla="*/ 3609975 w 4074561"/>
                    <a:gd name="connsiteY4" fmla="*/ 0 h 4114466"/>
                    <a:gd name="connsiteX0" fmla="*/ 3609975 w 4078337"/>
                    <a:gd name="connsiteY0" fmla="*/ 0 h 4114466"/>
                    <a:gd name="connsiteX1" fmla="*/ 3924300 w 4078337"/>
                    <a:gd name="connsiteY1" fmla="*/ 333375 h 4114466"/>
                    <a:gd name="connsiteX2" fmla="*/ 504825 w 4078337"/>
                    <a:gd name="connsiteY2" fmla="*/ 4048125 h 4114466"/>
                    <a:gd name="connsiteX3" fmla="*/ 0 w 4078337"/>
                    <a:gd name="connsiteY3" fmla="*/ 3686175 h 4114466"/>
                    <a:gd name="connsiteX4" fmla="*/ 3609975 w 4078337"/>
                    <a:gd name="connsiteY4" fmla="*/ 0 h 4114466"/>
                    <a:gd name="connsiteX0" fmla="*/ 3609975 w 4075490"/>
                    <a:gd name="connsiteY0" fmla="*/ 0 h 4112514"/>
                    <a:gd name="connsiteX1" fmla="*/ 3924300 w 4075490"/>
                    <a:gd name="connsiteY1" fmla="*/ 333375 h 4112514"/>
                    <a:gd name="connsiteX2" fmla="*/ 504825 w 4075490"/>
                    <a:gd name="connsiteY2" fmla="*/ 4048125 h 4112514"/>
                    <a:gd name="connsiteX3" fmla="*/ 0 w 4075490"/>
                    <a:gd name="connsiteY3" fmla="*/ 3686175 h 4112514"/>
                    <a:gd name="connsiteX4" fmla="*/ 3609975 w 4075490"/>
                    <a:gd name="connsiteY4" fmla="*/ 0 h 4112514"/>
                    <a:gd name="connsiteX0" fmla="*/ 3609975 w 4077856"/>
                    <a:gd name="connsiteY0" fmla="*/ 0 h 4108673"/>
                    <a:gd name="connsiteX1" fmla="*/ 3924300 w 4077856"/>
                    <a:gd name="connsiteY1" fmla="*/ 333375 h 4108673"/>
                    <a:gd name="connsiteX2" fmla="*/ 504825 w 4077856"/>
                    <a:gd name="connsiteY2" fmla="*/ 4048125 h 4108673"/>
                    <a:gd name="connsiteX3" fmla="*/ 0 w 4077856"/>
                    <a:gd name="connsiteY3" fmla="*/ 3686175 h 4108673"/>
                    <a:gd name="connsiteX4" fmla="*/ 3609975 w 4077856"/>
                    <a:gd name="connsiteY4" fmla="*/ 0 h 4108673"/>
                    <a:gd name="connsiteX0" fmla="*/ 3609975 w 4077377"/>
                    <a:gd name="connsiteY0" fmla="*/ 0 h 4103072"/>
                    <a:gd name="connsiteX1" fmla="*/ 3924300 w 4077377"/>
                    <a:gd name="connsiteY1" fmla="*/ 333375 h 4103072"/>
                    <a:gd name="connsiteX2" fmla="*/ 504825 w 4077377"/>
                    <a:gd name="connsiteY2" fmla="*/ 4048125 h 4103072"/>
                    <a:gd name="connsiteX3" fmla="*/ 0 w 4077377"/>
                    <a:gd name="connsiteY3" fmla="*/ 3686175 h 4103072"/>
                    <a:gd name="connsiteX4" fmla="*/ 3609975 w 4077377"/>
                    <a:gd name="connsiteY4" fmla="*/ 0 h 4103072"/>
                    <a:gd name="connsiteX0" fmla="*/ 3609975 w 4080289"/>
                    <a:gd name="connsiteY0" fmla="*/ 0 h 4103072"/>
                    <a:gd name="connsiteX1" fmla="*/ 3924300 w 4080289"/>
                    <a:gd name="connsiteY1" fmla="*/ 333375 h 4103072"/>
                    <a:gd name="connsiteX2" fmla="*/ 504825 w 4080289"/>
                    <a:gd name="connsiteY2" fmla="*/ 4048125 h 4103072"/>
                    <a:gd name="connsiteX3" fmla="*/ 0 w 4080289"/>
                    <a:gd name="connsiteY3" fmla="*/ 3686175 h 4103072"/>
                    <a:gd name="connsiteX4" fmla="*/ 3609975 w 4080289"/>
                    <a:gd name="connsiteY4" fmla="*/ 0 h 4103072"/>
                    <a:gd name="connsiteX0" fmla="*/ 3609975 w 4079797"/>
                    <a:gd name="connsiteY0" fmla="*/ 0 h 4114466"/>
                    <a:gd name="connsiteX1" fmla="*/ 3924300 w 4079797"/>
                    <a:gd name="connsiteY1" fmla="*/ 333375 h 4114466"/>
                    <a:gd name="connsiteX2" fmla="*/ 504825 w 4079797"/>
                    <a:gd name="connsiteY2" fmla="*/ 4048125 h 4114466"/>
                    <a:gd name="connsiteX3" fmla="*/ 0 w 4079797"/>
                    <a:gd name="connsiteY3" fmla="*/ 3686175 h 4114466"/>
                    <a:gd name="connsiteX4" fmla="*/ 3609975 w 4079797"/>
                    <a:gd name="connsiteY4" fmla="*/ 0 h 4114466"/>
                    <a:gd name="connsiteX0" fmla="*/ 3609975 w 4073643"/>
                    <a:gd name="connsiteY0" fmla="*/ 0 h 4118432"/>
                    <a:gd name="connsiteX1" fmla="*/ 3924300 w 4073643"/>
                    <a:gd name="connsiteY1" fmla="*/ 333375 h 4118432"/>
                    <a:gd name="connsiteX2" fmla="*/ 504825 w 4073643"/>
                    <a:gd name="connsiteY2" fmla="*/ 4048125 h 4118432"/>
                    <a:gd name="connsiteX3" fmla="*/ 0 w 4073643"/>
                    <a:gd name="connsiteY3" fmla="*/ 3686175 h 4118432"/>
                    <a:gd name="connsiteX4" fmla="*/ 3609975 w 4073643"/>
                    <a:gd name="connsiteY4" fmla="*/ 0 h 4118432"/>
                    <a:gd name="connsiteX0" fmla="*/ 3609975 w 4077856"/>
                    <a:gd name="connsiteY0" fmla="*/ 0 h 4116439"/>
                    <a:gd name="connsiteX1" fmla="*/ 3924300 w 4077856"/>
                    <a:gd name="connsiteY1" fmla="*/ 333375 h 4116439"/>
                    <a:gd name="connsiteX2" fmla="*/ 504825 w 4077856"/>
                    <a:gd name="connsiteY2" fmla="*/ 4048125 h 4116439"/>
                    <a:gd name="connsiteX3" fmla="*/ 0 w 4077856"/>
                    <a:gd name="connsiteY3" fmla="*/ 3686175 h 4116439"/>
                    <a:gd name="connsiteX4" fmla="*/ 3609975 w 4077856"/>
                    <a:gd name="connsiteY4" fmla="*/ 0 h 4116439"/>
                    <a:gd name="connsiteX0" fmla="*/ 3609975 w 4075490"/>
                    <a:gd name="connsiteY0" fmla="*/ 0 h 4110583"/>
                    <a:gd name="connsiteX1" fmla="*/ 3924300 w 4075490"/>
                    <a:gd name="connsiteY1" fmla="*/ 333375 h 4110583"/>
                    <a:gd name="connsiteX2" fmla="*/ 504825 w 4075490"/>
                    <a:gd name="connsiteY2" fmla="*/ 4048125 h 4110583"/>
                    <a:gd name="connsiteX3" fmla="*/ 0 w 4075490"/>
                    <a:gd name="connsiteY3" fmla="*/ 3686175 h 4110583"/>
                    <a:gd name="connsiteX4" fmla="*/ 3609975 w 4075490"/>
                    <a:gd name="connsiteY4" fmla="*/ 0 h 4110583"/>
                    <a:gd name="connsiteX0" fmla="*/ 3609975 w 4081366"/>
                    <a:gd name="connsiteY0" fmla="*/ 0 h 4111762"/>
                    <a:gd name="connsiteX1" fmla="*/ 3924300 w 4081366"/>
                    <a:gd name="connsiteY1" fmla="*/ 333375 h 4111762"/>
                    <a:gd name="connsiteX2" fmla="*/ 504825 w 4081366"/>
                    <a:gd name="connsiteY2" fmla="*/ 4048125 h 4111762"/>
                    <a:gd name="connsiteX3" fmla="*/ 0 w 4081366"/>
                    <a:gd name="connsiteY3" fmla="*/ 3686175 h 4111762"/>
                    <a:gd name="connsiteX4" fmla="*/ 3609975 w 4081366"/>
                    <a:gd name="connsiteY4" fmla="*/ 0 h 4111762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38550 w 4104065"/>
                    <a:gd name="connsiteY0" fmla="*/ 0 h 4111934"/>
                    <a:gd name="connsiteX1" fmla="*/ 3952875 w 4104065"/>
                    <a:gd name="connsiteY1" fmla="*/ 333375 h 4111934"/>
                    <a:gd name="connsiteX2" fmla="*/ 533400 w 4104065"/>
                    <a:gd name="connsiteY2" fmla="*/ 4048125 h 4111934"/>
                    <a:gd name="connsiteX3" fmla="*/ 0 w 4104065"/>
                    <a:gd name="connsiteY3" fmla="*/ 3686175 h 4111934"/>
                    <a:gd name="connsiteX4" fmla="*/ 3638550 w 4104065"/>
                    <a:gd name="connsiteY4" fmla="*/ 0 h 4111934"/>
                    <a:gd name="connsiteX0" fmla="*/ 3590925 w 4056440"/>
                    <a:gd name="connsiteY0" fmla="*/ 0 h 4111934"/>
                    <a:gd name="connsiteX1" fmla="*/ 3905250 w 4056440"/>
                    <a:gd name="connsiteY1" fmla="*/ 333375 h 4111934"/>
                    <a:gd name="connsiteX2" fmla="*/ 485775 w 4056440"/>
                    <a:gd name="connsiteY2" fmla="*/ 4048125 h 4111934"/>
                    <a:gd name="connsiteX3" fmla="*/ 0 w 4056440"/>
                    <a:gd name="connsiteY3" fmla="*/ 3686175 h 4111934"/>
                    <a:gd name="connsiteX4" fmla="*/ 3590925 w 405644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09975 w 4075490"/>
                    <a:gd name="connsiteY0" fmla="*/ 0 h 4111934"/>
                    <a:gd name="connsiteX1" fmla="*/ 3924300 w 4075490"/>
                    <a:gd name="connsiteY1" fmla="*/ 333375 h 4111934"/>
                    <a:gd name="connsiteX2" fmla="*/ 504825 w 4075490"/>
                    <a:gd name="connsiteY2" fmla="*/ 4048125 h 4111934"/>
                    <a:gd name="connsiteX3" fmla="*/ 0 w 4075490"/>
                    <a:gd name="connsiteY3" fmla="*/ 3686175 h 4111934"/>
                    <a:gd name="connsiteX4" fmla="*/ 3609975 w 4075490"/>
                    <a:gd name="connsiteY4" fmla="*/ 0 h 4111934"/>
                    <a:gd name="connsiteX0" fmla="*/ 3619500 w 4085015"/>
                    <a:gd name="connsiteY0" fmla="*/ 0 h 4111934"/>
                    <a:gd name="connsiteX1" fmla="*/ 3933825 w 4085015"/>
                    <a:gd name="connsiteY1" fmla="*/ 333375 h 4111934"/>
                    <a:gd name="connsiteX2" fmla="*/ 514350 w 4085015"/>
                    <a:gd name="connsiteY2" fmla="*/ 4048125 h 4111934"/>
                    <a:gd name="connsiteX3" fmla="*/ 0 w 4085015"/>
                    <a:gd name="connsiteY3" fmla="*/ 3676650 h 4111934"/>
                    <a:gd name="connsiteX4" fmla="*/ 3619500 w 4085015"/>
                    <a:gd name="connsiteY4" fmla="*/ 0 h 4111934"/>
                    <a:gd name="connsiteX0" fmla="*/ 3619500 w 4085015"/>
                    <a:gd name="connsiteY0" fmla="*/ 0 h 4111934"/>
                    <a:gd name="connsiteX1" fmla="*/ 3933825 w 4085015"/>
                    <a:gd name="connsiteY1" fmla="*/ 333375 h 4111934"/>
                    <a:gd name="connsiteX2" fmla="*/ 514350 w 4085015"/>
                    <a:gd name="connsiteY2" fmla="*/ 4048125 h 4111934"/>
                    <a:gd name="connsiteX3" fmla="*/ 0 w 4085015"/>
                    <a:gd name="connsiteY3" fmla="*/ 3676650 h 4111934"/>
                    <a:gd name="connsiteX4" fmla="*/ 3619500 w 4085015"/>
                    <a:gd name="connsiteY4" fmla="*/ 0 h 4111934"/>
                    <a:gd name="connsiteX0" fmla="*/ 3613958 w 4079473"/>
                    <a:gd name="connsiteY0" fmla="*/ 0 h 4111934"/>
                    <a:gd name="connsiteX1" fmla="*/ 3928283 w 4079473"/>
                    <a:gd name="connsiteY1" fmla="*/ 333375 h 4111934"/>
                    <a:gd name="connsiteX2" fmla="*/ 508808 w 4079473"/>
                    <a:gd name="connsiteY2" fmla="*/ 4048125 h 4111934"/>
                    <a:gd name="connsiteX3" fmla="*/ 0 w 4079473"/>
                    <a:gd name="connsiteY3" fmla="*/ 3671108 h 4111934"/>
                    <a:gd name="connsiteX4" fmla="*/ 3613958 w 4079473"/>
                    <a:gd name="connsiteY4" fmla="*/ 0 h 4111934"/>
                    <a:gd name="connsiteX0" fmla="*/ 3613958 w 4079473"/>
                    <a:gd name="connsiteY0" fmla="*/ 0 h 4111934"/>
                    <a:gd name="connsiteX1" fmla="*/ 3928283 w 4079473"/>
                    <a:gd name="connsiteY1" fmla="*/ 333375 h 4111934"/>
                    <a:gd name="connsiteX2" fmla="*/ 508808 w 4079473"/>
                    <a:gd name="connsiteY2" fmla="*/ 4048125 h 4111934"/>
                    <a:gd name="connsiteX3" fmla="*/ 0 w 4079473"/>
                    <a:gd name="connsiteY3" fmla="*/ 3671108 h 4111934"/>
                    <a:gd name="connsiteX4" fmla="*/ 3613958 w 4079473"/>
                    <a:gd name="connsiteY4" fmla="*/ 0 h 4111934"/>
                    <a:gd name="connsiteX0" fmla="*/ 3613958 w 4079473"/>
                    <a:gd name="connsiteY0" fmla="*/ 0 h 4111934"/>
                    <a:gd name="connsiteX1" fmla="*/ 3928283 w 4079473"/>
                    <a:gd name="connsiteY1" fmla="*/ 333375 h 4111934"/>
                    <a:gd name="connsiteX2" fmla="*/ 508808 w 4079473"/>
                    <a:gd name="connsiteY2" fmla="*/ 4048125 h 4111934"/>
                    <a:gd name="connsiteX3" fmla="*/ 0 w 4079473"/>
                    <a:gd name="connsiteY3" fmla="*/ 3671108 h 4111934"/>
                    <a:gd name="connsiteX4" fmla="*/ 3613958 w 4079473"/>
                    <a:gd name="connsiteY4" fmla="*/ 0 h 4111934"/>
                    <a:gd name="connsiteX0" fmla="*/ 3597332 w 4062847"/>
                    <a:gd name="connsiteY0" fmla="*/ 0 h 4111934"/>
                    <a:gd name="connsiteX1" fmla="*/ 3911657 w 4062847"/>
                    <a:gd name="connsiteY1" fmla="*/ 333375 h 4111934"/>
                    <a:gd name="connsiteX2" fmla="*/ 492182 w 4062847"/>
                    <a:gd name="connsiteY2" fmla="*/ 4048125 h 4111934"/>
                    <a:gd name="connsiteX3" fmla="*/ 0 w 4062847"/>
                    <a:gd name="connsiteY3" fmla="*/ 3671108 h 4111934"/>
                    <a:gd name="connsiteX4" fmla="*/ 3597332 w 4062847"/>
                    <a:gd name="connsiteY4" fmla="*/ 0 h 4111934"/>
                    <a:gd name="connsiteX0" fmla="*/ 3597332 w 4062847"/>
                    <a:gd name="connsiteY0" fmla="*/ 0 h 4111934"/>
                    <a:gd name="connsiteX1" fmla="*/ 3911657 w 4062847"/>
                    <a:gd name="connsiteY1" fmla="*/ 333375 h 4111934"/>
                    <a:gd name="connsiteX2" fmla="*/ 492182 w 4062847"/>
                    <a:gd name="connsiteY2" fmla="*/ 4048125 h 4111934"/>
                    <a:gd name="connsiteX3" fmla="*/ 0 w 4062847"/>
                    <a:gd name="connsiteY3" fmla="*/ 3671108 h 4111934"/>
                    <a:gd name="connsiteX4" fmla="*/ 3597332 w 4062847"/>
                    <a:gd name="connsiteY4" fmla="*/ 0 h 4111934"/>
                    <a:gd name="connsiteX0" fmla="*/ 3597332 w 4062847"/>
                    <a:gd name="connsiteY0" fmla="*/ 0 h 4111934"/>
                    <a:gd name="connsiteX1" fmla="*/ 3911657 w 4062847"/>
                    <a:gd name="connsiteY1" fmla="*/ 333375 h 4111934"/>
                    <a:gd name="connsiteX2" fmla="*/ 492182 w 4062847"/>
                    <a:gd name="connsiteY2" fmla="*/ 4048125 h 4111934"/>
                    <a:gd name="connsiteX3" fmla="*/ 0 w 4062847"/>
                    <a:gd name="connsiteY3" fmla="*/ 3671108 h 4111934"/>
                    <a:gd name="connsiteX4" fmla="*/ 3597332 w 4062847"/>
                    <a:gd name="connsiteY4" fmla="*/ 0 h 4111934"/>
                    <a:gd name="connsiteX0" fmla="*/ 3597332 w 4062847"/>
                    <a:gd name="connsiteY0" fmla="*/ 0 h 4111934"/>
                    <a:gd name="connsiteX1" fmla="*/ 3911657 w 4062847"/>
                    <a:gd name="connsiteY1" fmla="*/ 333375 h 4111934"/>
                    <a:gd name="connsiteX2" fmla="*/ 492182 w 4062847"/>
                    <a:gd name="connsiteY2" fmla="*/ 4048125 h 4111934"/>
                    <a:gd name="connsiteX3" fmla="*/ 0 w 4062847"/>
                    <a:gd name="connsiteY3" fmla="*/ 3671108 h 4111934"/>
                    <a:gd name="connsiteX4" fmla="*/ 3597332 w 4062847"/>
                    <a:gd name="connsiteY4" fmla="*/ 0 h 4111934"/>
                    <a:gd name="connsiteX0" fmla="*/ 3691543 w 4157058"/>
                    <a:gd name="connsiteY0" fmla="*/ 0 h 4111934"/>
                    <a:gd name="connsiteX1" fmla="*/ 4005868 w 4157058"/>
                    <a:gd name="connsiteY1" fmla="*/ 333375 h 4111934"/>
                    <a:gd name="connsiteX2" fmla="*/ 586393 w 4157058"/>
                    <a:gd name="connsiteY2" fmla="*/ 4048125 h 4111934"/>
                    <a:gd name="connsiteX3" fmla="*/ 0 w 4157058"/>
                    <a:gd name="connsiteY3" fmla="*/ 3626773 h 4111934"/>
                    <a:gd name="connsiteX4" fmla="*/ 3691543 w 4157058"/>
                    <a:gd name="connsiteY4" fmla="*/ 0 h 4111934"/>
                    <a:gd name="connsiteX0" fmla="*/ 3691543 w 4157058"/>
                    <a:gd name="connsiteY0" fmla="*/ 0 h 4111934"/>
                    <a:gd name="connsiteX1" fmla="*/ 4005868 w 4157058"/>
                    <a:gd name="connsiteY1" fmla="*/ 333375 h 4111934"/>
                    <a:gd name="connsiteX2" fmla="*/ 586393 w 4157058"/>
                    <a:gd name="connsiteY2" fmla="*/ 4048125 h 4111934"/>
                    <a:gd name="connsiteX3" fmla="*/ 0 w 4157058"/>
                    <a:gd name="connsiteY3" fmla="*/ 3626773 h 4111934"/>
                    <a:gd name="connsiteX4" fmla="*/ 3691543 w 4157058"/>
                    <a:gd name="connsiteY4" fmla="*/ 0 h 4111934"/>
                    <a:gd name="connsiteX0" fmla="*/ 3669376 w 4134891"/>
                    <a:gd name="connsiteY0" fmla="*/ 0 h 4111934"/>
                    <a:gd name="connsiteX1" fmla="*/ 3983701 w 4134891"/>
                    <a:gd name="connsiteY1" fmla="*/ 333375 h 4111934"/>
                    <a:gd name="connsiteX2" fmla="*/ 564226 w 4134891"/>
                    <a:gd name="connsiteY2" fmla="*/ 4048125 h 4111934"/>
                    <a:gd name="connsiteX3" fmla="*/ 0 w 4134891"/>
                    <a:gd name="connsiteY3" fmla="*/ 3626773 h 4111934"/>
                    <a:gd name="connsiteX4" fmla="*/ 3669376 w 4134891"/>
                    <a:gd name="connsiteY4" fmla="*/ 0 h 4111934"/>
                    <a:gd name="connsiteX0" fmla="*/ 3669376 w 4134891"/>
                    <a:gd name="connsiteY0" fmla="*/ 0 h 4111934"/>
                    <a:gd name="connsiteX1" fmla="*/ 3983701 w 4134891"/>
                    <a:gd name="connsiteY1" fmla="*/ 333375 h 4111934"/>
                    <a:gd name="connsiteX2" fmla="*/ 564226 w 4134891"/>
                    <a:gd name="connsiteY2" fmla="*/ 4048125 h 4111934"/>
                    <a:gd name="connsiteX3" fmla="*/ 0 w 4134891"/>
                    <a:gd name="connsiteY3" fmla="*/ 3626773 h 4111934"/>
                    <a:gd name="connsiteX4" fmla="*/ 3669376 w 4134891"/>
                    <a:gd name="connsiteY4" fmla="*/ 0 h 4111934"/>
                    <a:gd name="connsiteX0" fmla="*/ 3669376 w 4134891"/>
                    <a:gd name="connsiteY0" fmla="*/ 0 h 4111934"/>
                    <a:gd name="connsiteX1" fmla="*/ 3983701 w 4134891"/>
                    <a:gd name="connsiteY1" fmla="*/ 333375 h 4111934"/>
                    <a:gd name="connsiteX2" fmla="*/ 564226 w 4134891"/>
                    <a:gd name="connsiteY2" fmla="*/ 4048125 h 4111934"/>
                    <a:gd name="connsiteX3" fmla="*/ 0 w 4134891"/>
                    <a:gd name="connsiteY3" fmla="*/ 3626773 h 4111934"/>
                    <a:gd name="connsiteX4" fmla="*/ 3669376 w 4134891"/>
                    <a:gd name="connsiteY4" fmla="*/ 0 h 4111934"/>
                    <a:gd name="connsiteX0" fmla="*/ 3669376 w 4134891"/>
                    <a:gd name="connsiteY0" fmla="*/ 0 h 4122811"/>
                    <a:gd name="connsiteX1" fmla="*/ 3983701 w 4134891"/>
                    <a:gd name="connsiteY1" fmla="*/ 333375 h 4122811"/>
                    <a:gd name="connsiteX2" fmla="*/ 564226 w 4134891"/>
                    <a:gd name="connsiteY2" fmla="*/ 4059208 h 4122811"/>
                    <a:gd name="connsiteX3" fmla="*/ 0 w 4134891"/>
                    <a:gd name="connsiteY3" fmla="*/ 3626773 h 4122811"/>
                    <a:gd name="connsiteX4" fmla="*/ 3669376 w 4134891"/>
                    <a:gd name="connsiteY4" fmla="*/ 0 h 4122811"/>
                    <a:gd name="connsiteX0" fmla="*/ 3669376 w 4134891"/>
                    <a:gd name="connsiteY0" fmla="*/ 0 h 4122811"/>
                    <a:gd name="connsiteX1" fmla="*/ 3983701 w 4134891"/>
                    <a:gd name="connsiteY1" fmla="*/ 333375 h 4122811"/>
                    <a:gd name="connsiteX2" fmla="*/ 564226 w 4134891"/>
                    <a:gd name="connsiteY2" fmla="*/ 4059208 h 4122811"/>
                    <a:gd name="connsiteX3" fmla="*/ 0 w 4134891"/>
                    <a:gd name="connsiteY3" fmla="*/ 3626773 h 4122811"/>
                    <a:gd name="connsiteX4" fmla="*/ 3669376 w 4134891"/>
                    <a:gd name="connsiteY4" fmla="*/ 0 h 4122811"/>
                    <a:gd name="connsiteX0" fmla="*/ 3669376 w 4134891"/>
                    <a:gd name="connsiteY0" fmla="*/ 0 h 4122811"/>
                    <a:gd name="connsiteX1" fmla="*/ 3983701 w 4134891"/>
                    <a:gd name="connsiteY1" fmla="*/ 333375 h 4122811"/>
                    <a:gd name="connsiteX2" fmla="*/ 564226 w 4134891"/>
                    <a:gd name="connsiteY2" fmla="*/ 4059208 h 4122811"/>
                    <a:gd name="connsiteX3" fmla="*/ 0 w 4134891"/>
                    <a:gd name="connsiteY3" fmla="*/ 3626773 h 4122811"/>
                    <a:gd name="connsiteX4" fmla="*/ 3669376 w 4134891"/>
                    <a:gd name="connsiteY4" fmla="*/ 0 h 4122811"/>
                    <a:gd name="connsiteX0" fmla="*/ 3669376 w 4134891"/>
                    <a:gd name="connsiteY0" fmla="*/ 0 h 4122811"/>
                    <a:gd name="connsiteX1" fmla="*/ 3983701 w 4134891"/>
                    <a:gd name="connsiteY1" fmla="*/ 333375 h 4122811"/>
                    <a:gd name="connsiteX2" fmla="*/ 564226 w 4134891"/>
                    <a:gd name="connsiteY2" fmla="*/ 4059208 h 4122811"/>
                    <a:gd name="connsiteX3" fmla="*/ 0 w 4134891"/>
                    <a:gd name="connsiteY3" fmla="*/ 3626773 h 4122811"/>
                    <a:gd name="connsiteX4" fmla="*/ 3669376 w 4134891"/>
                    <a:gd name="connsiteY4" fmla="*/ 0 h 4122811"/>
                    <a:gd name="connsiteX0" fmla="*/ 3669376 w 4134891"/>
                    <a:gd name="connsiteY0" fmla="*/ 0 h 4122811"/>
                    <a:gd name="connsiteX1" fmla="*/ 3983701 w 4134891"/>
                    <a:gd name="connsiteY1" fmla="*/ 333375 h 4122811"/>
                    <a:gd name="connsiteX2" fmla="*/ 564226 w 4134891"/>
                    <a:gd name="connsiteY2" fmla="*/ 4059208 h 4122811"/>
                    <a:gd name="connsiteX3" fmla="*/ 0 w 4134891"/>
                    <a:gd name="connsiteY3" fmla="*/ 3626773 h 4122811"/>
                    <a:gd name="connsiteX4" fmla="*/ 3669376 w 4134891"/>
                    <a:gd name="connsiteY4" fmla="*/ 0 h 4122811"/>
                    <a:gd name="connsiteX0" fmla="*/ 3669376 w 4134891"/>
                    <a:gd name="connsiteY0" fmla="*/ 0 h 4122811"/>
                    <a:gd name="connsiteX1" fmla="*/ 3983701 w 4134891"/>
                    <a:gd name="connsiteY1" fmla="*/ 333375 h 4122811"/>
                    <a:gd name="connsiteX2" fmla="*/ 564226 w 4134891"/>
                    <a:gd name="connsiteY2" fmla="*/ 4059208 h 4122811"/>
                    <a:gd name="connsiteX3" fmla="*/ 0 w 4134891"/>
                    <a:gd name="connsiteY3" fmla="*/ 3626773 h 4122811"/>
                    <a:gd name="connsiteX4" fmla="*/ 3669376 w 4134891"/>
                    <a:gd name="connsiteY4" fmla="*/ 0 h 4122811"/>
                    <a:gd name="connsiteX0" fmla="*/ 3669376 w 4134891"/>
                    <a:gd name="connsiteY0" fmla="*/ 0 h 4122811"/>
                    <a:gd name="connsiteX1" fmla="*/ 3983701 w 4134891"/>
                    <a:gd name="connsiteY1" fmla="*/ 333375 h 4122811"/>
                    <a:gd name="connsiteX2" fmla="*/ 564226 w 4134891"/>
                    <a:gd name="connsiteY2" fmla="*/ 4059208 h 4122811"/>
                    <a:gd name="connsiteX3" fmla="*/ 0 w 4134891"/>
                    <a:gd name="connsiteY3" fmla="*/ 3626773 h 4122811"/>
                    <a:gd name="connsiteX4" fmla="*/ 3669376 w 4134891"/>
                    <a:gd name="connsiteY4" fmla="*/ 0 h 4122811"/>
                    <a:gd name="connsiteX0" fmla="*/ 3669376 w 4135177"/>
                    <a:gd name="connsiteY0" fmla="*/ 0 h 4095619"/>
                    <a:gd name="connsiteX1" fmla="*/ 3983701 w 4135177"/>
                    <a:gd name="connsiteY1" fmla="*/ 333375 h 4095619"/>
                    <a:gd name="connsiteX2" fmla="*/ 569768 w 4135177"/>
                    <a:gd name="connsiteY2" fmla="*/ 4031499 h 4095619"/>
                    <a:gd name="connsiteX3" fmla="*/ 0 w 4135177"/>
                    <a:gd name="connsiteY3" fmla="*/ 3626773 h 4095619"/>
                    <a:gd name="connsiteX4" fmla="*/ 3669376 w 4135177"/>
                    <a:gd name="connsiteY4" fmla="*/ 0 h 4095619"/>
                    <a:gd name="connsiteX0" fmla="*/ 3669376 w 4134605"/>
                    <a:gd name="connsiteY0" fmla="*/ 0 h 4111933"/>
                    <a:gd name="connsiteX1" fmla="*/ 3983701 w 4134605"/>
                    <a:gd name="connsiteY1" fmla="*/ 333375 h 4111933"/>
                    <a:gd name="connsiteX2" fmla="*/ 558684 w 4134605"/>
                    <a:gd name="connsiteY2" fmla="*/ 4048124 h 4111933"/>
                    <a:gd name="connsiteX3" fmla="*/ 0 w 4134605"/>
                    <a:gd name="connsiteY3" fmla="*/ 3626773 h 4111933"/>
                    <a:gd name="connsiteX4" fmla="*/ 3669376 w 4134605"/>
                    <a:gd name="connsiteY4" fmla="*/ 0 h 4111933"/>
                    <a:gd name="connsiteX0" fmla="*/ 3669376 w 4122261"/>
                    <a:gd name="connsiteY0" fmla="*/ 0 h 3981506"/>
                    <a:gd name="connsiteX1" fmla="*/ 3983701 w 4122261"/>
                    <a:gd name="connsiteY1" fmla="*/ 333375 h 3981506"/>
                    <a:gd name="connsiteX2" fmla="*/ 298218 w 4122261"/>
                    <a:gd name="connsiteY2" fmla="*/ 3915121 h 3981506"/>
                    <a:gd name="connsiteX3" fmla="*/ 0 w 4122261"/>
                    <a:gd name="connsiteY3" fmla="*/ 3626773 h 3981506"/>
                    <a:gd name="connsiteX4" fmla="*/ 3669376 w 4122261"/>
                    <a:gd name="connsiteY4" fmla="*/ 0 h 3981506"/>
                    <a:gd name="connsiteX0" fmla="*/ 3669376 w 4122261"/>
                    <a:gd name="connsiteY0" fmla="*/ 0 h 3981506"/>
                    <a:gd name="connsiteX1" fmla="*/ 3983701 w 4122261"/>
                    <a:gd name="connsiteY1" fmla="*/ 333375 h 3981506"/>
                    <a:gd name="connsiteX2" fmla="*/ 298218 w 4122261"/>
                    <a:gd name="connsiteY2" fmla="*/ 3915121 h 3981506"/>
                    <a:gd name="connsiteX3" fmla="*/ 0 w 4122261"/>
                    <a:gd name="connsiteY3" fmla="*/ 3626773 h 3981506"/>
                    <a:gd name="connsiteX4" fmla="*/ 3669376 w 4122261"/>
                    <a:gd name="connsiteY4" fmla="*/ 0 h 3981506"/>
                    <a:gd name="connsiteX0" fmla="*/ 3669376 w 4122261"/>
                    <a:gd name="connsiteY0" fmla="*/ 0 h 3981506"/>
                    <a:gd name="connsiteX1" fmla="*/ 3983701 w 4122261"/>
                    <a:gd name="connsiteY1" fmla="*/ 333375 h 3981506"/>
                    <a:gd name="connsiteX2" fmla="*/ 298218 w 4122261"/>
                    <a:gd name="connsiteY2" fmla="*/ 3915121 h 3981506"/>
                    <a:gd name="connsiteX3" fmla="*/ 0 w 4122261"/>
                    <a:gd name="connsiteY3" fmla="*/ 3626773 h 3981506"/>
                    <a:gd name="connsiteX4" fmla="*/ 3669376 w 4122261"/>
                    <a:gd name="connsiteY4" fmla="*/ 0 h 3981506"/>
                    <a:gd name="connsiteX0" fmla="*/ 3669376 w 4120587"/>
                    <a:gd name="connsiteY0" fmla="*/ 0 h 3976075"/>
                    <a:gd name="connsiteX1" fmla="*/ 3983701 w 4120587"/>
                    <a:gd name="connsiteY1" fmla="*/ 333375 h 3976075"/>
                    <a:gd name="connsiteX2" fmla="*/ 259426 w 4120587"/>
                    <a:gd name="connsiteY2" fmla="*/ 3909579 h 3976075"/>
                    <a:gd name="connsiteX3" fmla="*/ 0 w 4120587"/>
                    <a:gd name="connsiteY3" fmla="*/ 3626773 h 3976075"/>
                    <a:gd name="connsiteX4" fmla="*/ 3669376 w 4120587"/>
                    <a:gd name="connsiteY4" fmla="*/ 0 h 3976075"/>
                    <a:gd name="connsiteX0" fmla="*/ 3669376 w 4119183"/>
                    <a:gd name="connsiteY0" fmla="*/ 0 h 3959787"/>
                    <a:gd name="connsiteX1" fmla="*/ 3983701 w 4119183"/>
                    <a:gd name="connsiteY1" fmla="*/ 333375 h 3959787"/>
                    <a:gd name="connsiteX2" fmla="*/ 226175 w 4119183"/>
                    <a:gd name="connsiteY2" fmla="*/ 3892953 h 3959787"/>
                    <a:gd name="connsiteX3" fmla="*/ 0 w 4119183"/>
                    <a:gd name="connsiteY3" fmla="*/ 3626773 h 3959787"/>
                    <a:gd name="connsiteX4" fmla="*/ 3669376 w 4119183"/>
                    <a:gd name="connsiteY4" fmla="*/ 0 h 3959787"/>
                    <a:gd name="connsiteX0" fmla="*/ 3691544 w 4141351"/>
                    <a:gd name="connsiteY0" fmla="*/ 0 h 3959787"/>
                    <a:gd name="connsiteX1" fmla="*/ 4005869 w 4141351"/>
                    <a:gd name="connsiteY1" fmla="*/ 333375 h 3959787"/>
                    <a:gd name="connsiteX2" fmla="*/ 248343 w 4141351"/>
                    <a:gd name="connsiteY2" fmla="*/ 3892953 h 3959787"/>
                    <a:gd name="connsiteX3" fmla="*/ 0 w 4141351"/>
                    <a:gd name="connsiteY3" fmla="*/ 3615690 h 3959787"/>
                    <a:gd name="connsiteX4" fmla="*/ 3691544 w 4141351"/>
                    <a:gd name="connsiteY4" fmla="*/ 0 h 3959787"/>
                    <a:gd name="connsiteX0" fmla="*/ 3691544 w 4141351"/>
                    <a:gd name="connsiteY0" fmla="*/ 0 h 3959787"/>
                    <a:gd name="connsiteX1" fmla="*/ 4005869 w 4141351"/>
                    <a:gd name="connsiteY1" fmla="*/ 333375 h 3959787"/>
                    <a:gd name="connsiteX2" fmla="*/ 248343 w 4141351"/>
                    <a:gd name="connsiteY2" fmla="*/ 3892953 h 3959787"/>
                    <a:gd name="connsiteX3" fmla="*/ 0 w 4141351"/>
                    <a:gd name="connsiteY3" fmla="*/ 3615690 h 3959787"/>
                    <a:gd name="connsiteX4" fmla="*/ 3691544 w 4141351"/>
                    <a:gd name="connsiteY4" fmla="*/ 0 h 3959787"/>
                    <a:gd name="connsiteX0" fmla="*/ 3691544 w 4142992"/>
                    <a:gd name="connsiteY0" fmla="*/ 0 h 3986935"/>
                    <a:gd name="connsiteX1" fmla="*/ 4005869 w 4142992"/>
                    <a:gd name="connsiteY1" fmla="*/ 333375 h 3986935"/>
                    <a:gd name="connsiteX2" fmla="*/ 287135 w 4142992"/>
                    <a:gd name="connsiteY2" fmla="*/ 3920662 h 3986935"/>
                    <a:gd name="connsiteX3" fmla="*/ 0 w 4142992"/>
                    <a:gd name="connsiteY3" fmla="*/ 3615690 h 3986935"/>
                    <a:gd name="connsiteX4" fmla="*/ 3691544 w 4142992"/>
                    <a:gd name="connsiteY4" fmla="*/ 0 h 3986935"/>
                    <a:gd name="connsiteX0" fmla="*/ 3691544 w 4142992"/>
                    <a:gd name="connsiteY0" fmla="*/ 0 h 3986935"/>
                    <a:gd name="connsiteX1" fmla="*/ 4005869 w 4142992"/>
                    <a:gd name="connsiteY1" fmla="*/ 333375 h 3986935"/>
                    <a:gd name="connsiteX2" fmla="*/ 287135 w 4142992"/>
                    <a:gd name="connsiteY2" fmla="*/ 3920662 h 3986935"/>
                    <a:gd name="connsiteX3" fmla="*/ 0 w 4142992"/>
                    <a:gd name="connsiteY3" fmla="*/ 3615690 h 3986935"/>
                    <a:gd name="connsiteX4" fmla="*/ 3691544 w 4142992"/>
                    <a:gd name="connsiteY4" fmla="*/ 0 h 3986935"/>
                    <a:gd name="connsiteX0" fmla="*/ 3691544 w 4142992"/>
                    <a:gd name="connsiteY0" fmla="*/ 0 h 3976075"/>
                    <a:gd name="connsiteX1" fmla="*/ 4005869 w 4142992"/>
                    <a:gd name="connsiteY1" fmla="*/ 333375 h 3976075"/>
                    <a:gd name="connsiteX2" fmla="*/ 287135 w 4142992"/>
                    <a:gd name="connsiteY2" fmla="*/ 3909579 h 3976075"/>
                    <a:gd name="connsiteX3" fmla="*/ 0 w 4142992"/>
                    <a:gd name="connsiteY3" fmla="*/ 3615690 h 3976075"/>
                    <a:gd name="connsiteX4" fmla="*/ 3691544 w 4142992"/>
                    <a:gd name="connsiteY4" fmla="*/ 0 h 3976075"/>
                    <a:gd name="connsiteX0" fmla="*/ 3691544 w 4134051"/>
                    <a:gd name="connsiteY0" fmla="*/ 0 h 4118596"/>
                    <a:gd name="connsiteX1" fmla="*/ 4005869 w 4134051"/>
                    <a:gd name="connsiteY1" fmla="*/ 333375 h 4118596"/>
                    <a:gd name="connsiteX2" fmla="*/ 287135 w 4134051"/>
                    <a:gd name="connsiteY2" fmla="*/ 3909579 h 4118596"/>
                    <a:gd name="connsiteX3" fmla="*/ 0 w 4134051"/>
                    <a:gd name="connsiteY3" fmla="*/ 3615690 h 4118596"/>
                    <a:gd name="connsiteX4" fmla="*/ 3691544 w 4134051"/>
                    <a:gd name="connsiteY4" fmla="*/ 0 h 4118596"/>
                    <a:gd name="connsiteX0" fmla="*/ 3691544 w 4134051"/>
                    <a:gd name="connsiteY0" fmla="*/ 0 h 4102789"/>
                    <a:gd name="connsiteX1" fmla="*/ 4005869 w 4134051"/>
                    <a:gd name="connsiteY1" fmla="*/ 333375 h 4102789"/>
                    <a:gd name="connsiteX2" fmla="*/ 287135 w 4134051"/>
                    <a:gd name="connsiteY2" fmla="*/ 3892954 h 4102789"/>
                    <a:gd name="connsiteX3" fmla="*/ 0 w 4134051"/>
                    <a:gd name="connsiteY3" fmla="*/ 3615690 h 4102789"/>
                    <a:gd name="connsiteX4" fmla="*/ 3691544 w 4134051"/>
                    <a:gd name="connsiteY4" fmla="*/ 0 h 4102789"/>
                    <a:gd name="connsiteX0" fmla="*/ 3691544 w 4122504"/>
                    <a:gd name="connsiteY0" fmla="*/ 0 h 4104466"/>
                    <a:gd name="connsiteX1" fmla="*/ 4005869 w 4122504"/>
                    <a:gd name="connsiteY1" fmla="*/ 333375 h 4104466"/>
                    <a:gd name="connsiteX2" fmla="*/ 287135 w 4122504"/>
                    <a:gd name="connsiteY2" fmla="*/ 3892954 h 4104466"/>
                    <a:gd name="connsiteX3" fmla="*/ 0 w 4122504"/>
                    <a:gd name="connsiteY3" fmla="*/ 3615690 h 4104466"/>
                    <a:gd name="connsiteX4" fmla="*/ 3691544 w 4122504"/>
                    <a:gd name="connsiteY4" fmla="*/ 0 h 4104466"/>
                    <a:gd name="connsiteX0" fmla="*/ 3691544 w 4122504"/>
                    <a:gd name="connsiteY0" fmla="*/ 0 h 4104466"/>
                    <a:gd name="connsiteX1" fmla="*/ 4005869 w 4122504"/>
                    <a:gd name="connsiteY1" fmla="*/ 333375 h 4104466"/>
                    <a:gd name="connsiteX2" fmla="*/ 287135 w 4122504"/>
                    <a:gd name="connsiteY2" fmla="*/ 3892954 h 4104466"/>
                    <a:gd name="connsiteX3" fmla="*/ 0 w 4122504"/>
                    <a:gd name="connsiteY3" fmla="*/ 3615690 h 4104466"/>
                    <a:gd name="connsiteX4" fmla="*/ 3691544 w 4122504"/>
                    <a:gd name="connsiteY4" fmla="*/ 0 h 4104466"/>
                    <a:gd name="connsiteX0" fmla="*/ 3691544 w 4121907"/>
                    <a:gd name="connsiteY0" fmla="*/ 0 h 4086367"/>
                    <a:gd name="connsiteX1" fmla="*/ 4005869 w 4121907"/>
                    <a:gd name="connsiteY1" fmla="*/ 333375 h 4086367"/>
                    <a:gd name="connsiteX2" fmla="*/ 268085 w 4121907"/>
                    <a:gd name="connsiteY2" fmla="*/ 3873904 h 4086367"/>
                    <a:gd name="connsiteX3" fmla="*/ 0 w 4121907"/>
                    <a:gd name="connsiteY3" fmla="*/ 3615690 h 4086367"/>
                    <a:gd name="connsiteX4" fmla="*/ 3691544 w 4121907"/>
                    <a:gd name="connsiteY4" fmla="*/ 0 h 4086367"/>
                    <a:gd name="connsiteX0" fmla="*/ 3691544 w 4126498"/>
                    <a:gd name="connsiteY0" fmla="*/ 0 h 4117288"/>
                    <a:gd name="connsiteX1" fmla="*/ 4005869 w 4126498"/>
                    <a:gd name="connsiteY1" fmla="*/ 333375 h 4117288"/>
                    <a:gd name="connsiteX2" fmla="*/ 268085 w 4126498"/>
                    <a:gd name="connsiteY2" fmla="*/ 3873904 h 4117288"/>
                    <a:gd name="connsiteX3" fmla="*/ 0 w 4126498"/>
                    <a:gd name="connsiteY3" fmla="*/ 3615690 h 4117288"/>
                    <a:gd name="connsiteX4" fmla="*/ 3691544 w 4126498"/>
                    <a:gd name="connsiteY4" fmla="*/ 0 h 4117288"/>
                    <a:gd name="connsiteX0" fmla="*/ 3691544 w 4122770"/>
                    <a:gd name="connsiteY0" fmla="*/ 0 h 4121788"/>
                    <a:gd name="connsiteX1" fmla="*/ 4005869 w 4122770"/>
                    <a:gd name="connsiteY1" fmla="*/ 333375 h 4121788"/>
                    <a:gd name="connsiteX2" fmla="*/ 268085 w 4122770"/>
                    <a:gd name="connsiteY2" fmla="*/ 3873904 h 4121788"/>
                    <a:gd name="connsiteX3" fmla="*/ 0 w 4122770"/>
                    <a:gd name="connsiteY3" fmla="*/ 3615690 h 4121788"/>
                    <a:gd name="connsiteX4" fmla="*/ 3691544 w 4122770"/>
                    <a:gd name="connsiteY4" fmla="*/ 0 h 4121788"/>
                    <a:gd name="connsiteX0" fmla="*/ 3691544 w 4120635"/>
                    <a:gd name="connsiteY0" fmla="*/ 0 h 4120286"/>
                    <a:gd name="connsiteX1" fmla="*/ 4005869 w 4120635"/>
                    <a:gd name="connsiteY1" fmla="*/ 333375 h 4120286"/>
                    <a:gd name="connsiteX2" fmla="*/ 268085 w 4120635"/>
                    <a:gd name="connsiteY2" fmla="*/ 3873904 h 4120286"/>
                    <a:gd name="connsiteX3" fmla="*/ 0 w 4120635"/>
                    <a:gd name="connsiteY3" fmla="*/ 3615690 h 4120286"/>
                    <a:gd name="connsiteX4" fmla="*/ 3691544 w 4120635"/>
                    <a:gd name="connsiteY4" fmla="*/ 0 h 4120286"/>
                    <a:gd name="connsiteX0" fmla="*/ 3691544 w 4135145"/>
                    <a:gd name="connsiteY0" fmla="*/ 0 h 4120286"/>
                    <a:gd name="connsiteX1" fmla="*/ 4005869 w 4135145"/>
                    <a:gd name="connsiteY1" fmla="*/ 333375 h 4120286"/>
                    <a:gd name="connsiteX2" fmla="*/ 268085 w 4135145"/>
                    <a:gd name="connsiteY2" fmla="*/ 3873904 h 4120286"/>
                    <a:gd name="connsiteX3" fmla="*/ 0 w 4135145"/>
                    <a:gd name="connsiteY3" fmla="*/ 3615690 h 4120286"/>
                    <a:gd name="connsiteX4" fmla="*/ 3691544 w 4135145"/>
                    <a:gd name="connsiteY4" fmla="*/ 0 h 4120286"/>
                    <a:gd name="connsiteX0" fmla="*/ 3691544 w 4135988"/>
                    <a:gd name="connsiteY0" fmla="*/ 0 h 3958785"/>
                    <a:gd name="connsiteX1" fmla="*/ 4005869 w 4135988"/>
                    <a:gd name="connsiteY1" fmla="*/ 333375 h 3958785"/>
                    <a:gd name="connsiteX2" fmla="*/ 268085 w 4135988"/>
                    <a:gd name="connsiteY2" fmla="*/ 3873904 h 3958785"/>
                    <a:gd name="connsiteX3" fmla="*/ 0 w 4135988"/>
                    <a:gd name="connsiteY3" fmla="*/ 3615690 h 3958785"/>
                    <a:gd name="connsiteX4" fmla="*/ 3691544 w 4135988"/>
                    <a:gd name="connsiteY4" fmla="*/ 0 h 3958785"/>
                    <a:gd name="connsiteX0" fmla="*/ 3691544 w 4126744"/>
                    <a:gd name="connsiteY0" fmla="*/ 0 h 4125101"/>
                    <a:gd name="connsiteX1" fmla="*/ 4005869 w 4126744"/>
                    <a:gd name="connsiteY1" fmla="*/ 333375 h 4125101"/>
                    <a:gd name="connsiteX2" fmla="*/ 268085 w 4126744"/>
                    <a:gd name="connsiteY2" fmla="*/ 3873904 h 4125101"/>
                    <a:gd name="connsiteX3" fmla="*/ 0 w 4126744"/>
                    <a:gd name="connsiteY3" fmla="*/ 3615690 h 4125101"/>
                    <a:gd name="connsiteX4" fmla="*/ 3691544 w 4126744"/>
                    <a:gd name="connsiteY4" fmla="*/ 0 h 4125101"/>
                    <a:gd name="connsiteX0" fmla="*/ 3691544 w 4133762"/>
                    <a:gd name="connsiteY0" fmla="*/ 0 h 4117887"/>
                    <a:gd name="connsiteX1" fmla="*/ 4005869 w 4133762"/>
                    <a:gd name="connsiteY1" fmla="*/ 333375 h 4117887"/>
                    <a:gd name="connsiteX2" fmla="*/ 268085 w 4133762"/>
                    <a:gd name="connsiteY2" fmla="*/ 3873904 h 4117887"/>
                    <a:gd name="connsiteX3" fmla="*/ 0 w 4133762"/>
                    <a:gd name="connsiteY3" fmla="*/ 3615690 h 4117887"/>
                    <a:gd name="connsiteX4" fmla="*/ 3691544 w 4133762"/>
                    <a:gd name="connsiteY4" fmla="*/ 0 h 4117887"/>
                    <a:gd name="connsiteX0" fmla="*/ 3691544 w 4163756"/>
                    <a:gd name="connsiteY0" fmla="*/ 0 h 4131277"/>
                    <a:gd name="connsiteX1" fmla="*/ 4005869 w 4163756"/>
                    <a:gd name="connsiteY1" fmla="*/ 333375 h 4131277"/>
                    <a:gd name="connsiteX2" fmla="*/ 268085 w 4163756"/>
                    <a:gd name="connsiteY2" fmla="*/ 3873904 h 4131277"/>
                    <a:gd name="connsiteX3" fmla="*/ 0 w 4163756"/>
                    <a:gd name="connsiteY3" fmla="*/ 3615690 h 4131277"/>
                    <a:gd name="connsiteX4" fmla="*/ 3691544 w 4163756"/>
                    <a:gd name="connsiteY4" fmla="*/ 0 h 4131277"/>
                    <a:gd name="connsiteX0" fmla="*/ 3691544 w 4163756"/>
                    <a:gd name="connsiteY0" fmla="*/ 0 h 4128666"/>
                    <a:gd name="connsiteX1" fmla="*/ 4005869 w 4163756"/>
                    <a:gd name="connsiteY1" fmla="*/ 333375 h 4128666"/>
                    <a:gd name="connsiteX2" fmla="*/ 268085 w 4163756"/>
                    <a:gd name="connsiteY2" fmla="*/ 3873904 h 4128666"/>
                    <a:gd name="connsiteX3" fmla="*/ 0 w 4163756"/>
                    <a:gd name="connsiteY3" fmla="*/ 3615690 h 4128666"/>
                    <a:gd name="connsiteX4" fmla="*/ 3691544 w 4163756"/>
                    <a:gd name="connsiteY4" fmla="*/ 0 h 4128666"/>
                    <a:gd name="connsiteX0" fmla="*/ 3691544 w 4161556"/>
                    <a:gd name="connsiteY0" fmla="*/ 0 h 4113975"/>
                    <a:gd name="connsiteX1" fmla="*/ 4005869 w 4161556"/>
                    <a:gd name="connsiteY1" fmla="*/ 333375 h 4113975"/>
                    <a:gd name="connsiteX2" fmla="*/ 268085 w 4161556"/>
                    <a:gd name="connsiteY2" fmla="*/ 3873904 h 4113975"/>
                    <a:gd name="connsiteX3" fmla="*/ 0 w 4161556"/>
                    <a:gd name="connsiteY3" fmla="*/ 3615690 h 4113975"/>
                    <a:gd name="connsiteX4" fmla="*/ 3691544 w 4161556"/>
                    <a:gd name="connsiteY4" fmla="*/ 0 h 4113975"/>
                    <a:gd name="connsiteX0" fmla="*/ 3691544 w 4155281"/>
                    <a:gd name="connsiteY0" fmla="*/ 0 h 4131134"/>
                    <a:gd name="connsiteX1" fmla="*/ 4005869 w 4155281"/>
                    <a:gd name="connsiteY1" fmla="*/ 333375 h 4131134"/>
                    <a:gd name="connsiteX2" fmla="*/ 268085 w 4155281"/>
                    <a:gd name="connsiteY2" fmla="*/ 3873904 h 4131134"/>
                    <a:gd name="connsiteX3" fmla="*/ 0 w 4155281"/>
                    <a:gd name="connsiteY3" fmla="*/ 3615690 h 4131134"/>
                    <a:gd name="connsiteX4" fmla="*/ 3691544 w 4155281"/>
                    <a:gd name="connsiteY4" fmla="*/ 0 h 4131134"/>
                    <a:gd name="connsiteX0" fmla="*/ 3691544 w 4165978"/>
                    <a:gd name="connsiteY0" fmla="*/ 0 h 4137340"/>
                    <a:gd name="connsiteX1" fmla="*/ 4005869 w 4165978"/>
                    <a:gd name="connsiteY1" fmla="*/ 333375 h 4137340"/>
                    <a:gd name="connsiteX2" fmla="*/ 268085 w 4165978"/>
                    <a:gd name="connsiteY2" fmla="*/ 3873904 h 4137340"/>
                    <a:gd name="connsiteX3" fmla="*/ 0 w 4165978"/>
                    <a:gd name="connsiteY3" fmla="*/ 3615690 h 4137340"/>
                    <a:gd name="connsiteX4" fmla="*/ 3691544 w 4165978"/>
                    <a:gd name="connsiteY4" fmla="*/ 0 h 4137340"/>
                    <a:gd name="connsiteX0" fmla="*/ 3691544 w 4166585"/>
                    <a:gd name="connsiteY0" fmla="*/ 0 h 4112528"/>
                    <a:gd name="connsiteX1" fmla="*/ 4005869 w 4166585"/>
                    <a:gd name="connsiteY1" fmla="*/ 333375 h 4112528"/>
                    <a:gd name="connsiteX2" fmla="*/ 268085 w 4166585"/>
                    <a:gd name="connsiteY2" fmla="*/ 3873904 h 4112528"/>
                    <a:gd name="connsiteX3" fmla="*/ 0 w 4166585"/>
                    <a:gd name="connsiteY3" fmla="*/ 3615690 h 4112528"/>
                    <a:gd name="connsiteX4" fmla="*/ 3691544 w 4166585"/>
                    <a:gd name="connsiteY4" fmla="*/ 0 h 4112528"/>
                    <a:gd name="connsiteX0" fmla="*/ 3691544 w 4169999"/>
                    <a:gd name="connsiteY0" fmla="*/ 0 h 4112528"/>
                    <a:gd name="connsiteX1" fmla="*/ 4005869 w 4169999"/>
                    <a:gd name="connsiteY1" fmla="*/ 333375 h 4112528"/>
                    <a:gd name="connsiteX2" fmla="*/ 268085 w 4169999"/>
                    <a:gd name="connsiteY2" fmla="*/ 3873904 h 4112528"/>
                    <a:gd name="connsiteX3" fmla="*/ 0 w 4169999"/>
                    <a:gd name="connsiteY3" fmla="*/ 3615690 h 4112528"/>
                    <a:gd name="connsiteX4" fmla="*/ 3691544 w 4169999"/>
                    <a:gd name="connsiteY4" fmla="*/ 0 h 4112528"/>
                    <a:gd name="connsiteX0" fmla="*/ 3691544 w 4165375"/>
                    <a:gd name="connsiteY0" fmla="*/ 0 h 4119913"/>
                    <a:gd name="connsiteX1" fmla="*/ 4005869 w 4165375"/>
                    <a:gd name="connsiteY1" fmla="*/ 333375 h 4119913"/>
                    <a:gd name="connsiteX2" fmla="*/ 268085 w 4165375"/>
                    <a:gd name="connsiteY2" fmla="*/ 3873904 h 4119913"/>
                    <a:gd name="connsiteX3" fmla="*/ 0 w 4165375"/>
                    <a:gd name="connsiteY3" fmla="*/ 3615690 h 4119913"/>
                    <a:gd name="connsiteX4" fmla="*/ 3691544 w 4165375"/>
                    <a:gd name="connsiteY4" fmla="*/ 0 h 4119913"/>
                    <a:gd name="connsiteX0" fmla="*/ 3691544 w 4169700"/>
                    <a:gd name="connsiteY0" fmla="*/ 0 h 4122982"/>
                    <a:gd name="connsiteX1" fmla="*/ 4005869 w 4169700"/>
                    <a:gd name="connsiteY1" fmla="*/ 333375 h 4122982"/>
                    <a:gd name="connsiteX2" fmla="*/ 268085 w 4169700"/>
                    <a:gd name="connsiteY2" fmla="*/ 3873904 h 4122982"/>
                    <a:gd name="connsiteX3" fmla="*/ 0 w 4169700"/>
                    <a:gd name="connsiteY3" fmla="*/ 3615690 h 4122982"/>
                    <a:gd name="connsiteX4" fmla="*/ 3691544 w 4169700"/>
                    <a:gd name="connsiteY4" fmla="*/ 0 h 4122982"/>
                    <a:gd name="connsiteX0" fmla="*/ 3691544 w 4165375"/>
                    <a:gd name="connsiteY0" fmla="*/ 0 h 4122982"/>
                    <a:gd name="connsiteX1" fmla="*/ 4005869 w 4165375"/>
                    <a:gd name="connsiteY1" fmla="*/ 333375 h 4122982"/>
                    <a:gd name="connsiteX2" fmla="*/ 268085 w 4165375"/>
                    <a:gd name="connsiteY2" fmla="*/ 3873904 h 4122982"/>
                    <a:gd name="connsiteX3" fmla="*/ 0 w 4165375"/>
                    <a:gd name="connsiteY3" fmla="*/ 3615690 h 4122982"/>
                    <a:gd name="connsiteX4" fmla="*/ 3691544 w 4165375"/>
                    <a:gd name="connsiteY4" fmla="*/ 0 h 4122982"/>
                    <a:gd name="connsiteX0" fmla="*/ 3691544 w 4152898"/>
                    <a:gd name="connsiteY0" fmla="*/ 0 h 4121387"/>
                    <a:gd name="connsiteX1" fmla="*/ 3992853 w 4152898"/>
                    <a:gd name="connsiteY1" fmla="*/ 307342 h 4121387"/>
                    <a:gd name="connsiteX2" fmla="*/ 268085 w 4152898"/>
                    <a:gd name="connsiteY2" fmla="*/ 3873904 h 4121387"/>
                    <a:gd name="connsiteX3" fmla="*/ 0 w 4152898"/>
                    <a:gd name="connsiteY3" fmla="*/ 3615690 h 4121387"/>
                    <a:gd name="connsiteX4" fmla="*/ 3691544 w 4152898"/>
                    <a:gd name="connsiteY4" fmla="*/ 0 h 4121387"/>
                    <a:gd name="connsiteX0" fmla="*/ 3675274 w 4152898"/>
                    <a:gd name="connsiteY0" fmla="*/ 0 h 4121387"/>
                    <a:gd name="connsiteX1" fmla="*/ 3992853 w 4152898"/>
                    <a:gd name="connsiteY1" fmla="*/ 307342 h 4121387"/>
                    <a:gd name="connsiteX2" fmla="*/ 268085 w 4152898"/>
                    <a:gd name="connsiteY2" fmla="*/ 3873904 h 4121387"/>
                    <a:gd name="connsiteX3" fmla="*/ 0 w 4152898"/>
                    <a:gd name="connsiteY3" fmla="*/ 3615690 h 4121387"/>
                    <a:gd name="connsiteX4" fmla="*/ 3675274 w 4152898"/>
                    <a:gd name="connsiteY4" fmla="*/ 0 h 4121387"/>
                    <a:gd name="connsiteX0" fmla="*/ 3740356 w 4152898"/>
                    <a:gd name="connsiteY0" fmla="*/ 0 h 4111625"/>
                    <a:gd name="connsiteX1" fmla="*/ 3992853 w 4152898"/>
                    <a:gd name="connsiteY1" fmla="*/ 297580 h 4111625"/>
                    <a:gd name="connsiteX2" fmla="*/ 268085 w 4152898"/>
                    <a:gd name="connsiteY2" fmla="*/ 3864142 h 4111625"/>
                    <a:gd name="connsiteX3" fmla="*/ 0 w 4152898"/>
                    <a:gd name="connsiteY3" fmla="*/ 3605928 h 4111625"/>
                    <a:gd name="connsiteX4" fmla="*/ 3740356 w 4152898"/>
                    <a:gd name="connsiteY4" fmla="*/ 0 h 4111625"/>
                    <a:gd name="connsiteX0" fmla="*/ 3766389 w 4152898"/>
                    <a:gd name="connsiteY0" fmla="*/ 0 h 3932650"/>
                    <a:gd name="connsiteX1" fmla="*/ 3992853 w 4152898"/>
                    <a:gd name="connsiteY1" fmla="*/ 118605 h 3932650"/>
                    <a:gd name="connsiteX2" fmla="*/ 268085 w 4152898"/>
                    <a:gd name="connsiteY2" fmla="*/ 3685167 h 3932650"/>
                    <a:gd name="connsiteX3" fmla="*/ 0 w 4152898"/>
                    <a:gd name="connsiteY3" fmla="*/ 3426953 h 3932650"/>
                    <a:gd name="connsiteX4" fmla="*/ 3766389 w 4152898"/>
                    <a:gd name="connsiteY4" fmla="*/ 0 h 3932650"/>
                    <a:gd name="connsiteX0" fmla="*/ 3639480 w 4152898"/>
                    <a:gd name="connsiteY0" fmla="*/ 0 h 4179961"/>
                    <a:gd name="connsiteX1" fmla="*/ 3992853 w 4152898"/>
                    <a:gd name="connsiteY1" fmla="*/ 365916 h 4179961"/>
                    <a:gd name="connsiteX2" fmla="*/ 268085 w 4152898"/>
                    <a:gd name="connsiteY2" fmla="*/ 3932478 h 4179961"/>
                    <a:gd name="connsiteX3" fmla="*/ 0 w 4152898"/>
                    <a:gd name="connsiteY3" fmla="*/ 3674264 h 4179961"/>
                    <a:gd name="connsiteX4" fmla="*/ 3639480 w 4152898"/>
                    <a:gd name="connsiteY4" fmla="*/ 0 h 4179961"/>
                    <a:gd name="connsiteX0" fmla="*/ 3639480 w 4123237"/>
                    <a:gd name="connsiteY0" fmla="*/ 0 h 4179383"/>
                    <a:gd name="connsiteX1" fmla="*/ 3961897 w 4123237"/>
                    <a:gd name="connsiteY1" fmla="*/ 356391 h 4179383"/>
                    <a:gd name="connsiteX2" fmla="*/ 268085 w 4123237"/>
                    <a:gd name="connsiteY2" fmla="*/ 3932478 h 4179383"/>
                    <a:gd name="connsiteX3" fmla="*/ 0 w 4123237"/>
                    <a:gd name="connsiteY3" fmla="*/ 3674264 h 4179383"/>
                    <a:gd name="connsiteX4" fmla="*/ 3639480 w 4123237"/>
                    <a:gd name="connsiteY4" fmla="*/ 0 h 4179383"/>
                    <a:gd name="connsiteX0" fmla="*/ 3639480 w 4061698"/>
                    <a:gd name="connsiteY0" fmla="*/ 0 h 4183787"/>
                    <a:gd name="connsiteX1" fmla="*/ 3897603 w 4061698"/>
                    <a:gd name="connsiteY1" fmla="*/ 427828 h 4183787"/>
                    <a:gd name="connsiteX2" fmla="*/ 268085 w 4061698"/>
                    <a:gd name="connsiteY2" fmla="*/ 3932478 h 4183787"/>
                    <a:gd name="connsiteX3" fmla="*/ 0 w 4061698"/>
                    <a:gd name="connsiteY3" fmla="*/ 3674264 h 4183787"/>
                    <a:gd name="connsiteX4" fmla="*/ 3639480 w 4061698"/>
                    <a:gd name="connsiteY4" fmla="*/ 0 h 4183787"/>
                    <a:gd name="connsiteX0" fmla="*/ 3639480 w 4013900"/>
                    <a:gd name="connsiteY0" fmla="*/ 0 h 4170200"/>
                    <a:gd name="connsiteX1" fmla="*/ 3847597 w 4013900"/>
                    <a:gd name="connsiteY1" fmla="*/ 199228 h 4170200"/>
                    <a:gd name="connsiteX2" fmla="*/ 268085 w 4013900"/>
                    <a:gd name="connsiteY2" fmla="*/ 3932478 h 4170200"/>
                    <a:gd name="connsiteX3" fmla="*/ 0 w 4013900"/>
                    <a:gd name="connsiteY3" fmla="*/ 3674264 h 4170200"/>
                    <a:gd name="connsiteX4" fmla="*/ 3639480 w 4013900"/>
                    <a:gd name="connsiteY4" fmla="*/ 0 h 4170200"/>
                    <a:gd name="connsiteX0" fmla="*/ 3644243 w 4013900"/>
                    <a:gd name="connsiteY0" fmla="*/ 0 h 4167819"/>
                    <a:gd name="connsiteX1" fmla="*/ 3847597 w 4013900"/>
                    <a:gd name="connsiteY1" fmla="*/ 196847 h 4167819"/>
                    <a:gd name="connsiteX2" fmla="*/ 268085 w 4013900"/>
                    <a:gd name="connsiteY2" fmla="*/ 3930097 h 4167819"/>
                    <a:gd name="connsiteX3" fmla="*/ 0 w 4013900"/>
                    <a:gd name="connsiteY3" fmla="*/ 3671883 h 4167819"/>
                    <a:gd name="connsiteX4" fmla="*/ 3644243 w 4013900"/>
                    <a:gd name="connsiteY4" fmla="*/ 0 h 4167819"/>
                    <a:gd name="connsiteX0" fmla="*/ 3644243 w 4169740"/>
                    <a:gd name="connsiteY0" fmla="*/ 0 h 4162186"/>
                    <a:gd name="connsiteX1" fmla="*/ 3847597 w 4169740"/>
                    <a:gd name="connsiteY1" fmla="*/ 196847 h 4162186"/>
                    <a:gd name="connsiteX2" fmla="*/ 268085 w 4169740"/>
                    <a:gd name="connsiteY2" fmla="*/ 3930097 h 4162186"/>
                    <a:gd name="connsiteX3" fmla="*/ 0 w 4169740"/>
                    <a:gd name="connsiteY3" fmla="*/ 3671883 h 4162186"/>
                    <a:gd name="connsiteX4" fmla="*/ 3644243 w 4169740"/>
                    <a:gd name="connsiteY4" fmla="*/ 0 h 4162186"/>
                    <a:gd name="connsiteX0" fmla="*/ 3644243 w 4175258"/>
                    <a:gd name="connsiteY0" fmla="*/ 0 h 4166153"/>
                    <a:gd name="connsiteX1" fmla="*/ 3847597 w 4175258"/>
                    <a:gd name="connsiteY1" fmla="*/ 196847 h 4166153"/>
                    <a:gd name="connsiteX2" fmla="*/ 268085 w 4175258"/>
                    <a:gd name="connsiteY2" fmla="*/ 3930097 h 4166153"/>
                    <a:gd name="connsiteX3" fmla="*/ 0 w 4175258"/>
                    <a:gd name="connsiteY3" fmla="*/ 3671883 h 4166153"/>
                    <a:gd name="connsiteX4" fmla="*/ 3644243 w 4175258"/>
                    <a:gd name="connsiteY4" fmla="*/ 0 h 4166153"/>
                    <a:gd name="connsiteX0" fmla="*/ 3644243 w 4173542"/>
                    <a:gd name="connsiteY0" fmla="*/ 0 h 4158236"/>
                    <a:gd name="connsiteX1" fmla="*/ 3847597 w 4173542"/>
                    <a:gd name="connsiteY1" fmla="*/ 196847 h 4158236"/>
                    <a:gd name="connsiteX2" fmla="*/ 268085 w 4173542"/>
                    <a:gd name="connsiteY2" fmla="*/ 3930097 h 4158236"/>
                    <a:gd name="connsiteX3" fmla="*/ 0 w 4173542"/>
                    <a:gd name="connsiteY3" fmla="*/ 3671883 h 4158236"/>
                    <a:gd name="connsiteX4" fmla="*/ 3644243 w 4173542"/>
                    <a:gd name="connsiteY4" fmla="*/ 0 h 4158236"/>
                    <a:gd name="connsiteX0" fmla="*/ 3644243 w 4174827"/>
                    <a:gd name="connsiteY0" fmla="*/ 0 h 4176142"/>
                    <a:gd name="connsiteX1" fmla="*/ 3847597 w 4174827"/>
                    <a:gd name="connsiteY1" fmla="*/ 196847 h 4176142"/>
                    <a:gd name="connsiteX2" fmla="*/ 268085 w 4174827"/>
                    <a:gd name="connsiteY2" fmla="*/ 3930097 h 4176142"/>
                    <a:gd name="connsiteX3" fmla="*/ 0 w 4174827"/>
                    <a:gd name="connsiteY3" fmla="*/ 3671883 h 4176142"/>
                    <a:gd name="connsiteX4" fmla="*/ 3644243 w 4174827"/>
                    <a:gd name="connsiteY4" fmla="*/ 0 h 4176142"/>
                    <a:gd name="connsiteX0" fmla="*/ 3644243 w 4177425"/>
                    <a:gd name="connsiteY0" fmla="*/ 0 h 4138741"/>
                    <a:gd name="connsiteX1" fmla="*/ 3847597 w 4177425"/>
                    <a:gd name="connsiteY1" fmla="*/ 196847 h 4138741"/>
                    <a:gd name="connsiteX2" fmla="*/ 268085 w 4177425"/>
                    <a:gd name="connsiteY2" fmla="*/ 3930097 h 4138741"/>
                    <a:gd name="connsiteX3" fmla="*/ 0 w 4177425"/>
                    <a:gd name="connsiteY3" fmla="*/ 3671883 h 4138741"/>
                    <a:gd name="connsiteX4" fmla="*/ 3644243 w 4177425"/>
                    <a:gd name="connsiteY4" fmla="*/ 0 h 4138741"/>
                    <a:gd name="connsiteX0" fmla="*/ 3644243 w 4177425"/>
                    <a:gd name="connsiteY0" fmla="*/ 0 h 4168143"/>
                    <a:gd name="connsiteX1" fmla="*/ 3847597 w 4177425"/>
                    <a:gd name="connsiteY1" fmla="*/ 196847 h 4168143"/>
                    <a:gd name="connsiteX2" fmla="*/ 268085 w 4177425"/>
                    <a:gd name="connsiteY2" fmla="*/ 3930097 h 4168143"/>
                    <a:gd name="connsiteX3" fmla="*/ 0 w 4177425"/>
                    <a:gd name="connsiteY3" fmla="*/ 3671883 h 4168143"/>
                    <a:gd name="connsiteX4" fmla="*/ 3644243 w 4177425"/>
                    <a:gd name="connsiteY4" fmla="*/ 0 h 4168143"/>
                    <a:gd name="connsiteX0" fmla="*/ 3644243 w 4177425"/>
                    <a:gd name="connsiteY0" fmla="*/ 0 h 4168143"/>
                    <a:gd name="connsiteX1" fmla="*/ 3847597 w 4177425"/>
                    <a:gd name="connsiteY1" fmla="*/ 196847 h 4168143"/>
                    <a:gd name="connsiteX2" fmla="*/ 268085 w 4177425"/>
                    <a:gd name="connsiteY2" fmla="*/ 3930097 h 4168143"/>
                    <a:gd name="connsiteX3" fmla="*/ 0 w 4177425"/>
                    <a:gd name="connsiteY3" fmla="*/ 3671883 h 4168143"/>
                    <a:gd name="connsiteX4" fmla="*/ 3644243 w 4177425"/>
                    <a:gd name="connsiteY4" fmla="*/ 0 h 4168143"/>
                    <a:gd name="connsiteX0" fmla="*/ 3662531 w 4177425"/>
                    <a:gd name="connsiteY0" fmla="*/ 0 h 4158999"/>
                    <a:gd name="connsiteX1" fmla="*/ 3847597 w 4177425"/>
                    <a:gd name="connsiteY1" fmla="*/ 187703 h 4158999"/>
                    <a:gd name="connsiteX2" fmla="*/ 268085 w 4177425"/>
                    <a:gd name="connsiteY2" fmla="*/ 3920953 h 4158999"/>
                    <a:gd name="connsiteX3" fmla="*/ 0 w 4177425"/>
                    <a:gd name="connsiteY3" fmla="*/ 3662739 h 4158999"/>
                    <a:gd name="connsiteX4" fmla="*/ 3662531 w 4177425"/>
                    <a:gd name="connsiteY4" fmla="*/ 0 h 4158999"/>
                    <a:gd name="connsiteX0" fmla="*/ 3653387 w 4177425"/>
                    <a:gd name="connsiteY0" fmla="*/ 0 h 4158999"/>
                    <a:gd name="connsiteX1" fmla="*/ 3847597 w 4177425"/>
                    <a:gd name="connsiteY1" fmla="*/ 187703 h 4158999"/>
                    <a:gd name="connsiteX2" fmla="*/ 268085 w 4177425"/>
                    <a:gd name="connsiteY2" fmla="*/ 3920953 h 4158999"/>
                    <a:gd name="connsiteX3" fmla="*/ 0 w 4177425"/>
                    <a:gd name="connsiteY3" fmla="*/ 3662739 h 4158999"/>
                    <a:gd name="connsiteX4" fmla="*/ 3653387 w 4177425"/>
                    <a:gd name="connsiteY4" fmla="*/ 0 h 4158999"/>
                    <a:gd name="connsiteX0" fmla="*/ 3639671 w 4177425"/>
                    <a:gd name="connsiteY0" fmla="*/ 0 h 4158999"/>
                    <a:gd name="connsiteX1" fmla="*/ 3847597 w 4177425"/>
                    <a:gd name="connsiteY1" fmla="*/ 187703 h 4158999"/>
                    <a:gd name="connsiteX2" fmla="*/ 268085 w 4177425"/>
                    <a:gd name="connsiteY2" fmla="*/ 3920953 h 4158999"/>
                    <a:gd name="connsiteX3" fmla="*/ 0 w 4177425"/>
                    <a:gd name="connsiteY3" fmla="*/ 3662739 h 4158999"/>
                    <a:gd name="connsiteX4" fmla="*/ 3639671 w 4177425"/>
                    <a:gd name="connsiteY4" fmla="*/ 0 h 4158999"/>
                    <a:gd name="connsiteX0" fmla="*/ 3639671 w 4177425"/>
                    <a:gd name="connsiteY0" fmla="*/ 0 h 4158999"/>
                    <a:gd name="connsiteX1" fmla="*/ 3847597 w 4177425"/>
                    <a:gd name="connsiteY1" fmla="*/ 187703 h 4158999"/>
                    <a:gd name="connsiteX2" fmla="*/ 268085 w 4177425"/>
                    <a:gd name="connsiteY2" fmla="*/ 3920953 h 4158999"/>
                    <a:gd name="connsiteX3" fmla="*/ 0 w 4177425"/>
                    <a:gd name="connsiteY3" fmla="*/ 3662739 h 4158999"/>
                    <a:gd name="connsiteX4" fmla="*/ 3639671 w 4177425"/>
                    <a:gd name="connsiteY4" fmla="*/ 0 h 4158999"/>
                    <a:gd name="connsiteX0" fmla="*/ 3639671 w 4152320"/>
                    <a:gd name="connsiteY0" fmla="*/ 0 h 4157583"/>
                    <a:gd name="connsiteX1" fmla="*/ 3847597 w 4152320"/>
                    <a:gd name="connsiteY1" fmla="*/ 187703 h 4157583"/>
                    <a:gd name="connsiteX2" fmla="*/ 268085 w 4152320"/>
                    <a:gd name="connsiteY2" fmla="*/ 3920953 h 4157583"/>
                    <a:gd name="connsiteX3" fmla="*/ 0 w 4152320"/>
                    <a:gd name="connsiteY3" fmla="*/ 3662739 h 4157583"/>
                    <a:gd name="connsiteX4" fmla="*/ 3639671 w 4152320"/>
                    <a:gd name="connsiteY4" fmla="*/ 0 h 4157583"/>
                    <a:gd name="connsiteX0" fmla="*/ 3639671 w 4149210"/>
                    <a:gd name="connsiteY0" fmla="*/ 0 h 4154336"/>
                    <a:gd name="connsiteX1" fmla="*/ 3847597 w 4149210"/>
                    <a:gd name="connsiteY1" fmla="*/ 187703 h 4154336"/>
                    <a:gd name="connsiteX2" fmla="*/ 268085 w 4149210"/>
                    <a:gd name="connsiteY2" fmla="*/ 3920953 h 4154336"/>
                    <a:gd name="connsiteX3" fmla="*/ 0 w 4149210"/>
                    <a:gd name="connsiteY3" fmla="*/ 3662739 h 4154336"/>
                    <a:gd name="connsiteX4" fmla="*/ 3639671 w 4149210"/>
                    <a:gd name="connsiteY4" fmla="*/ 0 h 4154336"/>
                    <a:gd name="connsiteX0" fmla="*/ 3639671 w 4160122"/>
                    <a:gd name="connsiteY0" fmla="*/ 0 h 4155949"/>
                    <a:gd name="connsiteX1" fmla="*/ 3847597 w 4160122"/>
                    <a:gd name="connsiteY1" fmla="*/ 187703 h 4155949"/>
                    <a:gd name="connsiteX2" fmla="*/ 268085 w 4160122"/>
                    <a:gd name="connsiteY2" fmla="*/ 3920953 h 4155949"/>
                    <a:gd name="connsiteX3" fmla="*/ 0 w 4160122"/>
                    <a:gd name="connsiteY3" fmla="*/ 3662739 h 4155949"/>
                    <a:gd name="connsiteX4" fmla="*/ 3639671 w 4160122"/>
                    <a:gd name="connsiteY4" fmla="*/ 0 h 4155949"/>
                    <a:gd name="connsiteX0" fmla="*/ 3639671 w 4166833"/>
                    <a:gd name="connsiteY0" fmla="*/ 0 h 4144176"/>
                    <a:gd name="connsiteX1" fmla="*/ 3847597 w 4166833"/>
                    <a:gd name="connsiteY1" fmla="*/ 187703 h 4144176"/>
                    <a:gd name="connsiteX2" fmla="*/ 268085 w 4166833"/>
                    <a:gd name="connsiteY2" fmla="*/ 3920953 h 4144176"/>
                    <a:gd name="connsiteX3" fmla="*/ 0 w 4166833"/>
                    <a:gd name="connsiteY3" fmla="*/ 3662739 h 4144176"/>
                    <a:gd name="connsiteX4" fmla="*/ 3639671 w 4166833"/>
                    <a:gd name="connsiteY4" fmla="*/ 0 h 4144176"/>
                    <a:gd name="connsiteX0" fmla="*/ 3639671 w 4152685"/>
                    <a:gd name="connsiteY0" fmla="*/ 0 h 4170270"/>
                    <a:gd name="connsiteX1" fmla="*/ 3847597 w 4152685"/>
                    <a:gd name="connsiteY1" fmla="*/ 187703 h 4170270"/>
                    <a:gd name="connsiteX2" fmla="*/ 268085 w 4152685"/>
                    <a:gd name="connsiteY2" fmla="*/ 3920953 h 4170270"/>
                    <a:gd name="connsiteX3" fmla="*/ 0 w 4152685"/>
                    <a:gd name="connsiteY3" fmla="*/ 3662739 h 4170270"/>
                    <a:gd name="connsiteX4" fmla="*/ 3639671 w 4152685"/>
                    <a:gd name="connsiteY4" fmla="*/ 0 h 4170270"/>
                    <a:gd name="connsiteX0" fmla="*/ 3639671 w 4162673"/>
                    <a:gd name="connsiteY0" fmla="*/ 0 h 4177506"/>
                    <a:gd name="connsiteX1" fmla="*/ 3847597 w 4162673"/>
                    <a:gd name="connsiteY1" fmla="*/ 187703 h 4177506"/>
                    <a:gd name="connsiteX2" fmla="*/ 268085 w 4162673"/>
                    <a:gd name="connsiteY2" fmla="*/ 3920953 h 4177506"/>
                    <a:gd name="connsiteX3" fmla="*/ 0 w 4162673"/>
                    <a:gd name="connsiteY3" fmla="*/ 3662739 h 4177506"/>
                    <a:gd name="connsiteX4" fmla="*/ 3639671 w 4162673"/>
                    <a:gd name="connsiteY4" fmla="*/ 0 h 4177506"/>
                    <a:gd name="connsiteX0" fmla="*/ 3639671 w 4161648"/>
                    <a:gd name="connsiteY0" fmla="*/ 0 h 4155949"/>
                    <a:gd name="connsiteX1" fmla="*/ 3847597 w 4161648"/>
                    <a:gd name="connsiteY1" fmla="*/ 187703 h 4155949"/>
                    <a:gd name="connsiteX2" fmla="*/ 268085 w 4161648"/>
                    <a:gd name="connsiteY2" fmla="*/ 3920953 h 4155949"/>
                    <a:gd name="connsiteX3" fmla="*/ 0 w 4161648"/>
                    <a:gd name="connsiteY3" fmla="*/ 3662739 h 4155949"/>
                    <a:gd name="connsiteX4" fmla="*/ 3639671 w 4161648"/>
                    <a:gd name="connsiteY4" fmla="*/ 0 h 4155949"/>
                    <a:gd name="connsiteX0" fmla="*/ 3639671 w 4161648"/>
                    <a:gd name="connsiteY0" fmla="*/ 0 h 4155949"/>
                    <a:gd name="connsiteX1" fmla="*/ 3847597 w 4161648"/>
                    <a:gd name="connsiteY1" fmla="*/ 187703 h 4155949"/>
                    <a:gd name="connsiteX2" fmla="*/ 268085 w 4161648"/>
                    <a:gd name="connsiteY2" fmla="*/ 3920953 h 4155949"/>
                    <a:gd name="connsiteX3" fmla="*/ 0 w 4161648"/>
                    <a:gd name="connsiteY3" fmla="*/ 3662739 h 4155949"/>
                    <a:gd name="connsiteX4" fmla="*/ 3639671 w 4161648"/>
                    <a:gd name="connsiteY4" fmla="*/ 0 h 4155949"/>
                    <a:gd name="connsiteX0" fmla="*/ 3639671 w 4192541"/>
                    <a:gd name="connsiteY0" fmla="*/ 0 h 4157140"/>
                    <a:gd name="connsiteX1" fmla="*/ 3880848 w 4192541"/>
                    <a:gd name="connsiteY1" fmla="*/ 209871 h 4157140"/>
                    <a:gd name="connsiteX2" fmla="*/ 268085 w 4192541"/>
                    <a:gd name="connsiteY2" fmla="*/ 3920953 h 4157140"/>
                    <a:gd name="connsiteX3" fmla="*/ 0 w 4192541"/>
                    <a:gd name="connsiteY3" fmla="*/ 3662739 h 4157140"/>
                    <a:gd name="connsiteX4" fmla="*/ 3639671 w 4192541"/>
                    <a:gd name="connsiteY4" fmla="*/ 0 h 4157140"/>
                    <a:gd name="connsiteX0" fmla="*/ 3639671 w 4156560"/>
                    <a:gd name="connsiteY0" fmla="*/ 0 h 4157923"/>
                    <a:gd name="connsiteX1" fmla="*/ 3880848 w 4156560"/>
                    <a:gd name="connsiteY1" fmla="*/ 209871 h 4157923"/>
                    <a:gd name="connsiteX2" fmla="*/ 268085 w 4156560"/>
                    <a:gd name="connsiteY2" fmla="*/ 3920953 h 4157923"/>
                    <a:gd name="connsiteX3" fmla="*/ 0 w 4156560"/>
                    <a:gd name="connsiteY3" fmla="*/ 3662739 h 4157923"/>
                    <a:gd name="connsiteX4" fmla="*/ 3639671 w 4156560"/>
                    <a:gd name="connsiteY4" fmla="*/ 0 h 4157923"/>
                    <a:gd name="connsiteX0" fmla="*/ 3639671 w 4156560"/>
                    <a:gd name="connsiteY0" fmla="*/ 0 h 4158442"/>
                    <a:gd name="connsiteX1" fmla="*/ 3880848 w 4156560"/>
                    <a:gd name="connsiteY1" fmla="*/ 219396 h 4158442"/>
                    <a:gd name="connsiteX2" fmla="*/ 268085 w 4156560"/>
                    <a:gd name="connsiteY2" fmla="*/ 3920953 h 4158442"/>
                    <a:gd name="connsiteX3" fmla="*/ 0 w 4156560"/>
                    <a:gd name="connsiteY3" fmla="*/ 3662739 h 4158442"/>
                    <a:gd name="connsiteX4" fmla="*/ 3639671 w 4156560"/>
                    <a:gd name="connsiteY4" fmla="*/ 0 h 4158442"/>
                    <a:gd name="connsiteX0" fmla="*/ 3646815 w 4156560"/>
                    <a:gd name="connsiteY0" fmla="*/ 0 h 4158442"/>
                    <a:gd name="connsiteX1" fmla="*/ 3880848 w 4156560"/>
                    <a:gd name="connsiteY1" fmla="*/ 219396 h 4158442"/>
                    <a:gd name="connsiteX2" fmla="*/ 268085 w 4156560"/>
                    <a:gd name="connsiteY2" fmla="*/ 3920953 h 4158442"/>
                    <a:gd name="connsiteX3" fmla="*/ 0 w 4156560"/>
                    <a:gd name="connsiteY3" fmla="*/ 3662739 h 4158442"/>
                    <a:gd name="connsiteX4" fmla="*/ 3646815 w 4156560"/>
                    <a:gd name="connsiteY4" fmla="*/ 0 h 4158442"/>
                    <a:gd name="connsiteX0" fmla="*/ 3646815 w 4156560"/>
                    <a:gd name="connsiteY0" fmla="*/ 0 h 4159093"/>
                    <a:gd name="connsiteX1" fmla="*/ 3880848 w 4156560"/>
                    <a:gd name="connsiteY1" fmla="*/ 231302 h 4159093"/>
                    <a:gd name="connsiteX2" fmla="*/ 268085 w 4156560"/>
                    <a:gd name="connsiteY2" fmla="*/ 3920953 h 4159093"/>
                    <a:gd name="connsiteX3" fmla="*/ 0 w 4156560"/>
                    <a:gd name="connsiteY3" fmla="*/ 3662739 h 4159093"/>
                    <a:gd name="connsiteX4" fmla="*/ 3646815 w 4156560"/>
                    <a:gd name="connsiteY4" fmla="*/ 0 h 4159093"/>
                    <a:gd name="connsiteX0" fmla="*/ 3646815 w 4152107"/>
                    <a:gd name="connsiteY0" fmla="*/ 0 h 4161068"/>
                    <a:gd name="connsiteX1" fmla="*/ 3876085 w 4152107"/>
                    <a:gd name="connsiteY1" fmla="*/ 267021 h 4161068"/>
                    <a:gd name="connsiteX2" fmla="*/ 268085 w 4152107"/>
                    <a:gd name="connsiteY2" fmla="*/ 3920953 h 4161068"/>
                    <a:gd name="connsiteX3" fmla="*/ 0 w 4152107"/>
                    <a:gd name="connsiteY3" fmla="*/ 3662739 h 4161068"/>
                    <a:gd name="connsiteX4" fmla="*/ 3646815 w 4152107"/>
                    <a:gd name="connsiteY4" fmla="*/ 0 h 4161068"/>
                    <a:gd name="connsiteX0" fmla="*/ 3646815 w 4007793"/>
                    <a:gd name="connsiteY0" fmla="*/ 0 h 4160143"/>
                    <a:gd name="connsiteX1" fmla="*/ 3721304 w 4007793"/>
                    <a:gd name="connsiteY1" fmla="*/ 250352 h 4160143"/>
                    <a:gd name="connsiteX2" fmla="*/ 268085 w 4007793"/>
                    <a:gd name="connsiteY2" fmla="*/ 3920953 h 4160143"/>
                    <a:gd name="connsiteX3" fmla="*/ 0 w 4007793"/>
                    <a:gd name="connsiteY3" fmla="*/ 3662739 h 4160143"/>
                    <a:gd name="connsiteX4" fmla="*/ 3646815 w 4007793"/>
                    <a:gd name="connsiteY4" fmla="*/ 0 h 4160143"/>
                    <a:gd name="connsiteX0" fmla="*/ 3646815 w 4072087"/>
                    <a:gd name="connsiteY0" fmla="*/ 0 h 4153353"/>
                    <a:gd name="connsiteX1" fmla="*/ 3790361 w 4072087"/>
                    <a:gd name="connsiteY1" fmla="*/ 124146 h 4153353"/>
                    <a:gd name="connsiteX2" fmla="*/ 268085 w 4072087"/>
                    <a:gd name="connsiteY2" fmla="*/ 3920953 h 4153353"/>
                    <a:gd name="connsiteX3" fmla="*/ 0 w 4072087"/>
                    <a:gd name="connsiteY3" fmla="*/ 3662739 h 4153353"/>
                    <a:gd name="connsiteX4" fmla="*/ 3646815 w 4072087"/>
                    <a:gd name="connsiteY4" fmla="*/ 0 h 4153353"/>
                    <a:gd name="connsiteX0" fmla="*/ 3646815 w 4136531"/>
                    <a:gd name="connsiteY0" fmla="*/ 0 h 4158182"/>
                    <a:gd name="connsiteX1" fmla="*/ 3859417 w 4136531"/>
                    <a:gd name="connsiteY1" fmla="*/ 214633 h 4158182"/>
                    <a:gd name="connsiteX2" fmla="*/ 268085 w 4136531"/>
                    <a:gd name="connsiteY2" fmla="*/ 3920953 h 4158182"/>
                    <a:gd name="connsiteX3" fmla="*/ 0 w 4136531"/>
                    <a:gd name="connsiteY3" fmla="*/ 3662739 h 4158182"/>
                    <a:gd name="connsiteX4" fmla="*/ 3646815 w 4136531"/>
                    <a:gd name="connsiteY4" fmla="*/ 0 h 4158182"/>
                    <a:gd name="connsiteX0" fmla="*/ 3646815 w 4136531"/>
                    <a:gd name="connsiteY0" fmla="*/ 0 h 4158182"/>
                    <a:gd name="connsiteX1" fmla="*/ 3859417 w 4136531"/>
                    <a:gd name="connsiteY1" fmla="*/ 214633 h 4158182"/>
                    <a:gd name="connsiteX2" fmla="*/ 268085 w 4136531"/>
                    <a:gd name="connsiteY2" fmla="*/ 3920953 h 4158182"/>
                    <a:gd name="connsiteX3" fmla="*/ 0 w 4136531"/>
                    <a:gd name="connsiteY3" fmla="*/ 3662739 h 4158182"/>
                    <a:gd name="connsiteX4" fmla="*/ 3646815 w 4136531"/>
                    <a:gd name="connsiteY4" fmla="*/ 0 h 4158182"/>
                    <a:gd name="connsiteX0" fmla="*/ 3646815 w 4186407"/>
                    <a:gd name="connsiteY0" fmla="*/ 0 h 4161974"/>
                    <a:gd name="connsiteX1" fmla="*/ 3912757 w 4186407"/>
                    <a:gd name="connsiteY1" fmla="*/ 283213 h 4161974"/>
                    <a:gd name="connsiteX2" fmla="*/ 268085 w 4186407"/>
                    <a:gd name="connsiteY2" fmla="*/ 3920953 h 4161974"/>
                    <a:gd name="connsiteX3" fmla="*/ 0 w 4186407"/>
                    <a:gd name="connsiteY3" fmla="*/ 3662739 h 4161974"/>
                    <a:gd name="connsiteX4" fmla="*/ 3646815 w 4186407"/>
                    <a:gd name="connsiteY4" fmla="*/ 0 h 4161974"/>
                    <a:gd name="connsiteX0" fmla="*/ 3646815 w 4199992"/>
                    <a:gd name="connsiteY0" fmla="*/ 0 h 4161162"/>
                    <a:gd name="connsiteX1" fmla="*/ 3927271 w 4199992"/>
                    <a:gd name="connsiteY1" fmla="*/ 268699 h 4161162"/>
                    <a:gd name="connsiteX2" fmla="*/ 268085 w 4199992"/>
                    <a:gd name="connsiteY2" fmla="*/ 3920953 h 4161162"/>
                    <a:gd name="connsiteX3" fmla="*/ 0 w 4199992"/>
                    <a:gd name="connsiteY3" fmla="*/ 3662739 h 4161162"/>
                    <a:gd name="connsiteX4" fmla="*/ 3646815 w 4199992"/>
                    <a:gd name="connsiteY4" fmla="*/ 0 h 4161162"/>
                    <a:gd name="connsiteX0" fmla="*/ 3646815 w 4209053"/>
                    <a:gd name="connsiteY0" fmla="*/ 0 h 4165558"/>
                    <a:gd name="connsiteX1" fmla="*/ 3936947 w 4209053"/>
                    <a:gd name="connsiteY1" fmla="*/ 346108 h 4165558"/>
                    <a:gd name="connsiteX2" fmla="*/ 268085 w 4209053"/>
                    <a:gd name="connsiteY2" fmla="*/ 3920953 h 4165558"/>
                    <a:gd name="connsiteX3" fmla="*/ 0 w 4209053"/>
                    <a:gd name="connsiteY3" fmla="*/ 3662739 h 4165558"/>
                    <a:gd name="connsiteX4" fmla="*/ 3646815 w 4209053"/>
                    <a:gd name="connsiteY4" fmla="*/ 0 h 4165558"/>
                    <a:gd name="connsiteX0" fmla="*/ 3646815 w 4190935"/>
                    <a:gd name="connsiteY0" fmla="*/ 0 h 4161432"/>
                    <a:gd name="connsiteX1" fmla="*/ 3917595 w 4190935"/>
                    <a:gd name="connsiteY1" fmla="*/ 273536 h 4161432"/>
                    <a:gd name="connsiteX2" fmla="*/ 268085 w 4190935"/>
                    <a:gd name="connsiteY2" fmla="*/ 3920953 h 4161432"/>
                    <a:gd name="connsiteX3" fmla="*/ 0 w 4190935"/>
                    <a:gd name="connsiteY3" fmla="*/ 3662739 h 4161432"/>
                    <a:gd name="connsiteX4" fmla="*/ 3646815 w 4190935"/>
                    <a:gd name="connsiteY4" fmla="*/ 0 h 4161432"/>
                    <a:gd name="connsiteX0" fmla="*/ 3646815 w 4195463"/>
                    <a:gd name="connsiteY0" fmla="*/ 0 h 4160892"/>
                    <a:gd name="connsiteX1" fmla="*/ 3922433 w 4195463"/>
                    <a:gd name="connsiteY1" fmla="*/ 263859 h 4160892"/>
                    <a:gd name="connsiteX2" fmla="*/ 268085 w 4195463"/>
                    <a:gd name="connsiteY2" fmla="*/ 3920953 h 4160892"/>
                    <a:gd name="connsiteX3" fmla="*/ 0 w 4195463"/>
                    <a:gd name="connsiteY3" fmla="*/ 3662739 h 4160892"/>
                    <a:gd name="connsiteX4" fmla="*/ 3646815 w 4195463"/>
                    <a:gd name="connsiteY4" fmla="*/ 0 h 4160892"/>
                    <a:gd name="connsiteX0" fmla="*/ 3646815 w 4168062"/>
                    <a:gd name="connsiteY0" fmla="*/ 0 h 4159295"/>
                    <a:gd name="connsiteX1" fmla="*/ 3922433 w 4168062"/>
                    <a:gd name="connsiteY1" fmla="*/ 263859 h 4159295"/>
                    <a:gd name="connsiteX2" fmla="*/ 268085 w 4168062"/>
                    <a:gd name="connsiteY2" fmla="*/ 3920953 h 4159295"/>
                    <a:gd name="connsiteX3" fmla="*/ 0 w 4168062"/>
                    <a:gd name="connsiteY3" fmla="*/ 3662739 h 4159295"/>
                    <a:gd name="connsiteX4" fmla="*/ 3646815 w 4168062"/>
                    <a:gd name="connsiteY4" fmla="*/ 0 h 4159295"/>
                    <a:gd name="connsiteX0" fmla="*/ 3646815 w 4175104"/>
                    <a:gd name="connsiteY0" fmla="*/ 0 h 4133337"/>
                    <a:gd name="connsiteX1" fmla="*/ 3922433 w 4175104"/>
                    <a:gd name="connsiteY1" fmla="*/ 263859 h 4133337"/>
                    <a:gd name="connsiteX2" fmla="*/ 268085 w 4175104"/>
                    <a:gd name="connsiteY2" fmla="*/ 3920953 h 4133337"/>
                    <a:gd name="connsiteX3" fmla="*/ 0 w 4175104"/>
                    <a:gd name="connsiteY3" fmla="*/ 3662739 h 4133337"/>
                    <a:gd name="connsiteX4" fmla="*/ 3646815 w 4175104"/>
                    <a:gd name="connsiteY4" fmla="*/ 0 h 4133337"/>
                    <a:gd name="connsiteX0" fmla="*/ 3646815 w 4168062"/>
                    <a:gd name="connsiteY0" fmla="*/ 0 h 4171331"/>
                    <a:gd name="connsiteX1" fmla="*/ 3922433 w 4168062"/>
                    <a:gd name="connsiteY1" fmla="*/ 263859 h 4171331"/>
                    <a:gd name="connsiteX2" fmla="*/ 268085 w 4168062"/>
                    <a:gd name="connsiteY2" fmla="*/ 3920953 h 4171331"/>
                    <a:gd name="connsiteX3" fmla="*/ 0 w 4168062"/>
                    <a:gd name="connsiteY3" fmla="*/ 3662739 h 4171331"/>
                    <a:gd name="connsiteX4" fmla="*/ 3646815 w 4168062"/>
                    <a:gd name="connsiteY4" fmla="*/ 0 h 4171331"/>
                    <a:gd name="connsiteX0" fmla="*/ 3646815 w 4172865"/>
                    <a:gd name="connsiteY0" fmla="*/ 0 h 4140343"/>
                    <a:gd name="connsiteX1" fmla="*/ 3922433 w 4172865"/>
                    <a:gd name="connsiteY1" fmla="*/ 263859 h 4140343"/>
                    <a:gd name="connsiteX2" fmla="*/ 268085 w 4172865"/>
                    <a:gd name="connsiteY2" fmla="*/ 3920953 h 4140343"/>
                    <a:gd name="connsiteX3" fmla="*/ 0 w 4172865"/>
                    <a:gd name="connsiteY3" fmla="*/ 3662739 h 4140343"/>
                    <a:gd name="connsiteX4" fmla="*/ 3646815 w 4172865"/>
                    <a:gd name="connsiteY4" fmla="*/ 0 h 4140343"/>
                    <a:gd name="connsiteX0" fmla="*/ 3646815 w 4178638"/>
                    <a:gd name="connsiteY0" fmla="*/ 0 h 4190948"/>
                    <a:gd name="connsiteX1" fmla="*/ 3922433 w 4178638"/>
                    <a:gd name="connsiteY1" fmla="*/ 263859 h 4190948"/>
                    <a:gd name="connsiteX2" fmla="*/ 359525 w 4178638"/>
                    <a:gd name="connsiteY2" fmla="*/ 3974293 h 4190948"/>
                    <a:gd name="connsiteX3" fmla="*/ 0 w 4178638"/>
                    <a:gd name="connsiteY3" fmla="*/ 3662739 h 4190948"/>
                    <a:gd name="connsiteX4" fmla="*/ 3646815 w 4178638"/>
                    <a:gd name="connsiteY4" fmla="*/ 0 h 4190948"/>
                    <a:gd name="connsiteX0" fmla="*/ 3646815 w 4180974"/>
                    <a:gd name="connsiteY0" fmla="*/ 0 h 4143629"/>
                    <a:gd name="connsiteX1" fmla="*/ 3922433 w 4180974"/>
                    <a:gd name="connsiteY1" fmla="*/ 263859 h 4143629"/>
                    <a:gd name="connsiteX2" fmla="*/ 359525 w 4180974"/>
                    <a:gd name="connsiteY2" fmla="*/ 3974293 h 4143629"/>
                    <a:gd name="connsiteX3" fmla="*/ 0 w 4180974"/>
                    <a:gd name="connsiteY3" fmla="*/ 3662739 h 4143629"/>
                    <a:gd name="connsiteX4" fmla="*/ 3646815 w 4180974"/>
                    <a:gd name="connsiteY4" fmla="*/ 0 h 4143629"/>
                    <a:gd name="connsiteX0" fmla="*/ 3646815 w 4179978"/>
                    <a:gd name="connsiteY0" fmla="*/ 0 h 4158225"/>
                    <a:gd name="connsiteX1" fmla="*/ 3922433 w 4179978"/>
                    <a:gd name="connsiteY1" fmla="*/ 263859 h 4158225"/>
                    <a:gd name="connsiteX2" fmla="*/ 344285 w 4179978"/>
                    <a:gd name="connsiteY2" fmla="*/ 3989533 h 4158225"/>
                    <a:gd name="connsiteX3" fmla="*/ 0 w 4179978"/>
                    <a:gd name="connsiteY3" fmla="*/ 3662739 h 4158225"/>
                    <a:gd name="connsiteX4" fmla="*/ 3646815 w 4179978"/>
                    <a:gd name="connsiteY4" fmla="*/ 0 h 4158225"/>
                    <a:gd name="connsiteX0" fmla="*/ 3646815 w 4179978"/>
                    <a:gd name="connsiteY0" fmla="*/ 0 h 4158225"/>
                    <a:gd name="connsiteX1" fmla="*/ 3922433 w 4179978"/>
                    <a:gd name="connsiteY1" fmla="*/ 263859 h 4158225"/>
                    <a:gd name="connsiteX2" fmla="*/ 344285 w 4179978"/>
                    <a:gd name="connsiteY2" fmla="*/ 3989533 h 4158225"/>
                    <a:gd name="connsiteX3" fmla="*/ 0 w 4179978"/>
                    <a:gd name="connsiteY3" fmla="*/ 3662739 h 4158225"/>
                    <a:gd name="connsiteX4" fmla="*/ 3646815 w 4179978"/>
                    <a:gd name="connsiteY4" fmla="*/ 0 h 4158225"/>
                    <a:gd name="connsiteX0" fmla="*/ 3646815 w 4183289"/>
                    <a:gd name="connsiteY0" fmla="*/ 0 h 4136908"/>
                    <a:gd name="connsiteX1" fmla="*/ 3922433 w 4183289"/>
                    <a:gd name="connsiteY1" fmla="*/ 263859 h 4136908"/>
                    <a:gd name="connsiteX2" fmla="*/ 344285 w 4183289"/>
                    <a:gd name="connsiteY2" fmla="*/ 3989533 h 4136908"/>
                    <a:gd name="connsiteX3" fmla="*/ 0 w 4183289"/>
                    <a:gd name="connsiteY3" fmla="*/ 3662739 h 4136908"/>
                    <a:gd name="connsiteX4" fmla="*/ 3646815 w 4183289"/>
                    <a:gd name="connsiteY4" fmla="*/ 0 h 4136908"/>
                    <a:gd name="connsiteX0" fmla="*/ 3646815 w 4193849"/>
                    <a:gd name="connsiteY0" fmla="*/ 0 h 4210260"/>
                    <a:gd name="connsiteX1" fmla="*/ 3922433 w 4193849"/>
                    <a:gd name="connsiteY1" fmla="*/ 263859 h 4210260"/>
                    <a:gd name="connsiteX2" fmla="*/ 496685 w 4193849"/>
                    <a:gd name="connsiteY2" fmla="*/ 4065733 h 4210260"/>
                    <a:gd name="connsiteX3" fmla="*/ 0 w 4193849"/>
                    <a:gd name="connsiteY3" fmla="*/ 3662739 h 4210260"/>
                    <a:gd name="connsiteX4" fmla="*/ 3646815 w 4193849"/>
                    <a:gd name="connsiteY4" fmla="*/ 0 h 4210260"/>
                    <a:gd name="connsiteX0" fmla="*/ 3646815 w 4187417"/>
                    <a:gd name="connsiteY0" fmla="*/ 0 h 4188243"/>
                    <a:gd name="connsiteX1" fmla="*/ 3922433 w 4187417"/>
                    <a:gd name="connsiteY1" fmla="*/ 263859 h 4188243"/>
                    <a:gd name="connsiteX2" fmla="*/ 405245 w 4187417"/>
                    <a:gd name="connsiteY2" fmla="*/ 4042873 h 4188243"/>
                    <a:gd name="connsiteX3" fmla="*/ 0 w 4187417"/>
                    <a:gd name="connsiteY3" fmla="*/ 3662739 h 4188243"/>
                    <a:gd name="connsiteX4" fmla="*/ 3646815 w 4187417"/>
                    <a:gd name="connsiteY4" fmla="*/ 0 h 4188243"/>
                    <a:gd name="connsiteX0" fmla="*/ 3646815 w 4188469"/>
                    <a:gd name="connsiteY0" fmla="*/ 0 h 4173571"/>
                    <a:gd name="connsiteX1" fmla="*/ 3922433 w 4188469"/>
                    <a:gd name="connsiteY1" fmla="*/ 263859 h 4173571"/>
                    <a:gd name="connsiteX2" fmla="*/ 420485 w 4188469"/>
                    <a:gd name="connsiteY2" fmla="*/ 4027633 h 4173571"/>
                    <a:gd name="connsiteX3" fmla="*/ 0 w 4188469"/>
                    <a:gd name="connsiteY3" fmla="*/ 3662739 h 4173571"/>
                    <a:gd name="connsiteX4" fmla="*/ 3646815 w 4188469"/>
                    <a:gd name="connsiteY4" fmla="*/ 0 h 4173571"/>
                    <a:gd name="connsiteX0" fmla="*/ 3646815 w 4178401"/>
                    <a:gd name="connsiteY0" fmla="*/ 0 h 4177738"/>
                    <a:gd name="connsiteX1" fmla="*/ 3922433 w 4178401"/>
                    <a:gd name="connsiteY1" fmla="*/ 263859 h 4177738"/>
                    <a:gd name="connsiteX2" fmla="*/ 420485 w 4178401"/>
                    <a:gd name="connsiteY2" fmla="*/ 4027633 h 4177738"/>
                    <a:gd name="connsiteX3" fmla="*/ 0 w 4178401"/>
                    <a:gd name="connsiteY3" fmla="*/ 3662739 h 4177738"/>
                    <a:gd name="connsiteX4" fmla="*/ 3646815 w 4178401"/>
                    <a:gd name="connsiteY4" fmla="*/ 0 h 4177738"/>
                    <a:gd name="connsiteX0" fmla="*/ 3646815 w 4173103"/>
                    <a:gd name="connsiteY0" fmla="*/ 0 h 4126462"/>
                    <a:gd name="connsiteX1" fmla="*/ 3922433 w 4173103"/>
                    <a:gd name="connsiteY1" fmla="*/ 263859 h 4126462"/>
                    <a:gd name="connsiteX2" fmla="*/ 336665 w 4173103"/>
                    <a:gd name="connsiteY2" fmla="*/ 3974293 h 4126462"/>
                    <a:gd name="connsiteX3" fmla="*/ 0 w 4173103"/>
                    <a:gd name="connsiteY3" fmla="*/ 3662739 h 4126462"/>
                    <a:gd name="connsiteX4" fmla="*/ 3646815 w 4173103"/>
                    <a:gd name="connsiteY4" fmla="*/ 0 h 4126462"/>
                    <a:gd name="connsiteX0" fmla="*/ 3646815 w 4171695"/>
                    <a:gd name="connsiteY0" fmla="*/ 0 h 4119141"/>
                    <a:gd name="connsiteX1" fmla="*/ 3922433 w 4171695"/>
                    <a:gd name="connsiteY1" fmla="*/ 263859 h 4119141"/>
                    <a:gd name="connsiteX2" fmla="*/ 313805 w 4171695"/>
                    <a:gd name="connsiteY2" fmla="*/ 3966673 h 4119141"/>
                    <a:gd name="connsiteX3" fmla="*/ 0 w 4171695"/>
                    <a:gd name="connsiteY3" fmla="*/ 3662739 h 4119141"/>
                    <a:gd name="connsiteX4" fmla="*/ 3646815 w 4171695"/>
                    <a:gd name="connsiteY4" fmla="*/ 0 h 4119141"/>
                    <a:gd name="connsiteX0" fmla="*/ 3646815 w 4172136"/>
                    <a:gd name="connsiteY0" fmla="*/ 0 h 4160770"/>
                    <a:gd name="connsiteX1" fmla="*/ 3922433 w 4172136"/>
                    <a:gd name="connsiteY1" fmla="*/ 263859 h 4160770"/>
                    <a:gd name="connsiteX2" fmla="*/ 313805 w 4172136"/>
                    <a:gd name="connsiteY2" fmla="*/ 3966673 h 4160770"/>
                    <a:gd name="connsiteX3" fmla="*/ 0 w 4172136"/>
                    <a:gd name="connsiteY3" fmla="*/ 3662739 h 4160770"/>
                    <a:gd name="connsiteX4" fmla="*/ 3646815 w 4172136"/>
                    <a:gd name="connsiteY4" fmla="*/ 0 h 4160770"/>
                    <a:gd name="connsiteX0" fmla="*/ 3646815 w 4169508"/>
                    <a:gd name="connsiteY0" fmla="*/ 0 h 4181390"/>
                    <a:gd name="connsiteX1" fmla="*/ 3922433 w 4169508"/>
                    <a:gd name="connsiteY1" fmla="*/ 263859 h 4181390"/>
                    <a:gd name="connsiteX2" fmla="*/ 313805 w 4169508"/>
                    <a:gd name="connsiteY2" fmla="*/ 3966673 h 4181390"/>
                    <a:gd name="connsiteX3" fmla="*/ 0 w 4169508"/>
                    <a:gd name="connsiteY3" fmla="*/ 3662739 h 4181390"/>
                    <a:gd name="connsiteX4" fmla="*/ 3646815 w 4169508"/>
                    <a:gd name="connsiteY4" fmla="*/ 0 h 4181390"/>
                    <a:gd name="connsiteX0" fmla="*/ 3654435 w 4177128"/>
                    <a:gd name="connsiteY0" fmla="*/ 0 h 4181390"/>
                    <a:gd name="connsiteX1" fmla="*/ 3930053 w 4177128"/>
                    <a:gd name="connsiteY1" fmla="*/ 263859 h 4181390"/>
                    <a:gd name="connsiteX2" fmla="*/ 321425 w 4177128"/>
                    <a:gd name="connsiteY2" fmla="*/ 3966673 h 4181390"/>
                    <a:gd name="connsiteX3" fmla="*/ 0 w 4177128"/>
                    <a:gd name="connsiteY3" fmla="*/ 3670359 h 4181390"/>
                    <a:gd name="connsiteX4" fmla="*/ 3654435 w 4177128"/>
                    <a:gd name="connsiteY4" fmla="*/ 0 h 4181390"/>
                    <a:gd name="connsiteX0" fmla="*/ 3639195 w 4161888"/>
                    <a:gd name="connsiteY0" fmla="*/ 0 h 4181390"/>
                    <a:gd name="connsiteX1" fmla="*/ 3914813 w 4161888"/>
                    <a:gd name="connsiteY1" fmla="*/ 263859 h 4181390"/>
                    <a:gd name="connsiteX2" fmla="*/ 306185 w 4161888"/>
                    <a:gd name="connsiteY2" fmla="*/ 3966673 h 4181390"/>
                    <a:gd name="connsiteX3" fmla="*/ 0 w 4161888"/>
                    <a:gd name="connsiteY3" fmla="*/ 3670359 h 4181390"/>
                    <a:gd name="connsiteX4" fmla="*/ 3639195 w 4161888"/>
                    <a:gd name="connsiteY4" fmla="*/ 0 h 4181390"/>
                    <a:gd name="connsiteX0" fmla="*/ 3639195 w 4161888"/>
                    <a:gd name="connsiteY0" fmla="*/ 0 h 4188381"/>
                    <a:gd name="connsiteX1" fmla="*/ 3914813 w 4161888"/>
                    <a:gd name="connsiteY1" fmla="*/ 263859 h 4188381"/>
                    <a:gd name="connsiteX2" fmla="*/ 306185 w 4161888"/>
                    <a:gd name="connsiteY2" fmla="*/ 3966673 h 4188381"/>
                    <a:gd name="connsiteX3" fmla="*/ 0 w 4161888"/>
                    <a:gd name="connsiteY3" fmla="*/ 3670359 h 4188381"/>
                    <a:gd name="connsiteX4" fmla="*/ 3639195 w 4161888"/>
                    <a:gd name="connsiteY4" fmla="*/ 0 h 4188381"/>
                    <a:gd name="connsiteX0" fmla="*/ 3639195 w 4161888"/>
                    <a:gd name="connsiteY0" fmla="*/ 0 h 4188381"/>
                    <a:gd name="connsiteX1" fmla="*/ 3914813 w 4161888"/>
                    <a:gd name="connsiteY1" fmla="*/ 263859 h 4188381"/>
                    <a:gd name="connsiteX2" fmla="*/ 306185 w 4161888"/>
                    <a:gd name="connsiteY2" fmla="*/ 3966673 h 4188381"/>
                    <a:gd name="connsiteX3" fmla="*/ 0 w 4161888"/>
                    <a:gd name="connsiteY3" fmla="*/ 3670359 h 4188381"/>
                    <a:gd name="connsiteX4" fmla="*/ 3639195 w 4161888"/>
                    <a:gd name="connsiteY4" fmla="*/ 0 h 4188381"/>
                    <a:gd name="connsiteX0" fmla="*/ 3639195 w 4161888"/>
                    <a:gd name="connsiteY0" fmla="*/ 0 h 4188381"/>
                    <a:gd name="connsiteX1" fmla="*/ 3914813 w 4161888"/>
                    <a:gd name="connsiteY1" fmla="*/ 263859 h 4188381"/>
                    <a:gd name="connsiteX2" fmla="*/ 306185 w 4161888"/>
                    <a:gd name="connsiteY2" fmla="*/ 3966673 h 4188381"/>
                    <a:gd name="connsiteX3" fmla="*/ 0 w 4161888"/>
                    <a:gd name="connsiteY3" fmla="*/ 3670359 h 4188381"/>
                    <a:gd name="connsiteX4" fmla="*/ 3639195 w 4161888"/>
                    <a:gd name="connsiteY4" fmla="*/ 0 h 4188381"/>
                    <a:gd name="connsiteX0" fmla="*/ 3639195 w 4161888"/>
                    <a:gd name="connsiteY0" fmla="*/ 0 h 4188381"/>
                    <a:gd name="connsiteX1" fmla="*/ 3914813 w 4161888"/>
                    <a:gd name="connsiteY1" fmla="*/ 263859 h 4188381"/>
                    <a:gd name="connsiteX2" fmla="*/ 306185 w 4161888"/>
                    <a:gd name="connsiteY2" fmla="*/ 3966673 h 4188381"/>
                    <a:gd name="connsiteX3" fmla="*/ 0 w 4161888"/>
                    <a:gd name="connsiteY3" fmla="*/ 3670359 h 4188381"/>
                    <a:gd name="connsiteX4" fmla="*/ 3639195 w 4161888"/>
                    <a:gd name="connsiteY4" fmla="*/ 0 h 4188381"/>
                    <a:gd name="connsiteX0" fmla="*/ 3639195 w 4161888"/>
                    <a:gd name="connsiteY0" fmla="*/ 0 h 4188381"/>
                    <a:gd name="connsiteX1" fmla="*/ 3914813 w 4161888"/>
                    <a:gd name="connsiteY1" fmla="*/ 263859 h 4188381"/>
                    <a:gd name="connsiteX2" fmla="*/ 306185 w 4161888"/>
                    <a:gd name="connsiteY2" fmla="*/ 3966673 h 4188381"/>
                    <a:gd name="connsiteX3" fmla="*/ 0 w 4161888"/>
                    <a:gd name="connsiteY3" fmla="*/ 3670359 h 4188381"/>
                    <a:gd name="connsiteX4" fmla="*/ 3639195 w 4161888"/>
                    <a:gd name="connsiteY4" fmla="*/ 0 h 4188381"/>
                    <a:gd name="connsiteX0" fmla="*/ 3639195 w 4160592"/>
                    <a:gd name="connsiteY0" fmla="*/ 0 h 4167583"/>
                    <a:gd name="connsiteX1" fmla="*/ 3914813 w 4160592"/>
                    <a:gd name="connsiteY1" fmla="*/ 263859 h 4167583"/>
                    <a:gd name="connsiteX2" fmla="*/ 306185 w 4160592"/>
                    <a:gd name="connsiteY2" fmla="*/ 3966673 h 4167583"/>
                    <a:gd name="connsiteX3" fmla="*/ 0 w 4160592"/>
                    <a:gd name="connsiteY3" fmla="*/ 3670359 h 4167583"/>
                    <a:gd name="connsiteX4" fmla="*/ 3639195 w 4160592"/>
                    <a:gd name="connsiteY4" fmla="*/ 0 h 4167583"/>
                    <a:gd name="connsiteX0" fmla="*/ 3639195 w 4164959"/>
                    <a:gd name="connsiteY0" fmla="*/ 0 h 4164737"/>
                    <a:gd name="connsiteX1" fmla="*/ 3914813 w 4164959"/>
                    <a:gd name="connsiteY1" fmla="*/ 263859 h 4164737"/>
                    <a:gd name="connsiteX2" fmla="*/ 306185 w 4164959"/>
                    <a:gd name="connsiteY2" fmla="*/ 3966673 h 4164737"/>
                    <a:gd name="connsiteX3" fmla="*/ 0 w 4164959"/>
                    <a:gd name="connsiteY3" fmla="*/ 3670359 h 4164737"/>
                    <a:gd name="connsiteX4" fmla="*/ 3639195 w 4164959"/>
                    <a:gd name="connsiteY4" fmla="*/ 0 h 4164737"/>
                    <a:gd name="connsiteX0" fmla="*/ 3639195 w 4155660"/>
                    <a:gd name="connsiteY0" fmla="*/ 0 h 4165604"/>
                    <a:gd name="connsiteX1" fmla="*/ 3914813 w 4155660"/>
                    <a:gd name="connsiteY1" fmla="*/ 263859 h 4165604"/>
                    <a:gd name="connsiteX2" fmla="*/ 306185 w 4155660"/>
                    <a:gd name="connsiteY2" fmla="*/ 3966673 h 4165604"/>
                    <a:gd name="connsiteX3" fmla="*/ 0 w 4155660"/>
                    <a:gd name="connsiteY3" fmla="*/ 3670359 h 4165604"/>
                    <a:gd name="connsiteX4" fmla="*/ 3639195 w 4155660"/>
                    <a:gd name="connsiteY4" fmla="*/ 0 h 4165604"/>
                    <a:gd name="connsiteX0" fmla="*/ 3639195 w 4155660"/>
                    <a:gd name="connsiteY0" fmla="*/ 0 h 4165604"/>
                    <a:gd name="connsiteX1" fmla="*/ 3914813 w 4155660"/>
                    <a:gd name="connsiteY1" fmla="*/ 263859 h 4165604"/>
                    <a:gd name="connsiteX2" fmla="*/ 306185 w 4155660"/>
                    <a:gd name="connsiteY2" fmla="*/ 3966673 h 4165604"/>
                    <a:gd name="connsiteX3" fmla="*/ 0 w 4155660"/>
                    <a:gd name="connsiteY3" fmla="*/ 3670359 h 4165604"/>
                    <a:gd name="connsiteX4" fmla="*/ 3639195 w 4155660"/>
                    <a:gd name="connsiteY4" fmla="*/ 0 h 4165604"/>
                    <a:gd name="connsiteX0" fmla="*/ 3639195 w 4155660"/>
                    <a:gd name="connsiteY0" fmla="*/ 0 h 4165604"/>
                    <a:gd name="connsiteX1" fmla="*/ 3914813 w 4155660"/>
                    <a:gd name="connsiteY1" fmla="*/ 263859 h 4165604"/>
                    <a:gd name="connsiteX2" fmla="*/ 306185 w 4155660"/>
                    <a:gd name="connsiteY2" fmla="*/ 3966673 h 4165604"/>
                    <a:gd name="connsiteX3" fmla="*/ 0 w 4155660"/>
                    <a:gd name="connsiteY3" fmla="*/ 3670359 h 4165604"/>
                    <a:gd name="connsiteX4" fmla="*/ 3639195 w 4155660"/>
                    <a:gd name="connsiteY4" fmla="*/ 0 h 4165604"/>
                    <a:gd name="connsiteX0" fmla="*/ 3639195 w 4155660"/>
                    <a:gd name="connsiteY0" fmla="*/ 0 h 4165604"/>
                    <a:gd name="connsiteX1" fmla="*/ 3914813 w 4155660"/>
                    <a:gd name="connsiteY1" fmla="*/ 263859 h 4165604"/>
                    <a:gd name="connsiteX2" fmla="*/ 306185 w 4155660"/>
                    <a:gd name="connsiteY2" fmla="*/ 3966673 h 4165604"/>
                    <a:gd name="connsiteX3" fmla="*/ 0 w 4155660"/>
                    <a:gd name="connsiteY3" fmla="*/ 3670359 h 4165604"/>
                    <a:gd name="connsiteX4" fmla="*/ 3639195 w 4155660"/>
                    <a:gd name="connsiteY4" fmla="*/ 0 h 4165604"/>
                    <a:gd name="connsiteX0" fmla="*/ 3639195 w 4155660"/>
                    <a:gd name="connsiteY0" fmla="*/ 0 h 4165604"/>
                    <a:gd name="connsiteX1" fmla="*/ 3914813 w 4155660"/>
                    <a:gd name="connsiteY1" fmla="*/ 263859 h 4165604"/>
                    <a:gd name="connsiteX2" fmla="*/ 306185 w 4155660"/>
                    <a:gd name="connsiteY2" fmla="*/ 3966673 h 4165604"/>
                    <a:gd name="connsiteX3" fmla="*/ 0 w 4155660"/>
                    <a:gd name="connsiteY3" fmla="*/ 3670359 h 4165604"/>
                    <a:gd name="connsiteX4" fmla="*/ 3639195 w 4155660"/>
                    <a:gd name="connsiteY4" fmla="*/ 0 h 4165604"/>
                    <a:gd name="connsiteX0" fmla="*/ 3639195 w 4155660"/>
                    <a:gd name="connsiteY0" fmla="*/ 0 h 4165604"/>
                    <a:gd name="connsiteX1" fmla="*/ 3914813 w 4155660"/>
                    <a:gd name="connsiteY1" fmla="*/ 263859 h 4165604"/>
                    <a:gd name="connsiteX2" fmla="*/ 306185 w 4155660"/>
                    <a:gd name="connsiteY2" fmla="*/ 3966673 h 4165604"/>
                    <a:gd name="connsiteX3" fmla="*/ 0 w 4155660"/>
                    <a:gd name="connsiteY3" fmla="*/ 3670359 h 4165604"/>
                    <a:gd name="connsiteX4" fmla="*/ 3639195 w 4155660"/>
                    <a:gd name="connsiteY4" fmla="*/ 0 h 4165604"/>
                    <a:gd name="connsiteX0" fmla="*/ 3639195 w 4155660"/>
                    <a:gd name="connsiteY0" fmla="*/ 0 h 4165604"/>
                    <a:gd name="connsiteX1" fmla="*/ 3914813 w 4155660"/>
                    <a:gd name="connsiteY1" fmla="*/ 263859 h 4165604"/>
                    <a:gd name="connsiteX2" fmla="*/ 306185 w 4155660"/>
                    <a:gd name="connsiteY2" fmla="*/ 3966673 h 4165604"/>
                    <a:gd name="connsiteX3" fmla="*/ 0 w 4155660"/>
                    <a:gd name="connsiteY3" fmla="*/ 3670359 h 4165604"/>
                    <a:gd name="connsiteX4" fmla="*/ 3639195 w 4155660"/>
                    <a:gd name="connsiteY4" fmla="*/ 0 h 4165604"/>
                    <a:gd name="connsiteX0" fmla="*/ 3639195 w 4154359"/>
                    <a:gd name="connsiteY0" fmla="*/ 0 h 4172517"/>
                    <a:gd name="connsiteX1" fmla="*/ 3914813 w 4154359"/>
                    <a:gd name="connsiteY1" fmla="*/ 263859 h 4172517"/>
                    <a:gd name="connsiteX2" fmla="*/ 306185 w 4154359"/>
                    <a:gd name="connsiteY2" fmla="*/ 3966673 h 4172517"/>
                    <a:gd name="connsiteX3" fmla="*/ 0 w 4154359"/>
                    <a:gd name="connsiteY3" fmla="*/ 3670359 h 4172517"/>
                    <a:gd name="connsiteX4" fmla="*/ 3639195 w 4154359"/>
                    <a:gd name="connsiteY4" fmla="*/ 0 h 4172517"/>
                    <a:gd name="connsiteX0" fmla="*/ 3639195 w 4159945"/>
                    <a:gd name="connsiteY0" fmla="*/ 0 h 4173599"/>
                    <a:gd name="connsiteX1" fmla="*/ 3914813 w 4159945"/>
                    <a:gd name="connsiteY1" fmla="*/ 263859 h 4173599"/>
                    <a:gd name="connsiteX2" fmla="*/ 306185 w 4159945"/>
                    <a:gd name="connsiteY2" fmla="*/ 3966673 h 4173599"/>
                    <a:gd name="connsiteX3" fmla="*/ 0 w 4159945"/>
                    <a:gd name="connsiteY3" fmla="*/ 3670359 h 4173599"/>
                    <a:gd name="connsiteX4" fmla="*/ 3639195 w 4159945"/>
                    <a:gd name="connsiteY4" fmla="*/ 0 h 4173599"/>
                    <a:gd name="connsiteX0" fmla="*/ 3639195 w 4156218"/>
                    <a:gd name="connsiteY0" fmla="*/ 0 h 4173599"/>
                    <a:gd name="connsiteX1" fmla="*/ 3914813 w 4156218"/>
                    <a:gd name="connsiteY1" fmla="*/ 263859 h 4173599"/>
                    <a:gd name="connsiteX2" fmla="*/ 306185 w 4156218"/>
                    <a:gd name="connsiteY2" fmla="*/ 3966673 h 4173599"/>
                    <a:gd name="connsiteX3" fmla="*/ 0 w 4156218"/>
                    <a:gd name="connsiteY3" fmla="*/ 3670359 h 4173599"/>
                    <a:gd name="connsiteX4" fmla="*/ 3639195 w 4156218"/>
                    <a:gd name="connsiteY4" fmla="*/ 0 h 4173599"/>
                    <a:gd name="connsiteX0" fmla="*/ 3639195 w 4148803"/>
                    <a:gd name="connsiteY0" fmla="*/ 0 h 4172786"/>
                    <a:gd name="connsiteX1" fmla="*/ 3914813 w 4148803"/>
                    <a:gd name="connsiteY1" fmla="*/ 263859 h 4172786"/>
                    <a:gd name="connsiteX2" fmla="*/ 306185 w 4148803"/>
                    <a:gd name="connsiteY2" fmla="*/ 3966673 h 4172786"/>
                    <a:gd name="connsiteX3" fmla="*/ 0 w 4148803"/>
                    <a:gd name="connsiteY3" fmla="*/ 3670359 h 4172786"/>
                    <a:gd name="connsiteX4" fmla="*/ 3639195 w 4148803"/>
                    <a:gd name="connsiteY4" fmla="*/ 0 h 4172786"/>
                    <a:gd name="connsiteX0" fmla="*/ 3639195 w 4156218"/>
                    <a:gd name="connsiteY0" fmla="*/ 0 h 4174417"/>
                    <a:gd name="connsiteX1" fmla="*/ 3914813 w 4156218"/>
                    <a:gd name="connsiteY1" fmla="*/ 263859 h 4174417"/>
                    <a:gd name="connsiteX2" fmla="*/ 306185 w 4156218"/>
                    <a:gd name="connsiteY2" fmla="*/ 3966673 h 4174417"/>
                    <a:gd name="connsiteX3" fmla="*/ 0 w 4156218"/>
                    <a:gd name="connsiteY3" fmla="*/ 3670359 h 4174417"/>
                    <a:gd name="connsiteX4" fmla="*/ 3639195 w 4156218"/>
                    <a:gd name="connsiteY4" fmla="*/ 0 h 4174417"/>
                    <a:gd name="connsiteX0" fmla="*/ 3639195 w 4154359"/>
                    <a:gd name="connsiteY0" fmla="*/ 0 h 4174417"/>
                    <a:gd name="connsiteX1" fmla="*/ 3914813 w 4154359"/>
                    <a:gd name="connsiteY1" fmla="*/ 263859 h 4174417"/>
                    <a:gd name="connsiteX2" fmla="*/ 306185 w 4154359"/>
                    <a:gd name="connsiteY2" fmla="*/ 3966673 h 4174417"/>
                    <a:gd name="connsiteX3" fmla="*/ 0 w 4154359"/>
                    <a:gd name="connsiteY3" fmla="*/ 3670359 h 4174417"/>
                    <a:gd name="connsiteX4" fmla="*/ 3639195 w 4154359"/>
                    <a:gd name="connsiteY4" fmla="*/ 0 h 4174417"/>
                    <a:gd name="connsiteX0" fmla="*/ 3639195 w 4154359"/>
                    <a:gd name="connsiteY0" fmla="*/ 0 h 4174417"/>
                    <a:gd name="connsiteX1" fmla="*/ 3914813 w 4154359"/>
                    <a:gd name="connsiteY1" fmla="*/ 263859 h 4174417"/>
                    <a:gd name="connsiteX2" fmla="*/ 306185 w 4154359"/>
                    <a:gd name="connsiteY2" fmla="*/ 3966673 h 4174417"/>
                    <a:gd name="connsiteX3" fmla="*/ 0 w 4154359"/>
                    <a:gd name="connsiteY3" fmla="*/ 3670359 h 4174417"/>
                    <a:gd name="connsiteX4" fmla="*/ 3639195 w 4154359"/>
                    <a:gd name="connsiteY4" fmla="*/ 0 h 4174417"/>
                    <a:gd name="connsiteX0" fmla="*/ 3632051 w 4147215"/>
                    <a:gd name="connsiteY0" fmla="*/ 0 h 4174417"/>
                    <a:gd name="connsiteX1" fmla="*/ 3907669 w 4147215"/>
                    <a:gd name="connsiteY1" fmla="*/ 263859 h 4174417"/>
                    <a:gd name="connsiteX2" fmla="*/ 299041 w 4147215"/>
                    <a:gd name="connsiteY2" fmla="*/ 3966673 h 4174417"/>
                    <a:gd name="connsiteX3" fmla="*/ 0 w 4147215"/>
                    <a:gd name="connsiteY3" fmla="*/ 3670359 h 4174417"/>
                    <a:gd name="connsiteX4" fmla="*/ 3632051 w 4147215"/>
                    <a:gd name="connsiteY4" fmla="*/ 0 h 4174417"/>
                    <a:gd name="connsiteX0" fmla="*/ 3632051 w 4147215"/>
                    <a:gd name="connsiteY0" fmla="*/ 0 h 4174417"/>
                    <a:gd name="connsiteX1" fmla="*/ 3907669 w 4147215"/>
                    <a:gd name="connsiteY1" fmla="*/ 263859 h 4174417"/>
                    <a:gd name="connsiteX2" fmla="*/ 299041 w 4147215"/>
                    <a:gd name="connsiteY2" fmla="*/ 3966673 h 4174417"/>
                    <a:gd name="connsiteX3" fmla="*/ 0 w 4147215"/>
                    <a:gd name="connsiteY3" fmla="*/ 3670359 h 4174417"/>
                    <a:gd name="connsiteX4" fmla="*/ 3632051 w 4147215"/>
                    <a:gd name="connsiteY4" fmla="*/ 0 h 4174417"/>
                    <a:gd name="connsiteX0" fmla="*/ 3632051 w 4147215"/>
                    <a:gd name="connsiteY0" fmla="*/ 0 h 4174417"/>
                    <a:gd name="connsiteX1" fmla="*/ 3907669 w 4147215"/>
                    <a:gd name="connsiteY1" fmla="*/ 263859 h 4174417"/>
                    <a:gd name="connsiteX2" fmla="*/ 299041 w 4147215"/>
                    <a:gd name="connsiteY2" fmla="*/ 3966673 h 4174417"/>
                    <a:gd name="connsiteX3" fmla="*/ 0 w 4147215"/>
                    <a:gd name="connsiteY3" fmla="*/ 3670359 h 4174417"/>
                    <a:gd name="connsiteX4" fmla="*/ 3632051 w 4147215"/>
                    <a:gd name="connsiteY4" fmla="*/ 0 h 4174417"/>
                    <a:gd name="connsiteX0" fmla="*/ 3632051 w 4147215"/>
                    <a:gd name="connsiteY0" fmla="*/ 0 h 4174417"/>
                    <a:gd name="connsiteX1" fmla="*/ 3907669 w 4147215"/>
                    <a:gd name="connsiteY1" fmla="*/ 263859 h 4174417"/>
                    <a:gd name="connsiteX2" fmla="*/ 299041 w 4147215"/>
                    <a:gd name="connsiteY2" fmla="*/ 3966673 h 4174417"/>
                    <a:gd name="connsiteX3" fmla="*/ 0 w 4147215"/>
                    <a:gd name="connsiteY3" fmla="*/ 3670359 h 4174417"/>
                    <a:gd name="connsiteX4" fmla="*/ 3632051 w 4147215"/>
                    <a:gd name="connsiteY4" fmla="*/ 0 h 4174417"/>
                    <a:gd name="connsiteX0" fmla="*/ 3632051 w 4147215"/>
                    <a:gd name="connsiteY0" fmla="*/ 0 h 4174417"/>
                    <a:gd name="connsiteX1" fmla="*/ 3907669 w 4147215"/>
                    <a:gd name="connsiteY1" fmla="*/ 263859 h 4174417"/>
                    <a:gd name="connsiteX2" fmla="*/ 299041 w 4147215"/>
                    <a:gd name="connsiteY2" fmla="*/ 3966673 h 4174417"/>
                    <a:gd name="connsiteX3" fmla="*/ 0 w 4147215"/>
                    <a:gd name="connsiteY3" fmla="*/ 3670359 h 4174417"/>
                    <a:gd name="connsiteX4" fmla="*/ 3632051 w 4147215"/>
                    <a:gd name="connsiteY4" fmla="*/ 0 h 4174417"/>
                    <a:gd name="connsiteX0" fmla="*/ 3632051 w 4147215"/>
                    <a:gd name="connsiteY0" fmla="*/ 0 h 4174417"/>
                    <a:gd name="connsiteX1" fmla="*/ 3907669 w 4147215"/>
                    <a:gd name="connsiteY1" fmla="*/ 263859 h 4174417"/>
                    <a:gd name="connsiteX2" fmla="*/ 299041 w 4147215"/>
                    <a:gd name="connsiteY2" fmla="*/ 3966673 h 4174417"/>
                    <a:gd name="connsiteX3" fmla="*/ 0 w 4147215"/>
                    <a:gd name="connsiteY3" fmla="*/ 3670359 h 4174417"/>
                    <a:gd name="connsiteX4" fmla="*/ 3632051 w 4147215"/>
                    <a:gd name="connsiteY4" fmla="*/ 0 h 4174417"/>
                    <a:gd name="connsiteX0" fmla="*/ 3632051 w 4136020"/>
                    <a:gd name="connsiteY0" fmla="*/ 0 h 4174298"/>
                    <a:gd name="connsiteX1" fmla="*/ 3895763 w 4136020"/>
                    <a:gd name="connsiteY1" fmla="*/ 261478 h 4174298"/>
                    <a:gd name="connsiteX2" fmla="*/ 299041 w 4136020"/>
                    <a:gd name="connsiteY2" fmla="*/ 3966673 h 4174298"/>
                    <a:gd name="connsiteX3" fmla="*/ 0 w 4136020"/>
                    <a:gd name="connsiteY3" fmla="*/ 3670359 h 4174298"/>
                    <a:gd name="connsiteX4" fmla="*/ 3632051 w 4136020"/>
                    <a:gd name="connsiteY4" fmla="*/ 0 h 4174298"/>
                    <a:gd name="connsiteX0" fmla="*/ 3632051 w 4145927"/>
                    <a:gd name="connsiteY0" fmla="*/ 0 h 4174298"/>
                    <a:gd name="connsiteX1" fmla="*/ 3895763 w 4145927"/>
                    <a:gd name="connsiteY1" fmla="*/ 261478 h 4174298"/>
                    <a:gd name="connsiteX2" fmla="*/ 299041 w 4145927"/>
                    <a:gd name="connsiteY2" fmla="*/ 3966673 h 4174298"/>
                    <a:gd name="connsiteX3" fmla="*/ 0 w 4145927"/>
                    <a:gd name="connsiteY3" fmla="*/ 3670359 h 4174298"/>
                    <a:gd name="connsiteX4" fmla="*/ 3632051 w 4145927"/>
                    <a:gd name="connsiteY4" fmla="*/ 0 h 4174298"/>
                    <a:gd name="connsiteX0" fmla="*/ 3632051 w 4145927"/>
                    <a:gd name="connsiteY0" fmla="*/ 0 h 4174298"/>
                    <a:gd name="connsiteX1" fmla="*/ 3895763 w 4145927"/>
                    <a:gd name="connsiteY1" fmla="*/ 261478 h 4174298"/>
                    <a:gd name="connsiteX2" fmla="*/ 299041 w 4145927"/>
                    <a:gd name="connsiteY2" fmla="*/ 3966673 h 4174298"/>
                    <a:gd name="connsiteX3" fmla="*/ 0 w 4145927"/>
                    <a:gd name="connsiteY3" fmla="*/ 3670359 h 4174298"/>
                    <a:gd name="connsiteX4" fmla="*/ 3632051 w 4145927"/>
                    <a:gd name="connsiteY4" fmla="*/ 0 h 4174298"/>
                    <a:gd name="connsiteX0" fmla="*/ 3632051 w 4145927"/>
                    <a:gd name="connsiteY0" fmla="*/ 0 h 4174298"/>
                    <a:gd name="connsiteX1" fmla="*/ 3895763 w 4145927"/>
                    <a:gd name="connsiteY1" fmla="*/ 261478 h 4174298"/>
                    <a:gd name="connsiteX2" fmla="*/ 299041 w 4145927"/>
                    <a:gd name="connsiteY2" fmla="*/ 3966673 h 4174298"/>
                    <a:gd name="connsiteX3" fmla="*/ 0 w 4145927"/>
                    <a:gd name="connsiteY3" fmla="*/ 3670359 h 4174298"/>
                    <a:gd name="connsiteX4" fmla="*/ 3632051 w 4145927"/>
                    <a:gd name="connsiteY4" fmla="*/ 0 h 4174298"/>
                    <a:gd name="connsiteX0" fmla="*/ 3632051 w 4145927"/>
                    <a:gd name="connsiteY0" fmla="*/ 0 h 4174298"/>
                    <a:gd name="connsiteX1" fmla="*/ 3895763 w 4145927"/>
                    <a:gd name="connsiteY1" fmla="*/ 261478 h 4174298"/>
                    <a:gd name="connsiteX2" fmla="*/ 299041 w 4145927"/>
                    <a:gd name="connsiteY2" fmla="*/ 3966673 h 4174298"/>
                    <a:gd name="connsiteX3" fmla="*/ 0 w 4145927"/>
                    <a:gd name="connsiteY3" fmla="*/ 3667978 h 4174298"/>
                    <a:gd name="connsiteX4" fmla="*/ 3632051 w 4145927"/>
                    <a:gd name="connsiteY4" fmla="*/ 0 h 4174298"/>
                    <a:gd name="connsiteX0" fmla="*/ 3632051 w 4145927"/>
                    <a:gd name="connsiteY0" fmla="*/ 0 h 4174298"/>
                    <a:gd name="connsiteX1" fmla="*/ 3895763 w 4145927"/>
                    <a:gd name="connsiteY1" fmla="*/ 261478 h 4174298"/>
                    <a:gd name="connsiteX2" fmla="*/ 299041 w 4145927"/>
                    <a:gd name="connsiteY2" fmla="*/ 3966673 h 4174298"/>
                    <a:gd name="connsiteX3" fmla="*/ 0 w 4145927"/>
                    <a:gd name="connsiteY3" fmla="*/ 3667978 h 4174298"/>
                    <a:gd name="connsiteX4" fmla="*/ 3632051 w 4145927"/>
                    <a:gd name="connsiteY4" fmla="*/ 0 h 4174298"/>
                    <a:gd name="connsiteX0" fmla="*/ 3632051 w 4145927"/>
                    <a:gd name="connsiteY0" fmla="*/ 0 h 4174298"/>
                    <a:gd name="connsiteX1" fmla="*/ 3895763 w 4145927"/>
                    <a:gd name="connsiteY1" fmla="*/ 261478 h 4174298"/>
                    <a:gd name="connsiteX2" fmla="*/ 299041 w 4145927"/>
                    <a:gd name="connsiteY2" fmla="*/ 3966673 h 4174298"/>
                    <a:gd name="connsiteX3" fmla="*/ 0 w 4145927"/>
                    <a:gd name="connsiteY3" fmla="*/ 3667978 h 4174298"/>
                    <a:gd name="connsiteX4" fmla="*/ 3632051 w 4145927"/>
                    <a:gd name="connsiteY4" fmla="*/ 0 h 4174298"/>
                    <a:gd name="connsiteX0" fmla="*/ 3622526 w 4136402"/>
                    <a:gd name="connsiteY0" fmla="*/ 0 h 4174298"/>
                    <a:gd name="connsiteX1" fmla="*/ 3886238 w 4136402"/>
                    <a:gd name="connsiteY1" fmla="*/ 261478 h 4174298"/>
                    <a:gd name="connsiteX2" fmla="*/ 289516 w 4136402"/>
                    <a:gd name="connsiteY2" fmla="*/ 3966673 h 4174298"/>
                    <a:gd name="connsiteX3" fmla="*/ 0 w 4136402"/>
                    <a:gd name="connsiteY3" fmla="*/ 3677503 h 4174298"/>
                    <a:gd name="connsiteX4" fmla="*/ 3622526 w 4136402"/>
                    <a:gd name="connsiteY4" fmla="*/ 0 h 4174298"/>
                    <a:gd name="connsiteX0" fmla="*/ 3622526 w 4136402"/>
                    <a:gd name="connsiteY0" fmla="*/ 0 h 4174298"/>
                    <a:gd name="connsiteX1" fmla="*/ 3886238 w 4136402"/>
                    <a:gd name="connsiteY1" fmla="*/ 261478 h 4174298"/>
                    <a:gd name="connsiteX2" fmla="*/ 289516 w 4136402"/>
                    <a:gd name="connsiteY2" fmla="*/ 3966673 h 4174298"/>
                    <a:gd name="connsiteX3" fmla="*/ 0 w 4136402"/>
                    <a:gd name="connsiteY3" fmla="*/ 3672741 h 4174298"/>
                    <a:gd name="connsiteX4" fmla="*/ 3622526 w 4136402"/>
                    <a:gd name="connsiteY4" fmla="*/ 0 h 4174298"/>
                    <a:gd name="connsiteX0" fmla="*/ 3622526 w 4136402"/>
                    <a:gd name="connsiteY0" fmla="*/ 0 h 4174298"/>
                    <a:gd name="connsiteX1" fmla="*/ 3886238 w 4136402"/>
                    <a:gd name="connsiteY1" fmla="*/ 261478 h 4174298"/>
                    <a:gd name="connsiteX2" fmla="*/ 289516 w 4136402"/>
                    <a:gd name="connsiteY2" fmla="*/ 3966673 h 4174298"/>
                    <a:gd name="connsiteX3" fmla="*/ 0 w 4136402"/>
                    <a:gd name="connsiteY3" fmla="*/ 3672741 h 4174298"/>
                    <a:gd name="connsiteX4" fmla="*/ 3622526 w 4136402"/>
                    <a:gd name="connsiteY4" fmla="*/ 0 h 4174298"/>
                    <a:gd name="connsiteX0" fmla="*/ 3622526 w 4136402"/>
                    <a:gd name="connsiteY0" fmla="*/ 0 h 4174298"/>
                    <a:gd name="connsiteX1" fmla="*/ 3886238 w 4136402"/>
                    <a:gd name="connsiteY1" fmla="*/ 261478 h 4174298"/>
                    <a:gd name="connsiteX2" fmla="*/ 289516 w 4136402"/>
                    <a:gd name="connsiteY2" fmla="*/ 3966673 h 4174298"/>
                    <a:gd name="connsiteX3" fmla="*/ 0 w 4136402"/>
                    <a:gd name="connsiteY3" fmla="*/ 3672741 h 4174298"/>
                    <a:gd name="connsiteX4" fmla="*/ 3622526 w 4136402"/>
                    <a:gd name="connsiteY4" fmla="*/ 0 h 4174298"/>
                    <a:gd name="connsiteX0" fmla="*/ 3622526 w 4136402"/>
                    <a:gd name="connsiteY0" fmla="*/ 0 h 4174298"/>
                    <a:gd name="connsiteX1" fmla="*/ 3886238 w 4136402"/>
                    <a:gd name="connsiteY1" fmla="*/ 261478 h 4174298"/>
                    <a:gd name="connsiteX2" fmla="*/ 289516 w 4136402"/>
                    <a:gd name="connsiteY2" fmla="*/ 3966673 h 4174298"/>
                    <a:gd name="connsiteX3" fmla="*/ 0 w 4136402"/>
                    <a:gd name="connsiteY3" fmla="*/ 3672741 h 4174298"/>
                    <a:gd name="connsiteX4" fmla="*/ 3622526 w 4136402"/>
                    <a:gd name="connsiteY4" fmla="*/ 0 h 4174298"/>
                    <a:gd name="connsiteX0" fmla="*/ 3613001 w 4126877"/>
                    <a:gd name="connsiteY0" fmla="*/ 0 h 4174298"/>
                    <a:gd name="connsiteX1" fmla="*/ 3876713 w 4126877"/>
                    <a:gd name="connsiteY1" fmla="*/ 261478 h 4174298"/>
                    <a:gd name="connsiteX2" fmla="*/ 279991 w 4126877"/>
                    <a:gd name="connsiteY2" fmla="*/ 3966673 h 4174298"/>
                    <a:gd name="connsiteX3" fmla="*/ 0 w 4126877"/>
                    <a:gd name="connsiteY3" fmla="*/ 3729891 h 4174298"/>
                    <a:gd name="connsiteX4" fmla="*/ 3613001 w 4126877"/>
                    <a:gd name="connsiteY4" fmla="*/ 0 h 4174298"/>
                    <a:gd name="connsiteX0" fmla="*/ 3624907 w 4138783"/>
                    <a:gd name="connsiteY0" fmla="*/ 0 h 4174298"/>
                    <a:gd name="connsiteX1" fmla="*/ 3888619 w 4138783"/>
                    <a:gd name="connsiteY1" fmla="*/ 261478 h 4174298"/>
                    <a:gd name="connsiteX2" fmla="*/ 291897 w 4138783"/>
                    <a:gd name="connsiteY2" fmla="*/ 3966673 h 4174298"/>
                    <a:gd name="connsiteX3" fmla="*/ 0 w 4138783"/>
                    <a:gd name="connsiteY3" fmla="*/ 3677504 h 4174298"/>
                    <a:gd name="connsiteX4" fmla="*/ 3624907 w 4138783"/>
                    <a:gd name="connsiteY4" fmla="*/ 0 h 4174298"/>
                    <a:gd name="connsiteX0" fmla="*/ 3617763 w 4131639"/>
                    <a:gd name="connsiteY0" fmla="*/ 0 h 4174298"/>
                    <a:gd name="connsiteX1" fmla="*/ 3881475 w 4131639"/>
                    <a:gd name="connsiteY1" fmla="*/ 261478 h 4174298"/>
                    <a:gd name="connsiteX2" fmla="*/ 284753 w 4131639"/>
                    <a:gd name="connsiteY2" fmla="*/ 3966673 h 4174298"/>
                    <a:gd name="connsiteX3" fmla="*/ 0 w 4131639"/>
                    <a:gd name="connsiteY3" fmla="*/ 3677504 h 4174298"/>
                    <a:gd name="connsiteX4" fmla="*/ 3617763 w 4131639"/>
                    <a:gd name="connsiteY4" fmla="*/ 0 h 4174298"/>
                    <a:gd name="connsiteX0" fmla="*/ 3617763 w 4131639"/>
                    <a:gd name="connsiteY0" fmla="*/ 0 h 4174298"/>
                    <a:gd name="connsiteX1" fmla="*/ 3881475 w 4131639"/>
                    <a:gd name="connsiteY1" fmla="*/ 261478 h 4174298"/>
                    <a:gd name="connsiteX2" fmla="*/ 284753 w 4131639"/>
                    <a:gd name="connsiteY2" fmla="*/ 3966673 h 4174298"/>
                    <a:gd name="connsiteX3" fmla="*/ 0 w 4131639"/>
                    <a:gd name="connsiteY3" fmla="*/ 3677504 h 4174298"/>
                    <a:gd name="connsiteX4" fmla="*/ 3617763 w 4131639"/>
                    <a:gd name="connsiteY4" fmla="*/ 0 h 4174298"/>
                    <a:gd name="connsiteX0" fmla="*/ 3617763 w 4131639"/>
                    <a:gd name="connsiteY0" fmla="*/ 0 h 4174298"/>
                    <a:gd name="connsiteX1" fmla="*/ 3881475 w 4131639"/>
                    <a:gd name="connsiteY1" fmla="*/ 261478 h 4174298"/>
                    <a:gd name="connsiteX2" fmla="*/ 284753 w 4131639"/>
                    <a:gd name="connsiteY2" fmla="*/ 3966673 h 4174298"/>
                    <a:gd name="connsiteX3" fmla="*/ 0 w 4131639"/>
                    <a:gd name="connsiteY3" fmla="*/ 3677504 h 4174298"/>
                    <a:gd name="connsiteX4" fmla="*/ 3617763 w 4131639"/>
                    <a:gd name="connsiteY4" fmla="*/ 0 h 4174298"/>
                    <a:gd name="connsiteX0" fmla="*/ 3617763 w 4131639"/>
                    <a:gd name="connsiteY0" fmla="*/ 0 h 4174298"/>
                    <a:gd name="connsiteX1" fmla="*/ 3881475 w 4131639"/>
                    <a:gd name="connsiteY1" fmla="*/ 261478 h 4174298"/>
                    <a:gd name="connsiteX2" fmla="*/ 284753 w 4131639"/>
                    <a:gd name="connsiteY2" fmla="*/ 3966673 h 4174298"/>
                    <a:gd name="connsiteX3" fmla="*/ 0 w 4131639"/>
                    <a:gd name="connsiteY3" fmla="*/ 3677504 h 4174298"/>
                    <a:gd name="connsiteX4" fmla="*/ 3617763 w 4131639"/>
                    <a:gd name="connsiteY4" fmla="*/ 0 h 4174298"/>
                    <a:gd name="connsiteX0" fmla="*/ 3617763 w 4131639"/>
                    <a:gd name="connsiteY0" fmla="*/ 0 h 4174298"/>
                    <a:gd name="connsiteX1" fmla="*/ 3881475 w 4131639"/>
                    <a:gd name="connsiteY1" fmla="*/ 261478 h 4174298"/>
                    <a:gd name="connsiteX2" fmla="*/ 284753 w 4131639"/>
                    <a:gd name="connsiteY2" fmla="*/ 3966673 h 4174298"/>
                    <a:gd name="connsiteX3" fmla="*/ 0 w 4131639"/>
                    <a:gd name="connsiteY3" fmla="*/ 3677504 h 4174298"/>
                    <a:gd name="connsiteX4" fmla="*/ 3617763 w 4131639"/>
                    <a:gd name="connsiteY4" fmla="*/ 0 h 4174298"/>
                    <a:gd name="connsiteX0" fmla="*/ 3617763 w 4131639"/>
                    <a:gd name="connsiteY0" fmla="*/ 0 h 4174298"/>
                    <a:gd name="connsiteX1" fmla="*/ 3881475 w 4131639"/>
                    <a:gd name="connsiteY1" fmla="*/ 261478 h 4174298"/>
                    <a:gd name="connsiteX2" fmla="*/ 284753 w 4131639"/>
                    <a:gd name="connsiteY2" fmla="*/ 3966673 h 4174298"/>
                    <a:gd name="connsiteX3" fmla="*/ 0 w 4131639"/>
                    <a:gd name="connsiteY3" fmla="*/ 3677504 h 4174298"/>
                    <a:gd name="connsiteX4" fmla="*/ 3617763 w 4131639"/>
                    <a:gd name="connsiteY4" fmla="*/ 0 h 4174298"/>
                    <a:gd name="connsiteX0" fmla="*/ 3617763 w 4128144"/>
                    <a:gd name="connsiteY0" fmla="*/ 0 h 4181055"/>
                    <a:gd name="connsiteX1" fmla="*/ 3881475 w 4128144"/>
                    <a:gd name="connsiteY1" fmla="*/ 261478 h 4181055"/>
                    <a:gd name="connsiteX2" fmla="*/ 284753 w 4128144"/>
                    <a:gd name="connsiteY2" fmla="*/ 3966673 h 4181055"/>
                    <a:gd name="connsiteX3" fmla="*/ 0 w 4128144"/>
                    <a:gd name="connsiteY3" fmla="*/ 3677504 h 4181055"/>
                    <a:gd name="connsiteX4" fmla="*/ 3617763 w 4128144"/>
                    <a:gd name="connsiteY4" fmla="*/ 0 h 4181055"/>
                    <a:gd name="connsiteX0" fmla="*/ 3617763 w 4128144"/>
                    <a:gd name="connsiteY0" fmla="*/ 0 h 4167595"/>
                    <a:gd name="connsiteX1" fmla="*/ 3881475 w 4128144"/>
                    <a:gd name="connsiteY1" fmla="*/ 261478 h 4167595"/>
                    <a:gd name="connsiteX2" fmla="*/ 284753 w 4128144"/>
                    <a:gd name="connsiteY2" fmla="*/ 3966673 h 4167595"/>
                    <a:gd name="connsiteX3" fmla="*/ 0 w 4128144"/>
                    <a:gd name="connsiteY3" fmla="*/ 3677504 h 4167595"/>
                    <a:gd name="connsiteX4" fmla="*/ 3617763 w 4128144"/>
                    <a:gd name="connsiteY4" fmla="*/ 0 h 4167595"/>
                    <a:gd name="connsiteX0" fmla="*/ 3617763 w 4130677"/>
                    <a:gd name="connsiteY0" fmla="*/ 0 h 4170939"/>
                    <a:gd name="connsiteX1" fmla="*/ 3881475 w 4130677"/>
                    <a:gd name="connsiteY1" fmla="*/ 261478 h 4170939"/>
                    <a:gd name="connsiteX2" fmla="*/ 284753 w 4130677"/>
                    <a:gd name="connsiteY2" fmla="*/ 3966673 h 4170939"/>
                    <a:gd name="connsiteX3" fmla="*/ 0 w 4130677"/>
                    <a:gd name="connsiteY3" fmla="*/ 3677504 h 4170939"/>
                    <a:gd name="connsiteX4" fmla="*/ 3617763 w 4130677"/>
                    <a:gd name="connsiteY4" fmla="*/ 0 h 4170939"/>
                    <a:gd name="connsiteX0" fmla="*/ 3617763 w 4125286"/>
                    <a:gd name="connsiteY0" fmla="*/ 0 h 4195430"/>
                    <a:gd name="connsiteX1" fmla="*/ 3881475 w 4125286"/>
                    <a:gd name="connsiteY1" fmla="*/ 261478 h 4195430"/>
                    <a:gd name="connsiteX2" fmla="*/ 194601 w 4125286"/>
                    <a:gd name="connsiteY2" fmla="*/ 3992430 h 4195430"/>
                    <a:gd name="connsiteX3" fmla="*/ 0 w 4125286"/>
                    <a:gd name="connsiteY3" fmla="*/ 3677504 h 4195430"/>
                    <a:gd name="connsiteX4" fmla="*/ 3617763 w 4125286"/>
                    <a:gd name="connsiteY4" fmla="*/ 0 h 4195430"/>
                    <a:gd name="connsiteX0" fmla="*/ 3617763 w 4133862"/>
                    <a:gd name="connsiteY0" fmla="*/ 0 h 4207682"/>
                    <a:gd name="connsiteX1" fmla="*/ 3881475 w 4133862"/>
                    <a:gd name="connsiteY1" fmla="*/ 261478 h 4207682"/>
                    <a:gd name="connsiteX2" fmla="*/ 336268 w 4133862"/>
                    <a:gd name="connsiteY2" fmla="*/ 4005309 h 4207682"/>
                    <a:gd name="connsiteX3" fmla="*/ 0 w 4133862"/>
                    <a:gd name="connsiteY3" fmla="*/ 3677504 h 4207682"/>
                    <a:gd name="connsiteX4" fmla="*/ 3617763 w 4133862"/>
                    <a:gd name="connsiteY4" fmla="*/ 0 h 4207682"/>
                    <a:gd name="connsiteX0" fmla="*/ 3617763 w 4140474"/>
                    <a:gd name="connsiteY0" fmla="*/ 0 h 4195430"/>
                    <a:gd name="connsiteX1" fmla="*/ 3881475 w 4140474"/>
                    <a:gd name="connsiteY1" fmla="*/ 261478 h 4195430"/>
                    <a:gd name="connsiteX2" fmla="*/ 439299 w 4140474"/>
                    <a:gd name="connsiteY2" fmla="*/ 3992430 h 4195430"/>
                    <a:gd name="connsiteX3" fmla="*/ 0 w 4140474"/>
                    <a:gd name="connsiteY3" fmla="*/ 3677504 h 4195430"/>
                    <a:gd name="connsiteX4" fmla="*/ 3617763 w 4140474"/>
                    <a:gd name="connsiteY4" fmla="*/ 0 h 4195430"/>
                    <a:gd name="connsiteX0" fmla="*/ 3617763 w 4140474"/>
                    <a:gd name="connsiteY0" fmla="*/ 0 h 4195430"/>
                    <a:gd name="connsiteX1" fmla="*/ 3881475 w 4140474"/>
                    <a:gd name="connsiteY1" fmla="*/ 261478 h 4195430"/>
                    <a:gd name="connsiteX2" fmla="*/ 439299 w 4140474"/>
                    <a:gd name="connsiteY2" fmla="*/ 3992430 h 4195430"/>
                    <a:gd name="connsiteX3" fmla="*/ 0 w 4140474"/>
                    <a:gd name="connsiteY3" fmla="*/ 3677504 h 4195430"/>
                    <a:gd name="connsiteX4" fmla="*/ 3617763 w 4140474"/>
                    <a:gd name="connsiteY4" fmla="*/ 0 h 4195430"/>
                    <a:gd name="connsiteX0" fmla="*/ 3617763 w 4140474"/>
                    <a:gd name="connsiteY0" fmla="*/ 0 h 4207681"/>
                    <a:gd name="connsiteX1" fmla="*/ 3881475 w 4140474"/>
                    <a:gd name="connsiteY1" fmla="*/ 261478 h 4207681"/>
                    <a:gd name="connsiteX2" fmla="*/ 439299 w 4140474"/>
                    <a:gd name="connsiteY2" fmla="*/ 4005308 h 4207681"/>
                    <a:gd name="connsiteX3" fmla="*/ 0 w 4140474"/>
                    <a:gd name="connsiteY3" fmla="*/ 3677504 h 4207681"/>
                    <a:gd name="connsiteX4" fmla="*/ 3617763 w 4140474"/>
                    <a:gd name="connsiteY4" fmla="*/ 0 h 4207681"/>
                    <a:gd name="connsiteX0" fmla="*/ 3617763 w 4140474"/>
                    <a:gd name="connsiteY0" fmla="*/ 0 h 4207681"/>
                    <a:gd name="connsiteX1" fmla="*/ 3881475 w 4140474"/>
                    <a:gd name="connsiteY1" fmla="*/ 261478 h 4207681"/>
                    <a:gd name="connsiteX2" fmla="*/ 439299 w 4140474"/>
                    <a:gd name="connsiteY2" fmla="*/ 4005308 h 4207681"/>
                    <a:gd name="connsiteX3" fmla="*/ 0 w 4140474"/>
                    <a:gd name="connsiteY3" fmla="*/ 3677504 h 4207681"/>
                    <a:gd name="connsiteX4" fmla="*/ 3617763 w 4140474"/>
                    <a:gd name="connsiteY4" fmla="*/ 0 h 4207681"/>
                    <a:gd name="connsiteX0" fmla="*/ 3617763 w 4140474"/>
                    <a:gd name="connsiteY0" fmla="*/ 0 h 4207681"/>
                    <a:gd name="connsiteX1" fmla="*/ 3881475 w 4140474"/>
                    <a:gd name="connsiteY1" fmla="*/ 261478 h 4207681"/>
                    <a:gd name="connsiteX2" fmla="*/ 439299 w 4140474"/>
                    <a:gd name="connsiteY2" fmla="*/ 4005308 h 4207681"/>
                    <a:gd name="connsiteX3" fmla="*/ 0 w 4140474"/>
                    <a:gd name="connsiteY3" fmla="*/ 3677504 h 4207681"/>
                    <a:gd name="connsiteX4" fmla="*/ 3617763 w 4140474"/>
                    <a:gd name="connsiteY4" fmla="*/ 0 h 4207681"/>
                    <a:gd name="connsiteX0" fmla="*/ 3617763 w 4140474"/>
                    <a:gd name="connsiteY0" fmla="*/ 0 h 4207681"/>
                    <a:gd name="connsiteX1" fmla="*/ 3881475 w 4140474"/>
                    <a:gd name="connsiteY1" fmla="*/ 261478 h 4207681"/>
                    <a:gd name="connsiteX2" fmla="*/ 439299 w 4140474"/>
                    <a:gd name="connsiteY2" fmla="*/ 4005308 h 4207681"/>
                    <a:gd name="connsiteX3" fmla="*/ 0 w 4140474"/>
                    <a:gd name="connsiteY3" fmla="*/ 3677504 h 4207681"/>
                    <a:gd name="connsiteX4" fmla="*/ 3617763 w 4140474"/>
                    <a:gd name="connsiteY4" fmla="*/ 0 h 4207681"/>
                    <a:gd name="connsiteX0" fmla="*/ 3617763 w 4140474"/>
                    <a:gd name="connsiteY0" fmla="*/ 0 h 4207681"/>
                    <a:gd name="connsiteX1" fmla="*/ 3881475 w 4140474"/>
                    <a:gd name="connsiteY1" fmla="*/ 261478 h 4207681"/>
                    <a:gd name="connsiteX2" fmla="*/ 439299 w 4140474"/>
                    <a:gd name="connsiteY2" fmla="*/ 4005308 h 4207681"/>
                    <a:gd name="connsiteX3" fmla="*/ 0 w 4140474"/>
                    <a:gd name="connsiteY3" fmla="*/ 3677504 h 4207681"/>
                    <a:gd name="connsiteX4" fmla="*/ 3617763 w 4140474"/>
                    <a:gd name="connsiteY4" fmla="*/ 0 h 4207681"/>
                    <a:gd name="connsiteX0" fmla="*/ 3617763 w 4141032"/>
                    <a:gd name="connsiteY0" fmla="*/ 0 h 4183522"/>
                    <a:gd name="connsiteX1" fmla="*/ 3881475 w 4141032"/>
                    <a:gd name="connsiteY1" fmla="*/ 261478 h 4183522"/>
                    <a:gd name="connsiteX2" fmla="*/ 447765 w 4141032"/>
                    <a:gd name="connsiteY2" fmla="*/ 3979908 h 4183522"/>
                    <a:gd name="connsiteX3" fmla="*/ 0 w 4141032"/>
                    <a:gd name="connsiteY3" fmla="*/ 3677504 h 4183522"/>
                    <a:gd name="connsiteX4" fmla="*/ 3617763 w 4141032"/>
                    <a:gd name="connsiteY4" fmla="*/ 0 h 4183522"/>
                    <a:gd name="connsiteX0" fmla="*/ 3617763 w 4141032"/>
                    <a:gd name="connsiteY0" fmla="*/ 0 h 4183522"/>
                    <a:gd name="connsiteX1" fmla="*/ 3881475 w 4141032"/>
                    <a:gd name="connsiteY1" fmla="*/ 261478 h 4183522"/>
                    <a:gd name="connsiteX2" fmla="*/ 447765 w 4141032"/>
                    <a:gd name="connsiteY2" fmla="*/ 3979908 h 4183522"/>
                    <a:gd name="connsiteX3" fmla="*/ 0 w 4141032"/>
                    <a:gd name="connsiteY3" fmla="*/ 3677504 h 4183522"/>
                    <a:gd name="connsiteX4" fmla="*/ 3617763 w 4141032"/>
                    <a:gd name="connsiteY4" fmla="*/ 0 h 4183522"/>
                    <a:gd name="connsiteX0" fmla="*/ 3617763 w 4141032"/>
                    <a:gd name="connsiteY0" fmla="*/ 0 h 4183522"/>
                    <a:gd name="connsiteX1" fmla="*/ 3881475 w 4141032"/>
                    <a:gd name="connsiteY1" fmla="*/ 261478 h 4183522"/>
                    <a:gd name="connsiteX2" fmla="*/ 447765 w 4141032"/>
                    <a:gd name="connsiteY2" fmla="*/ 3979908 h 4183522"/>
                    <a:gd name="connsiteX3" fmla="*/ 0 w 4141032"/>
                    <a:gd name="connsiteY3" fmla="*/ 3677504 h 4183522"/>
                    <a:gd name="connsiteX4" fmla="*/ 3617763 w 4141032"/>
                    <a:gd name="connsiteY4" fmla="*/ 0 h 4183522"/>
                    <a:gd name="connsiteX0" fmla="*/ 3617763 w 4141032"/>
                    <a:gd name="connsiteY0" fmla="*/ 0 h 4183522"/>
                    <a:gd name="connsiteX1" fmla="*/ 3881475 w 4141032"/>
                    <a:gd name="connsiteY1" fmla="*/ 261478 h 4183522"/>
                    <a:gd name="connsiteX2" fmla="*/ 447765 w 4141032"/>
                    <a:gd name="connsiteY2" fmla="*/ 3979908 h 4183522"/>
                    <a:gd name="connsiteX3" fmla="*/ 0 w 4141032"/>
                    <a:gd name="connsiteY3" fmla="*/ 3677504 h 4183522"/>
                    <a:gd name="connsiteX4" fmla="*/ 3617763 w 4141032"/>
                    <a:gd name="connsiteY4" fmla="*/ 0 h 4183522"/>
                    <a:gd name="connsiteX0" fmla="*/ 3617763 w 4141032"/>
                    <a:gd name="connsiteY0" fmla="*/ 0 h 4183522"/>
                    <a:gd name="connsiteX1" fmla="*/ 3881475 w 4141032"/>
                    <a:gd name="connsiteY1" fmla="*/ 261478 h 4183522"/>
                    <a:gd name="connsiteX2" fmla="*/ 447765 w 4141032"/>
                    <a:gd name="connsiteY2" fmla="*/ 3979908 h 4183522"/>
                    <a:gd name="connsiteX3" fmla="*/ 0 w 4141032"/>
                    <a:gd name="connsiteY3" fmla="*/ 3677504 h 4183522"/>
                    <a:gd name="connsiteX4" fmla="*/ 3617763 w 4141032"/>
                    <a:gd name="connsiteY4" fmla="*/ 0 h 4183522"/>
                    <a:gd name="connsiteX0" fmla="*/ 3617763 w 4142222"/>
                    <a:gd name="connsiteY0" fmla="*/ 0 h 4158097"/>
                    <a:gd name="connsiteX1" fmla="*/ 3881475 w 4142222"/>
                    <a:gd name="connsiteY1" fmla="*/ 261478 h 4158097"/>
                    <a:gd name="connsiteX2" fmla="*/ 447765 w 4142222"/>
                    <a:gd name="connsiteY2" fmla="*/ 3979908 h 4158097"/>
                    <a:gd name="connsiteX3" fmla="*/ 0 w 4142222"/>
                    <a:gd name="connsiteY3" fmla="*/ 3677504 h 4158097"/>
                    <a:gd name="connsiteX4" fmla="*/ 3617763 w 4142222"/>
                    <a:gd name="connsiteY4" fmla="*/ 0 h 4158097"/>
                    <a:gd name="connsiteX0" fmla="*/ 3617763 w 4142222"/>
                    <a:gd name="connsiteY0" fmla="*/ 0 h 4158097"/>
                    <a:gd name="connsiteX1" fmla="*/ 3881475 w 4142222"/>
                    <a:gd name="connsiteY1" fmla="*/ 261478 h 4158097"/>
                    <a:gd name="connsiteX2" fmla="*/ 447765 w 4142222"/>
                    <a:gd name="connsiteY2" fmla="*/ 3979908 h 4158097"/>
                    <a:gd name="connsiteX3" fmla="*/ 0 w 4142222"/>
                    <a:gd name="connsiteY3" fmla="*/ 3675123 h 4158097"/>
                    <a:gd name="connsiteX4" fmla="*/ 3617763 w 4142222"/>
                    <a:gd name="connsiteY4" fmla="*/ 0 h 4158097"/>
                    <a:gd name="connsiteX0" fmla="*/ 3617763 w 4137865"/>
                    <a:gd name="connsiteY0" fmla="*/ 0 h 4193422"/>
                    <a:gd name="connsiteX1" fmla="*/ 3881475 w 4137865"/>
                    <a:gd name="connsiteY1" fmla="*/ 261478 h 4193422"/>
                    <a:gd name="connsiteX2" fmla="*/ 381304 w 4137865"/>
                    <a:gd name="connsiteY2" fmla="*/ 4016869 h 4193422"/>
                    <a:gd name="connsiteX3" fmla="*/ 0 w 4137865"/>
                    <a:gd name="connsiteY3" fmla="*/ 3675123 h 4193422"/>
                    <a:gd name="connsiteX4" fmla="*/ 3617763 w 4137865"/>
                    <a:gd name="connsiteY4" fmla="*/ 0 h 4193422"/>
                    <a:gd name="connsiteX0" fmla="*/ 3617763 w 4137865"/>
                    <a:gd name="connsiteY0" fmla="*/ 0 h 4193422"/>
                    <a:gd name="connsiteX1" fmla="*/ 3881475 w 4137865"/>
                    <a:gd name="connsiteY1" fmla="*/ 261478 h 4193422"/>
                    <a:gd name="connsiteX2" fmla="*/ 381304 w 4137865"/>
                    <a:gd name="connsiteY2" fmla="*/ 4016869 h 4193422"/>
                    <a:gd name="connsiteX3" fmla="*/ 0 w 4137865"/>
                    <a:gd name="connsiteY3" fmla="*/ 3675123 h 4193422"/>
                    <a:gd name="connsiteX4" fmla="*/ 3617763 w 4137865"/>
                    <a:gd name="connsiteY4" fmla="*/ 0 h 4193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7865" h="4193422">
                      <a:moveTo>
                        <a:pt x="3617763" y="0"/>
                      </a:moveTo>
                      <a:cubicBezTo>
                        <a:pt x="3700536" y="81069"/>
                        <a:pt x="3810608" y="189934"/>
                        <a:pt x="3881475" y="261478"/>
                      </a:cubicBezTo>
                      <a:cubicBezTo>
                        <a:pt x="5028793" y="1759949"/>
                        <a:pt x="2050546" y="4979701"/>
                        <a:pt x="381304" y="4016869"/>
                      </a:cubicBezTo>
                      <a:cubicBezTo>
                        <a:pt x="201819" y="3913820"/>
                        <a:pt x="209380" y="3844565"/>
                        <a:pt x="0" y="3675123"/>
                      </a:cubicBezTo>
                      <a:cubicBezTo>
                        <a:pt x="1490925" y="4626066"/>
                        <a:pt x="4629702" y="1560267"/>
                        <a:pt x="3617763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  <p:sp>
              <p:nvSpPr>
                <p:cNvPr id="423" name="Oval 422"/>
                <p:cNvSpPr/>
                <p:nvPr/>
              </p:nvSpPr>
              <p:spPr>
                <a:xfrm rot="18892609">
                  <a:off x="2598226" y="2596287"/>
                  <a:ext cx="5193708" cy="310829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" name="Oval 423"/>
                <p:cNvSpPr/>
                <p:nvPr/>
              </p:nvSpPr>
              <p:spPr>
                <a:xfrm rot="18892609">
                  <a:off x="3153184" y="2931331"/>
                  <a:ext cx="4052636" cy="240484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" name="Oval 424"/>
                <p:cNvSpPr/>
                <p:nvPr/>
              </p:nvSpPr>
              <p:spPr>
                <a:xfrm rot="18892609">
                  <a:off x="3696361" y="3246619"/>
                  <a:ext cx="2984809" cy="178678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" name="Oval 425"/>
                <p:cNvSpPr/>
                <p:nvPr/>
              </p:nvSpPr>
              <p:spPr>
                <a:xfrm rot="18892609">
                  <a:off x="4268072" y="3584426"/>
                  <a:ext cx="1816079" cy="110526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" name="Oval 426"/>
                <p:cNvSpPr/>
                <p:nvPr/>
              </p:nvSpPr>
              <p:spPr>
                <a:xfrm rot="18892609">
                  <a:off x="4812015" y="3893491"/>
                  <a:ext cx="774862" cy="471583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187036" y="2739359"/>
              <a:ext cx="2990411" cy="2517333"/>
              <a:chOff x="187036" y="2739359"/>
              <a:chExt cx="2990411" cy="2517333"/>
            </a:xfrm>
          </p:grpSpPr>
          <p:grpSp>
            <p:nvGrpSpPr>
              <p:cNvPr id="317" name="Group 316"/>
              <p:cNvGrpSpPr/>
              <p:nvPr/>
            </p:nvGrpSpPr>
            <p:grpSpPr>
              <a:xfrm rot="1611131" flipH="1">
                <a:off x="378873" y="2739359"/>
                <a:ext cx="2626248" cy="930616"/>
                <a:chOff x="4824756" y="2527524"/>
                <a:chExt cx="3663420" cy="1298138"/>
              </a:xfrm>
            </p:grpSpPr>
            <p:sp>
              <p:nvSpPr>
                <p:cNvPr id="343" name="Rectangle 14"/>
                <p:cNvSpPr/>
                <p:nvPr/>
              </p:nvSpPr>
              <p:spPr>
                <a:xfrm rot="1545906" flipH="1">
                  <a:off x="5377672" y="3108738"/>
                  <a:ext cx="307886" cy="22855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9131"/>
                    <a:gd name="connsiteY0" fmla="*/ 0 h 368300"/>
                    <a:gd name="connsiteX1" fmla="*/ 669131 w 669131"/>
                    <a:gd name="connsiteY1" fmla="*/ 223837 h 368300"/>
                    <a:gd name="connsiteX2" fmla="*/ 571500 w 669131"/>
                    <a:gd name="connsiteY2" fmla="*/ 368300 h 368300"/>
                    <a:gd name="connsiteX3" fmla="*/ 0 w 669131"/>
                    <a:gd name="connsiteY3" fmla="*/ 368300 h 368300"/>
                    <a:gd name="connsiteX4" fmla="*/ 0 w 669131"/>
                    <a:gd name="connsiteY4" fmla="*/ 0 h 368300"/>
                    <a:gd name="connsiteX0" fmla="*/ 0 w 683551"/>
                    <a:gd name="connsiteY0" fmla="*/ 0 h 368300"/>
                    <a:gd name="connsiteX1" fmla="*/ 669131 w 683551"/>
                    <a:gd name="connsiteY1" fmla="*/ 223837 h 368300"/>
                    <a:gd name="connsiteX2" fmla="*/ 571500 w 683551"/>
                    <a:gd name="connsiteY2" fmla="*/ 368300 h 368300"/>
                    <a:gd name="connsiteX3" fmla="*/ 0 w 683551"/>
                    <a:gd name="connsiteY3" fmla="*/ 368300 h 368300"/>
                    <a:gd name="connsiteX4" fmla="*/ 0 w 683551"/>
                    <a:gd name="connsiteY4" fmla="*/ 0 h 368300"/>
                    <a:gd name="connsiteX0" fmla="*/ 0 w 672707"/>
                    <a:gd name="connsiteY0" fmla="*/ 0 h 368300"/>
                    <a:gd name="connsiteX1" fmla="*/ 669131 w 672707"/>
                    <a:gd name="connsiteY1" fmla="*/ 223837 h 368300"/>
                    <a:gd name="connsiteX2" fmla="*/ 571500 w 672707"/>
                    <a:gd name="connsiteY2" fmla="*/ 368300 h 368300"/>
                    <a:gd name="connsiteX3" fmla="*/ 0 w 672707"/>
                    <a:gd name="connsiteY3" fmla="*/ 368300 h 368300"/>
                    <a:gd name="connsiteX4" fmla="*/ 0 w 672707"/>
                    <a:gd name="connsiteY4" fmla="*/ 0 h 368300"/>
                    <a:gd name="connsiteX0" fmla="*/ 0 w 673449"/>
                    <a:gd name="connsiteY0" fmla="*/ 0 h 370698"/>
                    <a:gd name="connsiteX1" fmla="*/ 669131 w 673449"/>
                    <a:gd name="connsiteY1" fmla="*/ 223837 h 370698"/>
                    <a:gd name="connsiteX2" fmla="*/ 571500 w 673449"/>
                    <a:gd name="connsiteY2" fmla="*/ 368300 h 370698"/>
                    <a:gd name="connsiteX3" fmla="*/ 0 w 673449"/>
                    <a:gd name="connsiteY3" fmla="*/ 368300 h 370698"/>
                    <a:gd name="connsiteX4" fmla="*/ 0 w 673449"/>
                    <a:gd name="connsiteY4" fmla="*/ 0 h 370698"/>
                    <a:gd name="connsiteX0" fmla="*/ 0 w 672956"/>
                    <a:gd name="connsiteY0" fmla="*/ 0 h 371937"/>
                    <a:gd name="connsiteX1" fmla="*/ 669131 w 672956"/>
                    <a:gd name="connsiteY1" fmla="*/ 223837 h 371937"/>
                    <a:gd name="connsiteX2" fmla="*/ 571500 w 672956"/>
                    <a:gd name="connsiteY2" fmla="*/ 368300 h 371937"/>
                    <a:gd name="connsiteX3" fmla="*/ 0 w 672956"/>
                    <a:gd name="connsiteY3" fmla="*/ 368300 h 371937"/>
                    <a:gd name="connsiteX4" fmla="*/ 0 w 672956"/>
                    <a:gd name="connsiteY4" fmla="*/ 0 h 371937"/>
                    <a:gd name="connsiteX0" fmla="*/ 0 w 671150"/>
                    <a:gd name="connsiteY0" fmla="*/ 0 h 371937"/>
                    <a:gd name="connsiteX1" fmla="*/ 669131 w 671150"/>
                    <a:gd name="connsiteY1" fmla="*/ 223837 h 371937"/>
                    <a:gd name="connsiteX2" fmla="*/ 571500 w 671150"/>
                    <a:gd name="connsiteY2" fmla="*/ 368300 h 371937"/>
                    <a:gd name="connsiteX3" fmla="*/ 0 w 671150"/>
                    <a:gd name="connsiteY3" fmla="*/ 368300 h 371937"/>
                    <a:gd name="connsiteX4" fmla="*/ 0 w 671150"/>
                    <a:gd name="connsiteY4" fmla="*/ 0 h 371937"/>
                    <a:gd name="connsiteX0" fmla="*/ 0 w 671778"/>
                    <a:gd name="connsiteY0" fmla="*/ 0 h 369189"/>
                    <a:gd name="connsiteX1" fmla="*/ 669131 w 671778"/>
                    <a:gd name="connsiteY1" fmla="*/ 223837 h 369189"/>
                    <a:gd name="connsiteX2" fmla="*/ 571500 w 671778"/>
                    <a:gd name="connsiteY2" fmla="*/ 368300 h 369189"/>
                    <a:gd name="connsiteX3" fmla="*/ 0 w 671778"/>
                    <a:gd name="connsiteY3" fmla="*/ 368300 h 369189"/>
                    <a:gd name="connsiteX4" fmla="*/ 0 w 671778"/>
                    <a:gd name="connsiteY4" fmla="*/ 0 h 369189"/>
                    <a:gd name="connsiteX0" fmla="*/ 0 w 671391"/>
                    <a:gd name="connsiteY0" fmla="*/ 0 h 369635"/>
                    <a:gd name="connsiteX1" fmla="*/ 669131 w 671391"/>
                    <a:gd name="connsiteY1" fmla="*/ 223837 h 369635"/>
                    <a:gd name="connsiteX2" fmla="*/ 571500 w 671391"/>
                    <a:gd name="connsiteY2" fmla="*/ 368300 h 369635"/>
                    <a:gd name="connsiteX3" fmla="*/ 0 w 671391"/>
                    <a:gd name="connsiteY3" fmla="*/ 368300 h 369635"/>
                    <a:gd name="connsiteX4" fmla="*/ 0 w 671391"/>
                    <a:gd name="connsiteY4" fmla="*/ 0 h 369635"/>
                    <a:gd name="connsiteX0" fmla="*/ 390525 w 671391"/>
                    <a:gd name="connsiteY0" fmla="*/ 0 h 276766"/>
                    <a:gd name="connsiteX1" fmla="*/ 669131 w 671391"/>
                    <a:gd name="connsiteY1" fmla="*/ 130968 h 276766"/>
                    <a:gd name="connsiteX2" fmla="*/ 571500 w 671391"/>
                    <a:gd name="connsiteY2" fmla="*/ 275431 h 276766"/>
                    <a:gd name="connsiteX3" fmla="*/ 0 w 671391"/>
                    <a:gd name="connsiteY3" fmla="*/ 275431 h 276766"/>
                    <a:gd name="connsiteX4" fmla="*/ 390525 w 671391"/>
                    <a:gd name="connsiteY4" fmla="*/ 0 h 276766"/>
                    <a:gd name="connsiteX0" fmla="*/ 92869 w 373735"/>
                    <a:gd name="connsiteY0" fmla="*/ 0 h 276766"/>
                    <a:gd name="connsiteX1" fmla="*/ 371475 w 373735"/>
                    <a:gd name="connsiteY1" fmla="*/ 130968 h 276766"/>
                    <a:gd name="connsiteX2" fmla="*/ 273844 w 373735"/>
                    <a:gd name="connsiteY2" fmla="*/ 275431 h 276766"/>
                    <a:gd name="connsiteX3" fmla="*/ 0 w 373735"/>
                    <a:gd name="connsiteY3" fmla="*/ 132556 h 276766"/>
                    <a:gd name="connsiteX4" fmla="*/ 92869 w 373735"/>
                    <a:gd name="connsiteY4" fmla="*/ 0 h 276766"/>
                    <a:gd name="connsiteX0" fmla="*/ 100013 w 380879"/>
                    <a:gd name="connsiteY0" fmla="*/ 0 h 276766"/>
                    <a:gd name="connsiteX1" fmla="*/ 378619 w 380879"/>
                    <a:gd name="connsiteY1" fmla="*/ 130968 h 276766"/>
                    <a:gd name="connsiteX2" fmla="*/ 280988 w 380879"/>
                    <a:gd name="connsiteY2" fmla="*/ 275431 h 276766"/>
                    <a:gd name="connsiteX3" fmla="*/ 0 w 380879"/>
                    <a:gd name="connsiteY3" fmla="*/ 134938 h 276766"/>
                    <a:gd name="connsiteX4" fmla="*/ 100013 w 38087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76200 w 357066"/>
                    <a:gd name="connsiteY0" fmla="*/ 0 h 276766"/>
                    <a:gd name="connsiteX1" fmla="*/ 354806 w 357066"/>
                    <a:gd name="connsiteY1" fmla="*/ 130968 h 276766"/>
                    <a:gd name="connsiteX2" fmla="*/ 257175 w 357066"/>
                    <a:gd name="connsiteY2" fmla="*/ 275431 h 276766"/>
                    <a:gd name="connsiteX3" fmla="*/ 0 w 357066"/>
                    <a:gd name="connsiteY3" fmla="*/ 123032 h 276766"/>
                    <a:gd name="connsiteX4" fmla="*/ 76200 w 357066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8306"/>
                    <a:gd name="connsiteY0" fmla="*/ 0 h 276766"/>
                    <a:gd name="connsiteX1" fmla="*/ 376237 w 378306"/>
                    <a:gd name="connsiteY1" fmla="*/ 130968 h 276766"/>
                    <a:gd name="connsiteX2" fmla="*/ 271462 w 378306"/>
                    <a:gd name="connsiteY2" fmla="*/ 275431 h 276766"/>
                    <a:gd name="connsiteX3" fmla="*/ 0 w 378306"/>
                    <a:gd name="connsiteY3" fmla="*/ 134938 h 276766"/>
                    <a:gd name="connsiteX4" fmla="*/ 90487 w 378306"/>
                    <a:gd name="connsiteY4" fmla="*/ 0 h 276766"/>
                    <a:gd name="connsiteX0" fmla="*/ 90487 w 376245"/>
                    <a:gd name="connsiteY0" fmla="*/ 0 h 277332"/>
                    <a:gd name="connsiteX1" fmla="*/ 376237 w 376245"/>
                    <a:gd name="connsiteY1" fmla="*/ 130968 h 277332"/>
                    <a:gd name="connsiteX2" fmla="*/ 271462 w 376245"/>
                    <a:gd name="connsiteY2" fmla="*/ 275431 h 277332"/>
                    <a:gd name="connsiteX3" fmla="*/ 0 w 376245"/>
                    <a:gd name="connsiteY3" fmla="*/ 134938 h 277332"/>
                    <a:gd name="connsiteX4" fmla="*/ 90487 w 376245"/>
                    <a:gd name="connsiteY4" fmla="*/ 0 h 277332"/>
                    <a:gd name="connsiteX0" fmla="*/ 90487 w 376245"/>
                    <a:gd name="connsiteY0" fmla="*/ 0 h 277257"/>
                    <a:gd name="connsiteX1" fmla="*/ 376237 w 376245"/>
                    <a:gd name="connsiteY1" fmla="*/ 130968 h 277257"/>
                    <a:gd name="connsiteX2" fmla="*/ 271462 w 376245"/>
                    <a:gd name="connsiteY2" fmla="*/ 275431 h 277257"/>
                    <a:gd name="connsiteX3" fmla="*/ 0 w 376245"/>
                    <a:gd name="connsiteY3" fmla="*/ 134938 h 277257"/>
                    <a:gd name="connsiteX4" fmla="*/ 90487 w 376245"/>
                    <a:gd name="connsiteY4" fmla="*/ 0 h 277257"/>
                    <a:gd name="connsiteX0" fmla="*/ 90487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0487 w 376244"/>
                    <a:gd name="connsiteY4" fmla="*/ 0 h 277257"/>
                    <a:gd name="connsiteX0" fmla="*/ 95249 w 376244"/>
                    <a:gd name="connsiteY0" fmla="*/ 0 h 279638"/>
                    <a:gd name="connsiteX1" fmla="*/ 376237 w 376244"/>
                    <a:gd name="connsiteY1" fmla="*/ 133349 h 279638"/>
                    <a:gd name="connsiteX2" fmla="*/ 271462 w 376244"/>
                    <a:gd name="connsiteY2" fmla="*/ 277812 h 279638"/>
                    <a:gd name="connsiteX3" fmla="*/ 0 w 376244"/>
                    <a:gd name="connsiteY3" fmla="*/ 137319 h 279638"/>
                    <a:gd name="connsiteX4" fmla="*/ 95249 w 376244"/>
                    <a:gd name="connsiteY4" fmla="*/ 0 h 279638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8625"/>
                    <a:gd name="connsiteY0" fmla="*/ 0 h 277335"/>
                    <a:gd name="connsiteX1" fmla="*/ 378618 w 378625"/>
                    <a:gd name="connsiteY1" fmla="*/ 133349 h 277335"/>
                    <a:gd name="connsiteX2" fmla="*/ 271462 w 378625"/>
                    <a:gd name="connsiteY2" fmla="*/ 275431 h 277335"/>
                    <a:gd name="connsiteX3" fmla="*/ 0 w 378625"/>
                    <a:gd name="connsiteY3" fmla="*/ 134938 h 277335"/>
                    <a:gd name="connsiteX4" fmla="*/ 97630 w 378625"/>
                    <a:gd name="connsiteY4" fmla="*/ 0 h 277335"/>
                    <a:gd name="connsiteX0" fmla="*/ 97630 w 378625"/>
                    <a:gd name="connsiteY0" fmla="*/ 0 h 277335"/>
                    <a:gd name="connsiteX1" fmla="*/ 378618 w 378625"/>
                    <a:gd name="connsiteY1" fmla="*/ 133349 h 277335"/>
                    <a:gd name="connsiteX2" fmla="*/ 271462 w 378625"/>
                    <a:gd name="connsiteY2" fmla="*/ 275431 h 277335"/>
                    <a:gd name="connsiteX3" fmla="*/ 0 w 378625"/>
                    <a:gd name="connsiteY3" fmla="*/ 134938 h 277335"/>
                    <a:gd name="connsiteX4" fmla="*/ 97630 w 378625"/>
                    <a:gd name="connsiteY4" fmla="*/ 0 h 277335"/>
                    <a:gd name="connsiteX0" fmla="*/ 97630 w 378618"/>
                    <a:gd name="connsiteY0" fmla="*/ 0 h 279249"/>
                    <a:gd name="connsiteX1" fmla="*/ 378618 w 378618"/>
                    <a:gd name="connsiteY1" fmla="*/ 133349 h 279249"/>
                    <a:gd name="connsiteX2" fmla="*/ 271462 w 378618"/>
                    <a:gd name="connsiteY2" fmla="*/ 275431 h 279249"/>
                    <a:gd name="connsiteX3" fmla="*/ 0 w 378618"/>
                    <a:gd name="connsiteY3" fmla="*/ 134938 h 279249"/>
                    <a:gd name="connsiteX4" fmla="*/ 97630 w 378618"/>
                    <a:gd name="connsiteY4" fmla="*/ 0 h 279249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80999"/>
                    <a:gd name="connsiteY0" fmla="*/ 0 h 278189"/>
                    <a:gd name="connsiteX1" fmla="*/ 380999 w 380999"/>
                    <a:gd name="connsiteY1" fmla="*/ 135730 h 278189"/>
                    <a:gd name="connsiteX2" fmla="*/ 271462 w 380999"/>
                    <a:gd name="connsiteY2" fmla="*/ 275431 h 278189"/>
                    <a:gd name="connsiteX3" fmla="*/ 0 w 380999"/>
                    <a:gd name="connsiteY3" fmla="*/ 134938 h 278189"/>
                    <a:gd name="connsiteX4" fmla="*/ 97630 w 380999"/>
                    <a:gd name="connsiteY4" fmla="*/ 0 h 278189"/>
                    <a:gd name="connsiteX0" fmla="*/ 97630 w 380999"/>
                    <a:gd name="connsiteY0" fmla="*/ 0 h 278667"/>
                    <a:gd name="connsiteX1" fmla="*/ 380999 w 380999"/>
                    <a:gd name="connsiteY1" fmla="*/ 135730 h 278667"/>
                    <a:gd name="connsiteX2" fmla="*/ 271462 w 380999"/>
                    <a:gd name="connsiteY2" fmla="*/ 275431 h 278667"/>
                    <a:gd name="connsiteX3" fmla="*/ 0 w 380999"/>
                    <a:gd name="connsiteY3" fmla="*/ 134938 h 278667"/>
                    <a:gd name="connsiteX4" fmla="*/ 97630 w 380999"/>
                    <a:gd name="connsiteY4" fmla="*/ 0 h 278667"/>
                    <a:gd name="connsiteX0" fmla="*/ 97630 w 380999"/>
                    <a:gd name="connsiteY0" fmla="*/ 0 h 277506"/>
                    <a:gd name="connsiteX1" fmla="*/ 380999 w 380999"/>
                    <a:gd name="connsiteY1" fmla="*/ 135730 h 277506"/>
                    <a:gd name="connsiteX2" fmla="*/ 271462 w 380999"/>
                    <a:gd name="connsiteY2" fmla="*/ 275431 h 277506"/>
                    <a:gd name="connsiteX3" fmla="*/ 0 w 380999"/>
                    <a:gd name="connsiteY3" fmla="*/ 134938 h 277506"/>
                    <a:gd name="connsiteX4" fmla="*/ 97630 w 380999"/>
                    <a:gd name="connsiteY4" fmla="*/ 0 h 277506"/>
                    <a:gd name="connsiteX0" fmla="*/ 97630 w 380999"/>
                    <a:gd name="connsiteY0" fmla="*/ 0 h 277506"/>
                    <a:gd name="connsiteX1" fmla="*/ 380999 w 380999"/>
                    <a:gd name="connsiteY1" fmla="*/ 135730 h 277506"/>
                    <a:gd name="connsiteX2" fmla="*/ 271462 w 380999"/>
                    <a:gd name="connsiteY2" fmla="*/ 275431 h 277506"/>
                    <a:gd name="connsiteX3" fmla="*/ 0 w 380999"/>
                    <a:gd name="connsiteY3" fmla="*/ 134938 h 277506"/>
                    <a:gd name="connsiteX4" fmla="*/ 97630 w 380999"/>
                    <a:gd name="connsiteY4" fmla="*/ 0 h 277506"/>
                    <a:gd name="connsiteX0" fmla="*/ 97630 w 380999"/>
                    <a:gd name="connsiteY0" fmla="*/ 0 h 278925"/>
                    <a:gd name="connsiteX1" fmla="*/ 380999 w 380999"/>
                    <a:gd name="connsiteY1" fmla="*/ 135730 h 278925"/>
                    <a:gd name="connsiteX2" fmla="*/ 271462 w 380999"/>
                    <a:gd name="connsiteY2" fmla="*/ 275431 h 278925"/>
                    <a:gd name="connsiteX3" fmla="*/ 0 w 380999"/>
                    <a:gd name="connsiteY3" fmla="*/ 134938 h 278925"/>
                    <a:gd name="connsiteX4" fmla="*/ 97630 w 380999"/>
                    <a:gd name="connsiteY4" fmla="*/ 0 h 278925"/>
                    <a:gd name="connsiteX0" fmla="*/ 97630 w 376236"/>
                    <a:gd name="connsiteY0" fmla="*/ 0 h 278797"/>
                    <a:gd name="connsiteX1" fmla="*/ 376236 w 376236"/>
                    <a:gd name="connsiteY1" fmla="*/ 133349 h 278797"/>
                    <a:gd name="connsiteX2" fmla="*/ 271462 w 376236"/>
                    <a:gd name="connsiteY2" fmla="*/ 275431 h 278797"/>
                    <a:gd name="connsiteX3" fmla="*/ 0 w 376236"/>
                    <a:gd name="connsiteY3" fmla="*/ 134938 h 278797"/>
                    <a:gd name="connsiteX4" fmla="*/ 97630 w 376236"/>
                    <a:gd name="connsiteY4" fmla="*/ 0 h 278797"/>
                    <a:gd name="connsiteX0" fmla="*/ 97630 w 376241"/>
                    <a:gd name="connsiteY0" fmla="*/ 0 h 278918"/>
                    <a:gd name="connsiteX1" fmla="*/ 376236 w 376241"/>
                    <a:gd name="connsiteY1" fmla="*/ 133349 h 278918"/>
                    <a:gd name="connsiteX2" fmla="*/ 271462 w 376241"/>
                    <a:gd name="connsiteY2" fmla="*/ 275431 h 278918"/>
                    <a:gd name="connsiteX3" fmla="*/ 0 w 376241"/>
                    <a:gd name="connsiteY3" fmla="*/ 134938 h 278918"/>
                    <a:gd name="connsiteX4" fmla="*/ 97630 w 376241"/>
                    <a:gd name="connsiteY4" fmla="*/ 0 h 278918"/>
                    <a:gd name="connsiteX0" fmla="*/ 97630 w 376236"/>
                    <a:gd name="connsiteY0" fmla="*/ 0 h 279326"/>
                    <a:gd name="connsiteX1" fmla="*/ 376236 w 376236"/>
                    <a:gd name="connsiteY1" fmla="*/ 133349 h 279326"/>
                    <a:gd name="connsiteX2" fmla="*/ 271462 w 376236"/>
                    <a:gd name="connsiteY2" fmla="*/ 275431 h 279326"/>
                    <a:gd name="connsiteX3" fmla="*/ 0 w 376236"/>
                    <a:gd name="connsiteY3" fmla="*/ 134938 h 279326"/>
                    <a:gd name="connsiteX4" fmla="*/ 97630 w 376236"/>
                    <a:gd name="connsiteY4" fmla="*/ 0 h 279326"/>
                    <a:gd name="connsiteX0" fmla="*/ 97630 w 376236"/>
                    <a:gd name="connsiteY0" fmla="*/ 0 h 277109"/>
                    <a:gd name="connsiteX1" fmla="*/ 376236 w 376236"/>
                    <a:gd name="connsiteY1" fmla="*/ 133349 h 277109"/>
                    <a:gd name="connsiteX2" fmla="*/ 271462 w 376236"/>
                    <a:gd name="connsiteY2" fmla="*/ 275431 h 277109"/>
                    <a:gd name="connsiteX3" fmla="*/ 0 w 376236"/>
                    <a:gd name="connsiteY3" fmla="*/ 134938 h 277109"/>
                    <a:gd name="connsiteX4" fmla="*/ 97630 w 376236"/>
                    <a:gd name="connsiteY4" fmla="*/ 0 h 277109"/>
                    <a:gd name="connsiteX0" fmla="*/ 97630 w 376236"/>
                    <a:gd name="connsiteY0" fmla="*/ 0 h 277109"/>
                    <a:gd name="connsiteX1" fmla="*/ 376236 w 376236"/>
                    <a:gd name="connsiteY1" fmla="*/ 133349 h 277109"/>
                    <a:gd name="connsiteX2" fmla="*/ 271462 w 376236"/>
                    <a:gd name="connsiteY2" fmla="*/ 275431 h 277109"/>
                    <a:gd name="connsiteX3" fmla="*/ 0 w 376236"/>
                    <a:gd name="connsiteY3" fmla="*/ 134938 h 277109"/>
                    <a:gd name="connsiteX4" fmla="*/ 97630 w 376236"/>
                    <a:gd name="connsiteY4" fmla="*/ 0 h 277109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1462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6225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6225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5947"/>
                    <a:gd name="connsiteX1" fmla="*/ 376236 w 376236"/>
                    <a:gd name="connsiteY1" fmla="*/ 133349 h 275947"/>
                    <a:gd name="connsiteX2" fmla="*/ 276225 w 376236"/>
                    <a:gd name="connsiteY2" fmla="*/ 275431 h 275947"/>
                    <a:gd name="connsiteX3" fmla="*/ 0 w 376236"/>
                    <a:gd name="connsiteY3" fmla="*/ 134938 h 275947"/>
                    <a:gd name="connsiteX4" fmla="*/ 97630 w 376236"/>
                    <a:gd name="connsiteY4" fmla="*/ 0 h 275947"/>
                    <a:gd name="connsiteX0" fmla="*/ 97630 w 376236"/>
                    <a:gd name="connsiteY0" fmla="*/ 0 h 275947"/>
                    <a:gd name="connsiteX1" fmla="*/ 376236 w 376236"/>
                    <a:gd name="connsiteY1" fmla="*/ 133349 h 275947"/>
                    <a:gd name="connsiteX2" fmla="*/ 280987 w 376236"/>
                    <a:gd name="connsiteY2" fmla="*/ 275431 h 275947"/>
                    <a:gd name="connsiteX3" fmla="*/ 0 w 376236"/>
                    <a:gd name="connsiteY3" fmla="*/ 134938 h 275947"/>
                    <a:gd name="connsiteX4" fmla="*/ 97630 w 376236"/>
                    <a:gd name="connsiteY4" fmla="*/ 0 h 275947"/>
                    <a:gd name="connsiteX0" fmla="*/ 97630 w 376236"/>
                    <a:gd name="connsiteY0" fmla="*/ 0 h 248851"/>
                    <a:gd name="connsiteX1" fmla="*/ 376236 w 376236"/>
                    <a:gd name="connsiteY1" fmla="*/ 133349 h 248851"/>
                    <a:gd name="connsiteX2" fmla="*/ 300037 w 376236"/>
                    <a:gd name="connsiteY2" fmla="*/ 246856 h 248851"/>
                    <a:gd name="connsiteX3" fmla="*/ 0 w 376236"/>
                    <a:gd name="connsiteY3" fmla="*/ 134938 h 248851"/>
                    <a:gd name="connsiteX4" fmla="*/ 97630 w 376236"/>
                    <a:gd name="connsiteY4" fmla="*/ 0 h 248851"/>
                    <a:gd name="connsiteX0" fmla="*/ 97630 w 376236"/>
                    <a:gd name="connsiteY0" fmla="*/ 0 h 271281"/>
                    <a:gd name="connsiteX1" fmla="*/ 376236 w 376236"/>
                    <a:gd name="connsiteY1" fmla="*/ 133349 h 271281"/>
                    <a:gd name="connsiteX2" fmla="*/ 283368 w 376236"/>
                    <a:gd name="connsiteY2" fmla="*/ 270669 h 271281"/>
                    <a:gd name="connsiteX3" fmla="*/ 0 w 376236"/>
                    <a:gd name="connsiteY3" fmla="*/ 134938 h 271281"/>
                    <a:gd name="connsiteX4" fmla="*/ 97630 w 376236"/>
                    <a:gd name="connsiteY4" fmla="*/ 0 h 271281"/>
                    <a:gd name="connsiteX0" fmla="*/ 97630 w 376236"/>
                    <a:gd name="connsiteY0" fmla="*/ 0 h 271281"/>
                    <a:gd name="connsiteX1" fmla="*/ 376236 w 376236"/>
                    <a:gd name="connsiteY1" fmla="*/ 133349 h 271281"/>
                    <a:gd name="connsiteX2" fmla="*/ 283368 w 376236"/>
                    <a:gd name="connsiteY2" fmla="*/ 270669 h 271281"/>
                    <a:gd name="connsiteX3" fmla="*/ 0 w 376236"/>
                    <a:gd name="connsiteY3" fmla="*/ 134938 h 271281"/>
                    <a:gd name="connsiteX4" fmla="*/ 97630 w 376236"/>
                    <a:gd name="connsiteY4" fmla="*/ 0 h 271281"/>
                    <a:gd name="connsiteX0" fmla="*/ 97630 w 376236"/>
                    <a:gd name="connsiteY0" fmla="*/ 0 h 271339"/>
                    <a:gd name="connsiteX1" fmla="*/ 376236 w 376236"/>
                    <a:gd name="connsiteY1" fmla="*/ 133349 h 271339"/>
                    <a:gd name="connsiteX2" fmla="*/ 283368 w 376236"/>
                    <a:gd name="connsiteY2" fmla="*/ 270669 h 271339"/>
                    <a:gd name="connsiteX3" fmla="*/ 0 w 376236"/>
                    <a:gd name="connsiteY3" fmla="*/ 134938 h 271339"/>
                    <a:gd name="connsiteX4" fmla="*/ 97630 w 376236"/>
                    <a:gd name="connsiteY4" fmla="*/ 0 h 271339"/>
                    <a:gd name="connsiteX0" fmla="*/ 97630 w 376236"/>
                    <a:gd name="connsiteY0" fmla="*/ 0 h 271231"/>
                    <a:gd name="connsiteX1" fmla="*/ 376236 w 376236"/>
                    <a:gd name="connsiteY1" fmla="*/ 133349 h 271231"/>
                    <a:gd name="connsiteX2" fmla="*/ 283368 w 376236"/>
                    <a:gd name="connsiteY2" fmla="*/ 270669 h 271231"/>
                    <a:gd name="connsiteX3" fmla="*/ 0 w 376236"/>
                    <a:gd name="connsiteY3" fmla="*/ 134938 h 271231"/>
                    <a:gd name="connsiteX4" fmla="*/ 97630 w 376236"/>
                    <a:gd name="connsiteY4" fmla="*/ 0 h 271231"/>
                    <a:gd name="connsiteX0" fmla="*/ 97630 w 376236"/>
                    <a:gd name="connsiteY0" fmla="*/ 0 h 271187"/>
                    <a:gd name="connsiteX1" fmla="*/ 376236 w 376236"/>
                    <a:gd name="connsiteY1" fmla="*/ 133349 h 271187"/>
                    <a:gd name="connsiteX2" fmla="*/ 283368 w 376236"/>
                    <a:gd name="connsiteY2" fmla="*/ 270669 h 271187"/>
                    <a:gd name="connsiteX3" fmla="*/ 0 w 376236"/>
                    <a:gd name="connsiteY3" fmla="*/ 134938 h 271187"/>
                    <a:gd name="connsiteX4" fmla="*/ 97630 w 376236"/>
                    <a:gd name="connsiteY4" fmla="*/ 0 h 271187"/>
                    <a:gd name="connsiteX0" fmla="*/ 97630 w 376236"/>
                    <a:gd name="connsiteY0" fmla="*/ 0 h 271187"/>
                    <a:gd name="connsiteX1" fmla="*/ 376236 w 376236"/>
                    <a:gd name="connsiteY1" fmla="*/ 133349 h 271187"/>
                    <a:gd name="connsiteX2" fmla="*/ 283368 w 376236"/>
                    <a:gd name="connsiteY2" fmla="*/ 270669 h 271187"/>
                    <a:gd name="connsiteX3" fmla="*/ 0 w 376236"/>
                    <a:gd name="connsiteY3" fmla="*/ 134938 h 271187"/>
                    <a:gd name="connsiteX4" fmla="*/ 97630 w 376236"/>
                    <a:gd name="connsiteY4" fmla="*/ 0 h 271187"/>
                    <a:gd name="connsiteX0" fmla="*/ 97630 w 373855"/>
                    <a:gd name="connsiteY0" fmla="*/ 0 h 271148"/>
                    <a:gd name="connsiteX1" fmla="*/ 373855 w 373855"/>
                    <a:gd name="connsiteY1" fmla="*/ 130968 h 271148"/>
                    <a:gd name="connsiteX2" fmla="*/ 283368 w 373855"/>
                    <a:gd name="connsiteY2" fmla="*/ 270669 h 271148"/>
                    <a:gd name="connsiteX3" fmla="*/ 0 w 373855"/>
                    <a:gd name="connsiteY3" fmla="*/ 134938 h 271148"/>
                    <a:gd name="connsiteX4" fmla="*/ 97630 w 373855"/>
                    <a:gd name="connsiteY4" fmla="*/ 0 h 271148"/>
                    <a:gd name="connsiteX0" fmla="*/ 97630 w 373855"/>
                    <a:gd name="connsiteY0" fmla="*/ 0 h 273495"/>
                    <a:gd name="connsiteX1" fmla="*/ 373855 w 373855"/>
                    <a:gd name="connsiteY1" fmla="*/ 130968 h 273495"/>
                    <a:gd name="connsiteX2" fmla="*/ 285750 w 373855"/>
                    <a:gd name="connsiteY2" fmla="*/ 273050 h 273495"/>
                    <a:gd name="connsiteX3" fmla="*/ 0 w 373855"/>
                    <a:gd name="connsiteY3" fmla="*/ 134938 h 273495"/>
                    <a:gd name="connsiteX4" fmla="*/ 97630 w 373855"/>
                    <a:gd name="connsiteY4" fmla="*/ 0 h 273495"/>
                    <a:gd name="connsiteX0" fmla="*/ 97630 w 373862"/>
                    <a:gd name="connsiteY0" fmla="*/ 0 h 273268"/>
                    <a:gd name="connsiteX1" fmla="*/ 373855 w 373862"/>
                    <a:gd name="connsiteY1" fmla="*/ 130968 h 273268"/>
                    <a:gd name="connsiteX2" fmla="*/ 285750 w 373862"/>
                    <a:gd name="connsiteY2" fmla="*/ 273050 h 273268"/>
                    <a:gd name="connsiteX3" fmla="*/ 0 w 373862"/>
                    <a:gd name="connsiteY3" fmla="*/ 134938 h 273268"/>
                    <a:gd name="connsiteX4" fmla="*/ 97630 w 373862"/>
                    <a:gd name="connsiteY4" fmla="*/ 0 h 273268"/>
                    <a:gd name="connsiteX0" fmla="*/ 97630 w 373855"/>
                    <a:gd name="connsiteY0" fmla="*/ 0 h 273331"/>
                    <a:gd name="connsiteX1" fmla="*/ 373855 w 373855"/>
                    <a:gd name="connsiteY1" fmla="*/ 130968 h 273331"/>
                    <a:gd name="connsiteX2" fmla="*/ 285750 w 373855"/>
                    <a:gd name="connsiteY2" fmla="*/ 273050 h 273331"/>
                    <a:gd name="connsiteX3" fmla="*/ 0 w 373855"/>
                    <a:gd name="connsiteY3" fmla="*/ 134938 h 273331"/>
                    <a:gd name="connsiteX4" fmla="*/ 97630 w 373855"/>
                    <a:gd name="connsiteY4" fmla="*/ 0 h 273331"/>
                    <a:gd name="connsiteX0" fmla="*/ 97630 w 373855"/>
                    <a:gd name="connsiteY0" fmla="*/ 0 h 273675"/>
                    <a:gd name="connsiteX1" fmla="*/ 373855 w 373855"/>
                    <a:gd name="connsiteY1" fmla="*/ 130968 h 273675"/>
                    <a:gd name="connsiteX2" fmla="*/ 285750 w 373855"/>
                    <a:gd name="connsiteY2" fmla="*/ 273050 h 273675"/>
                    <a:gd name="connsiteX3" fmla="*/ 0 w 373855"/>
                    <a:gd name="connsiteY3" fmla="*/ 134938 h 273675"/>
                    <a:gd name="connsiteX4" fmla="*/ 97630 w 373855"/>
                    <a:gd name="connsiteY4" fmla="*/ 0 h 273675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88310 w 364877"/>
                    <a:gd name="connsiteY0" fmla="*/ 0 h 273626"/>
                    <a:gd name="connsiteX1" fmla="*/ 364535 w 364877"/>
                    <a:gd name="connsiteY1" fmla="*/ 130968 h 273626"/>
                    <a:gd name="connsiteX2" fmla="*/ 276430 w 364877"/>
                    <a:gd name="connsiteY2" fmla="*/ 273050 h 273626"/>
                    <a:gd name="connsiteX3" fmla="*/ 0 w 364877"/>
                    <a:gd name="connsiteY3" fmla="*/ 140530 h 273626"/>
                    <a:gd name="connsiteX4" fmla="*/ 88310 w 364877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605" h="273626">
                      <a:moveTo>
                        <a:pt x="92038" y="0"/>
                      </a:moveTo>
                      <a:lnTo>
                        <a:pt x="368263" y="130968"/>
                      </a:lnTo>
                      <a:cubicBezTo>
                        <a:pt x="373818" y="229125"/>
                        <a:pt x="310317" y="279666"/>
                        <a:pt x="280158" y="273050"/>
                      </a:cubicBezTo>
                      <a:lnTo>
                        <a:pt x="0" y="140530"/>
                      </a:lnTo>
                      <a:cubicBezTo>
                        <a:pt x="68057" y="136997"/>
                        <a:pt x="97594" y="48359"/>
                        <a:pt x="920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4" name="Rectangle 26"/>
                <p:cNvSpPr/>
                <p:nvPr/>
              </p:nvSpPr>
              <p:spPr>
                <a:xfrm rot="6059" flipH="1">
                  <a:off x="7019342" y="3150478"/>
                  <a:ext cx="183351" cy="129383"/>
                </a:xfrm>
                <a:custGeom>
                  <a:avLst/>
                  <a:gdLst>
                    <a:gd name="connsiteX0" fmla="*/ 0 w 178006"/>
                    <a:gd name="connsiteY0" fmla="*/ 0 h 154899"/>
                    <a:gd name="connsiteX1" fmla="*/ 178006 w 178006"/>
                    <a:gd name="connsiteY1" fmla="*/ 0 h 154899"/>
                    <a:gd name="connsiteX2" fmla="*/ 178006 w 178006"/>
                    <a:gd name="connsiteY2" fmla="*/ 154899 h 154899"/>
                    <a:gd name="connsiteX3" fmla="*/ 0 w 178006"/>
                    <a:gd name="connsiteY3" fmla="*/ 154899 h 154899"/>
                    <a:gd name="connsiteX4" fmla="*/ 0 w 178006"/>
                    <a:gd name="connsiteY4" fmla="*/ 0 h 154899"/>
                    <a:gd name="connsiteX0" fmla="*/ 0 w 189837"/>
                    <a:gd name="connsiteY0" fmla="*/ 0 h 154899"/>
                    <a:gd name="connsiteX1" fmla="*/ 178006 w 189837"/>
                    <a:gd name="connsiteY1" fmla="*/ 0 h 154899"/>
                    <a:gd name="connsiteX2" fmla="*/ 178006 w 189837"/>
                    <a:gd name="connsiteY2" fmla="*/ 154899 h 154899"/>
                    <a:gd name="connsiteX3" fmla="*/ 0 w 189837"/>
                    <a:gd name="connsiteY3" fmla="*/ 154899 h 154899"/>
                    <a:gd name="connsiteX4" fmla="*/ 0 w 189837"/>
                    <a:gd name="connsiteY4" fmla="*/ 0 h 154899"/>
                    <a:gd name="connsiteX0" fmla="*/ 0 w 200791"/>
                    <a:gd name="connsiteY0" fmla="*/ 0 h 154899"/>
                    <a:gd name="connsiteX1" fmla="*/ 178006 w 200791"/>
                    <a:gd name="connsiteY1" fmla="*/ 0 h 154899"/>
                    <a:gd name="connsiteX2" fmla="*/ 178006 w 200791"/>
                    <a:gd name="connsiteY2" fmla="*/ 154899 h 154899"/>
                    <a:gd name="connsiteX3" fmla="*/ 0 w 200791"/>
                    <a:gd name="connsiteY3" fmla="*/ 154899 h 154899"/>
                    <a:gd name="connsiteX4" fmla="*/ 0 w 200791"/>
                    <a:gd name="connsiteY4" fmla="*/ 0 h 154899"/>
                    <a:gd name="connsiteX0" fmla="*/ 0 w 198296"/>
                    <a:gd name="connsiteY0" fmla="*/ 0 h 154899"/>
                    <a:gd name="connsiteX1" fmla="*/ 178006 w 198296"/>
                    <a:gd name="connsiteY1" fmla="*/ 0 h 154899"/>
                    <a:gd name="connsiteX2" fmla="*/ 178006 w 198296"/>
                    <a:gd name="connsiteY2" fmla="*/ 154899 h 154899"/>
                    <a:gd name="connsiteX3" fmla="*/ 0 w 198296"/>
                    <a:gd name="connsiteY3" fmla="*/ 154899 h 154899"/>
                    <a:gd name="connsiteX4" fmla="*/ 0 w 198296"/>
                    <a:gd name="connsiteY4" fmla="*/ 0 h 15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296" h="154899">
                      <a:moveTo>
                        <a:pt x="0" y="0"/>
                      </a:moveTo>
                      <a:lnTo>
                        <a:pt x="178006" y="0"/>
                      </a:lnTo>
                      <a:cubicBezTo>
                        <a:pt x="205490" y="64847"/>
                        <a:pt x="204626" y="103685"/>
                        <a:pt x="178006" y="154899"/>
                      </a:cubicBezTo>
                      <a:lnTo>
                        <a:pt x="0" y="1548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45" name="Group 344"/>
                <p:cNvGrpSpPr/>
                <p:nvPr/>
              </p:nvGrpSpPr>
              <p:grpSpPr>
                <a:xfrm rot="2700000">
                  <a:off x="7273000" y="2610486"/>
                  <a:ext cx="1298138" cy="1132214"/>
                  <a:chOff x="4084527" y="737296"/>
                  <a:chExt cx="1640542" cy="1430853"/>
                </a:xfrm>
              </p:grpSpPr>
              <p:grpSp>
                <p:nvGrpSpPr>
                  <p:cNvPr id="362" name="Group 361"/>
                  <p:cNvGrpSpPr/>
                  <p:nvPr/>
                </p:nvGrpSpPr>
                <p:grpSpPr>
                  <a:xfrm rot="18913881">
                    <a:off x="4402009" y="737296"/>
                    <a:ext cx="1323060" cy="1019404"/>
                    <a:chOff x="5687211" y="3859429"/>
                    <a:chExt cx="1323060" cy="1019404"/>
                  </a:xfrm>
                </p:grpSpPr>
                <p:sp>
                  <p:nvSpPr>
                    <p:cNvPr id="366" name="Rounded Rectangle 31"/>
                    <p:cNvSpPr/>
                    <p:nvPr/>
                  </p:nvSpPr>
                  <p:spPr>
                    <a:xfrm rot="21431920" flipH="1">
                      <a:off x="5698900" y="3867410"/>
                      <a:ext cx="1311371" cy="1011423"/>
                    </a:xfrm>
                    <a:custGeom>
                      <a:avLst/>
                      <a:gdLst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0 w 1234463"/>
                        <a:gd name="connsiteY8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10778 w 1234463"/>
                        <a:gd name="connsiteY8" fmla="*/ 506039 h 958157"/>
                        <a:gd name="connsiteX9" fmla="*/ 0 w 1234463"/>
                        <a:gd name="connsiteY9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207561 w 1234463"/>
                        <a:gd name="connsiteY8" fmla="*/ 562599 h 958157"/>
                        <a:gd name="connsiteX9" fmla="*/ 0 w 1234463"/>
                        <a:gd name="connsiteY9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207561 w 1234463"/>
                        <a:gd name="connsiteY8" fmla="*/ 562599 h 958157"/>
                        <a:gd name="connsiteX9" fmla="*/ 0 w 1234463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1178229 w 1235642"/>
                        <a:gd name="connsiteY2" fmla="*/ 0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1001323 w 1235642"/>
                        <a:gd name="connsiteY2" fmla="*/ 10823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97633 w 1235642"/>
                        <a:gd name="connsiteY2" fmla="*/ 4156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53228 w 1242309"/>
                        <a:gd name="connsiteY2" fmla="*/ 2606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30538 w 1242309"/>
                        <a:gd name="connsiteY8" fmla="*/ 541172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193514 w 1242309"/>
                        <a:gd name="connsiteY8" fmla="*/ 552956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6848 w 1242309"/>
                        <a:gd name="connsiteY8" fmla="*/ 545577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2961 w 1242309"/>
                        <a:gd name="connsiteY8" fmla="*/ 5276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2814 w 1242309"/>
                        <a:gd name="connsiteY8" fmla="*/ 524695 h 958157"/>
                        <a:gd name="connsiteX9" fmla="*/ 0 w 1242309"/>
                        <a:gd name="connsiteY9" fmla="*/ 56234 h 958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42309" h="958157">
                          <a:moveTo>
                            <a:pt x="0" y="56234"/>
                          </a:moveTo>
                          <a:cubicBezTo>
                            <a:pt x="0" y="25177"/>
                            <a:pt x="25177" y="0"/>
                            <a:pt x="56234" y="0"/>
                          </a:cubicBezTo>
                          <a:lnTo>
                            <a:pt x="939895" y="9987"/>
                          </a:lnTo>
                          <a:cubicBezTo>
                            <a:pt x="1075235" y="56777"/>
                            <a:pt x="1179580" y="99105"/>
                            <a:pt x="1242309" y="243497"/>
                          </a:cubicBezTo>
                          <a:cubicBezTo>
                            <a:pt x="1239694" y="462972"/>
                            <a:pt x="1237078" y="682448"/>
                            <a:pt x="1234463" y="901923"/>
                          </a:cubicBezTo>
                          <a:cubicBezTo>
                            <a:pt x="1234463" y="932980"/>
                            <a:pt x="1209286" y="958157"/>
                            <a:pt x="1178229" y="958157"/>
                          </a:cubicBezTo>
                          <a:lnTo>
                            <a:pt x="56234" y="958157"/>
                          </a:lnTo>
                          <a:cubicBezTo>
                            <a:pt x="25177" y="958157"/>
                            <a:pt x="0" y="932980"/>
                            <a:pt x="0" y="901923"/>
                          </a:cubicBezTo>
                          <a:lnTo>
                            <a:pt x="202814" y="524695"/>
                          </a:lnTo>
                          <a:cubicBezTo>
                            <a:pt x="133865" y="361581"/>
                            <a:pt x="68949" y="219348"/>
                            <a:pt x="0" y="56234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7" name="Freeform 366"/>
                    <p:cNvSpPr/>
                    <p:nvPr/>
                  </p:nvSpPr>
                  <p:spPr>
                    <a:xfrm rot="-120000">
                      <a:off x="5687211" y="3859429"/>
                      <a:ext cx="1308478" cy="553611"/>
                    </a:xfrm>
                    <a:custGeom>
                      <a:avLst/>
                      <a:gdLst>
                        <a:gd name="connsiteX0" fmla="*/ 1248294 w 1308478"/>
                        <a:gd name="connsiteY0" fmla="*/ 5 h 553611"/>
                        <a:gd name="connsiteX1" fmla="*/ 1308478 w 1308478"/>
                        <a:gd name="connsiteY1" fmla="*/ 58529 h 553611"/>
                        <a:gd name="connsiteX2" fmla="*/ 1153485 w 1308478"/>
                        <a:gd name="connsiteY2" fmla="*/ 429545 h 553611"/>
                        <a:gd name="connsiteX3" fmla="*/ 1102303 w 1308478"/>
                        <a:gd name="connsiteY3" fmla="*/ 553611 h 553611"/>
                        <a:gd name="connsiteX4" fmla="*/ 7230 w 1308478"/>
                        <a:gd name="connsiteY4" fmla="*/ 553611 h 553611"/>
                        <a:gd name="connsiteX5" fmla="*/ 0 w 1308478"/>
                        <a:gd name="connsiteY5" fmla="*/ 274524 h 553611"/>
                        <a:gd name="connsiteX6" fmla="*/ 315748 w 1308478"/>
                        <a:gd name="connsiteY6" fmla="*/ 23592 h 553611"/>
                        <a:gd name="connsiteX7" fmla="*/ 1248294 w 1308478"/>
                        <a:gd name="connsiteY7" fmla="*/ 5 h 553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08478" h="553611">
                          <a:moveTo>
                            <a:pt x="1248294" y="5"/>
                          </a:moveTo>
                          <a:cubicBezTo>
                            <a:pt x="1281074" y="-453"/>
                            <a:pt x="1308020" y="25749"/>
                            <a:pt x="1308478" y="58529"/>
                          </a:cubicBezTo>
                          <a:cubicBezTo>
                            <a:pt x="1255703" y="188417"/>
                            <a:pt x="1205149" y="305873"/>
                            <a:pt x="1153485" y="429545"/>
                          </a:cubicBezTo>
                          <a:lnTo>
                            <a:pt x="1102303" y="553611"/>
                          </a:lnTo>
                          <a:lnTo>
                            <a:pt x="7230" y="553611"/>
                          </a:lnTo>
                          <a:lnTo>
                            <a:pt x="0" y="274524"/>
                          </a:lnTo>
                          <a:cubicBezTo>
                            <a:pt x="64078" y="121194"/>
                            <a:pt x="173588" y="74976"/>
                            <a:pt x="315748" y="23592"/>
                          </a:cubicBezTo>
                          <a:lnTo>
                            <a:pt x="1248294" y="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63" name="Group 362"/>
                  <p:cNvGrpSpPr/>
                  <p:nvPr/>
                </p:nvGrpSpPr>
                <p:grpSpPr>
                  <a:xfrm rot="18913881">
                    <a:off x="4084527" y="1096825"/>
                    <a:ext cx="1617770" cy="1071324"/>
                    <a:chOff x="5147595" y="3987338"/>
                    <a:chExt cx="1617770" cy="1071324"/>
                  </a:xfrm>
                </p:grpSpPr>
                <p:sp>
                  <p:nvSpPr>
                    <p:cNvPr id="364" name="Freeform 363"/>
                    <p:cNvSpPr/>
                    <p:nvPr/>
                  </p:nvSpPr>
                  <p:spPr>
                    <a:xfrm>
                      <a:off x="5155242" y="3987338"/>
                      <a:ext cx="1610123" cy="1071324"/>
                    </a:xfrm>
                    <a:custGeom>
                      <a:avLst/>
                      <a:gdLst>
                        <a:gd name="connsiteX0" fmla="*/ 1335822 w 1610123"/>
                        <a:gd name="connsiteY0" fmla="*/ 345 h 1071324"/>
                        <a:gd name="connsiteX1" fmla="*/ 1478916 w 1610123"/>
                        <a:gd name="connsiteY1" fmla="*/ 126227 h 1071324"/>
                        <a:gd name="connsiteX2" fmla="*/ 1531164 w 1610123"/>
                        <a:gd name="connsiteY2" fmla="*/ 942708 h 1071324"/>
                        <a:gd name="connsiteX3" fmla="*/ 1384173 w 1610123"/>
                        <a:gd name="connsiteY3" fmla="*/ 1067963 h 1071324"/>
                        <a:gd name="connsiteX4" fmla="*/ 449052 w 1610123"/>
                        <a:gd name="connsiteY4" fmla="*/ 1065336 h 1071324"/>
                        <a:gd name="connsiteX5" fmla="*/ 3462 w 1610123"/>
                        <a:gd name="connsiteY5" fmla="*/ 551873 h 1071324"/>
                        <a:gd name="connsiteX6" fmla="*/ 3815 w 1610123"/>
                        <a:gd name="connsiteY6" fmla="*/ 396027 h 1071324"/>
                        <a:gd name="connsiteX7" fmla="*/ 383072 w 1610123"/>
                        <a:gd name="connsiteY7" fmla="*/ 48804 h 1071324"/>
                        <a:gd name="connsiteX8" fmla="*/ 1335822 w 1610123"/>
                        <a:gd name="connsiteY8" fmla="*/ 345 h 10713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10123" h="1071324">
                          <a:moveTo>
                            <a:pt x="1335822" y="345"/>
                          </a:moveTo>
                          <a:cubicBezTo>
                            <a:pt x="1410097" y="-4408"/>
                            <a:pt x="1450098" y="40128"/>
                            <a:pt x="1478916" y="126227"/>
                          </a:cubicBezTo>
                          <a:cubicBezTo>
                            <a:pt x="1591959" y="355747"/>
                            <a:pt x="1680625" y="528483"/>
                            <a:pt x="1531164" y="942708"/>
                          </a:cubicBezTo>
                          <a:cubicBezTo>
                            <a:pt x="1535917" y="1016983"/>
                            <a:pt x="1458449" y="1063210"/>
                            <a:pt x="1384173" y="1067963"/>
                          </a:cubicBezTo>
                          <a:cubicBezTo>
                            <a:pt x="1069510" y="1073104"/>
                            <a:pt x="727828" y="1072439"/>
                            <a:pt x="449052" y="1065336"/>
                          </a:cubicBezTo>
                          <a:cubicBezTo>
                            <a:pt x="389555" y="1040009"/>
                            <a:pt x="89492" y="660575"/>
                            <a:pt x="3462" y="551873"/>
                          </a:cubicBezTo>
                          <a:cubicBezTo>
                            <a:pt x="-1246" y="479598"/>
                            <a:pt x="-1175" y="465498"/>
                            <a:pt x="3815" y="396027"/>
                          </a:cubicBezTo>
                          <a:cubicBezTo>
                            <a:pt x="88884" y="306131"/>
                            <a:pt x="308797" y="53557"/>
                            <a:pt x="383072" y="48804"/>
                          </a:cubicBezTo>
                          <a:lnTo>
                            <a:pt x="1335822" y="34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5" name="Freeform 364"/>
                    <p:cNvSpPr/>
                    <p:nvPr/>
                  </p:nvSpPr>
                  <p:spPr>
                    <a:xfrm rot="-120000">
                      <a:off x="5147595" y="4006842"/>
                      <a:ext cx="1592890" cy="420116"/>
                    </a:xfrm>
                    <a:custGeom>
                      <a:avLst/>
                      <a:gdLst>
                        <a:gd name="connsiteX0" fmla="*/ 1351136 w 1592890"/>
                        <a:gd name="connsiteY0" fmla="*/ 72 h 420116"/>
                        <a:gd name="connsiteX1" fmla="*/ 1489750 w 1592890"/>
                        <a:gd name="connsiteY1" fmla="*/ 130871 h 420116"/>
                        <a:gd name="connsiteX2" fmla="*/ 1586578 w 1592890"/>
                        <a:gd name="connsiteY2" fmla="*/ 384388 h 420116"/>
                        <a:gd name="connsiteX3" fmla="*/ 1592890 w 1592890"/>
                        <a:gd name="connsiteY3" fmla="*/ 420116 h 420116"/>
                        <a:gd name="connsiteX4" fmla="*/ 0 w 1592890"/>
                        <a:gd name="connsiteY4" fmla="*/ 420116 h 420116"/>
                        <a:gd name="connsiteX5" fmla="*/ 1793 w 1592890"/>
                        <a:gd name="connsiteY5" fmla="*/ 392396 h 420116"/>
                        <a:gd name="connsiteX6" fmla="*/ 6131 w 1592890"/>
                        <a:gd name="connsiteY6" fmla="*/ 349026 h 420116"/>
                        <a:gd name="connsiteX7" fmla="*/ 397275 w 1592890"/>
                        <a:gd name="connsiteY7" fmla="*/ 15251 h 420116"/>
                        <a:gd name="connsiteX8" fmla="*/ 1351136 w 1592890"/>
                        <a:gd name="connsiteY8" fmla="*/ 72 h 420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92890" h="420116">
                          <a:moveTo>
                            <a:pt x="1351136" y="72"/>
                          </a:moveTo>
                          <a:cubicBezTo>
                            <a:pt x="1425532" y="-2086"/>
                            <a:pt x="1463954" y="43819"/>
                            <a:pt x="1489750" y="130871"/>
                          </a:cubicBezTo>
                          <a:cubicBezTo>
                            <a:pt x="1529111" y="218368"/>
                            <a:pt x="1565325" y="297765"/>
                            <a:pt x="1586578" y="384388"/>
                          </a:cubicBezTo>
                          <a:lnTo>
                            <a:pt x="1592890" y="420116"/>
                          </a:lnTo>
                          <a:lnTo>
                            <a:pt x="0" y="420116"/>
                          </a:lnTo>
                          <a:lnTo>
                            <a:pt x="1793" y="392396"/>
                          </a:lnTo>
                          <a:cubicBezTo>
                            <a:pt x="2854" y="380206"/>
                            <a:pt x="4279" y="366340"/>
                            <a:pt x="6131" y="349026"/>
                          </a:cubicBezTo>
                          <a:cubicBezTo>
                            <a:pt x="94286" y="262154"/>
                            <a:pt x="322880" y="17409"/>
                            <a:pt x="397275" y="15251"/>
                          </a:cubicBezTo>
                          <a:lnTo>
                            <a:pt x="1351136" y="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346" name="Rectangle 13"/>
                <p:cNvSpPr/>
                <p:nvPr/>
              </p:nvSpPr>
              <p:spPr>
                <a:xfrm rot="1545906" flipH="1">
                  <a:off x="4824756" y="3122888"/>
                  <a:ext cx="318241" cy="17967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578644"/>
                    <a:gd name="connsiteY0" fmla="*/ 0 h 368300"/>
                    <a:gd name="connsiteX1" fmla="*/ 571500 w 578644"/>
                    <a:gd name="connsiteY1" fmla="*/ 0 h 368300"/>
                    <a:gd name="connsiteX2" fmla="*/ 578644 w 578644"/>
                    <a:gd name="connsiteY2" fmla="*/ 356394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8300"/>
                    <a:gd name="connsiteX1" fmla="*/ 571500 w 578644"/>
                    <a:gd name="connsiteY1" fmla="*/ 0 h 368300"/>
                    <a:gd name="connsiteX2" fmla="*/ 578644 w 578644"/>
                    <a:gd name="connsiteY2" fmla="*/ 361156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8300"/>
                    <a:gd name="connsiteX1" fmla="*/ 240506 w 578644"/>
                    <a:gd name="connsiteY1" fmla="*/ 159544 h 368300"/>
                    <a:gd name="connsiteX2" fmla="*/ 578644 w 578644"/>
                    <a:gd name="connsiteY2" fmla="*/ 361156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19075 w 559594"/>
                    <a:gd name="connsiteY1" fmla="*/ 147638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19075 w 559594"/>
                    <a:gd name="connsiteY1" fmla="*/ 147638 h 346869"/>
                    <a:gd name="connsiteX2" fmla="*/ 559594 w 559594"/>
                    <a:gd name="connsiteY2" fmla="*/ 346869 h 346869"/>
                    <a:gd name="connsiteX3" fmla="*/ 183355 w 559594"/>
                    <a:gd name="connsiteY3" fmla="*/ 208756 h 346869"/>
                    <a:gd name="connsiteX4" fmla="*/ 0 w 559594"/>
                    <a:gd name="connsiteY4" fmla="*/ 0 h 346869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76993 h 215106"/>
                    <a:gd name="connsiteX1" fmla="*/ 42070 w 376239"/>
                    <a:gd name="connsiteY1" fmla="*/ 0 h 215106"/>
                    <a:gd name="connsiteX2" fmla="*/ 376239 w 376239"/>
                    <a:gd name="connsiteY2" fmla="*/ 215106 h 215106"/>
                    <a:gd name="connsiteX3" fmla="*/ 0 w 376239"/>
                    <a:gd name="connsiteY3" fmla="*/ 76993 h 215106"/>
                    <a:gd name="connsiteX0" fmla="*/ 0 w 376239"/>
                    <a:gd name="connsiteY0" fmla="*/ 76993 h 215106"/>
                    <a:gd name="connsiteX1" fmla="*/ 35720 w 376239"/>
                    <a:gd name="connsiteY1" fmla="*/ 0 h 215106"/>
                    <a:gd name="connsiteX2" fmla="*/ 376239 w 376239"/>
                    <a:gd name="connsiteY2" fmla="*/ 215106 h 215106"/>
                    <a:gd name="connsiteX3" fmla="*/ 0 w 376239"/>
                    <a:gd name="connsiteY3" fmla="*/ 76993 h 215106"/>
                    <a:gd name="connsiteX0" fmla="*/ 0 w 381002"/>
                    <a:gd name="connsiteY0" fmla="*/ 76993 h 215106"/>
                    <a:gd name="connsiteX1" fmla="*/ 40483 w 381002"/>
                    <a:gd name="connsiteY1" fmla="*/ 0 h 215106"/>
                    <a:gd name="connsiteX2" fmla="*/ 381002 w 381002"/>
                    <a:gd name="connsiteY2" fmla="*/ 215106 h 215106"/>
                    <a:gd name="connsiteX3" fmla="*/ 0 w 381002"/>
                    <a:gd name="connsiteY3" fmla="*/ 76993 h 21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2" h="215106">
                      <a:moveTo>
                        <a:pt x="0" y="76993"/>
                      </a:moveTo>
                      <a:cubicBezTo>
                        <a:pt x="19051" y="61382"/>
                        <a:pt x="33338" y="27516"/>
                        <a:pt x="40483" y="0"/>
                      </a:cubicBezTo>
                      <a:cubicBezTo>
                        <a:pt x="153196" y="67204"/>
                        <a:pt x="299244" y="155046"/>
                        <a:pt x="381002" y="215106"/>
                      </a:cubicBezTo>
                      <a:cubicBezTo>
                        <a:pt x="293689" y="202405"/>
                        <a:pt x="130175" y="139699"/>
                        <a:pt x="0" y="76993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7" name="Rectangle 15"/>
                <p:cNvSpPr/>
                <p:nvPr/>
              </p:nvSpPr>
              <p:spPr>
                <a:xfrm rot="1545906" flipH="1">
                  <a:off x="5155839" y="3113253"/>
                  <a:ext cx="278462" cy="218126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31031"/>
                    <a:gd name="connsiteY0" fmla="*/ 0 h 368300"/>
                    <a:gd name="connsiteX1" fmla="*/ 631031 w 631031"/>
                    <a:gd name="connsiteY1" fmla="*/ 259556 h 368300"/>
                    <a:gd name="connsiteX2" fmla="*/ 571500 w 631031"/>
                    <a:gd name="connsiteY2" fmla="*/ 368300 h 368300"/>
                    <a:gd name="connsiteX3" fmla="*/ 0 w 631031"/>
                    <a:gd name="connsiteY3" fmla="*/ 368300 h 368300"/>
                    <a:gd name="connsiteX4" fmla="*/ 0 w 631031"/>
                    <a:gd name="connsiteY4" fmla="*/ 0 h 368300"/>
                    <a:gd name="connsiteX0" fmla="*/ 366712 w 631031"/>
                    <a:gd name="connsiteY0" fmla="*/ 0 h 258763"/>
                    <a:gd name="connsiteX1" fmla="*/ 631031 w 631031"/>
                    <a:gd name="connsiteY1" fmla="*/ 150019 h 258763"/>
                    <a:gd name="connsiteX2" fmla="*/ 571500 w 631031"/>
                    <a:gd name="connsiteY2" fmla="*/ 258763 h 258763"/>
                    <a:gd name="connsiteX3" fmla="*/ 0 w 631031"/>
                    <a:gd name="connsiteY3" fmla="*/ 258763 h 258763"/>
                    <a:gd name="connsiteX4" fmla="*/ 366712 w 631031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04776 w 369095"/>
                    <a:gd name="connsiteY0" fmla="*/ 0 h 258763"/>
                    <a:gd name="connsiteX1" fmla="*/ 369095 w 369095"/>
                    <a:gd name="connsiteY1" fmla="*/ 150019 h 258763"/>
                    <a:gd name="connsiteX2" fmla="*/ 309564 w 369095"/>
                    <a:gd name="connsiteY2" fmla="*/ 258763 h 258763"/>
                    <a:gd name="connsiteX3" fmla="*/ 0 w 369095"/>
                    <a:gd name="connsiteY3" fmla="*/ 139700 h 258763"/>
                    <a:gd name="connsiteX4" fmla="*/ 104776 w 369095"/>
                    <a:gd name="connsiteY4" fmla="*/ 0 h 258763"/>
                    <a:gd name="connsiteX0" fmla="*/ 104776 w 369095"/>
                    <a:gd name="connsiteY0" fmla="*/ 0 h 258763"/>
                    <a:gd name="connsiteX1" fmla="*/ 369095 w 369095"/>
                    <a:gd name="connsiteY1" fmla="*/ 150019 h 258763"/>
                    <a:gd name="connsiteX2" fmla="*/ 309564 w 369095"/>
                    <a:gd name="connsiteY2" fmla="*/ 258763 h 258763"/>
                    <a:gd name="connsiteX3" fmla="*/ 0 w 369095"/>
                    <a:gd name="connsiteY3" fmla="*/ 139700 h 258763"/>
                    <a:gd name="connsiteX4" fmla="*/ 104776 w 369095"/>
                    <a:gd name="connsiteY4" fmla="*/ 0 h 258763"/>
                    <a:gd name="connsiteX0" fmla="*/ 104776 w 369095"/>
                    <a:gd name="connsiteY0" fmla="*/ 0 h 206375"/>
                    <a:gd name="connsiteX1" fmla="*/ 369095 w 369095"/>
                    <a:gd name="connsiteY1" fmla="*/ 150019 h 206375"/>
                    <a:gd name="connsiteX2" fmla="*/ 230983 w 369095"/>
                    <a:gd name="connsiteY2" fmla="*/ 206375 h 206375"/>
                    <a:gd name="connsiteX3" fmla="*/ 0 w 369095"/>
                    <a:gd name="connsiteY3" fmla="*/ 139700 h 206375"/>
                    <a:gd name="connsiteX4" fmla="*/ 104776 w 369095"/>
                    <a:gd name="connsiteY4" fmla="*/ 0 h 206375"/>
                    <a:gd name="connsiteX0" fmla="*/ 104776 w 369095"/>
                    <a:gd name="connsiteY0" fmla="*/ 0 h 261144"/>
                    <a:gd name="connsiteX1" fmla="*/ 369095 w 369095"/>
                    <a:gd name="connsiteY1" fmla="*/ 150019 h 261144"/>
                    <a:gd name="connsiteX2" fmla="*/ 278608 w 369095"/>
                    <a:gd name="connsiteY2" fmla="*/ 261144 h 261144"/>
                    <a:gd name="connsiteX3" fmla="*/ 0 w 369095"/>
                    <a:gd name="connsiteY3" fmla="*/ 139700 h 261144"/>
                    <a:gd name="connsiteX4" fmla="*/ 104776 w 369095"/>
                    <a:gd name="connsiteY4" fmla="*/ 0 h 261144"/>
                    <a:gd name="connsiteX0" fmla="*/ 104776 w 369095"/>
                    <a:gd name="connsiteY0" fmla="*/ 0 h 263525"/>
                    <a:gd name="connsiteX1" fmla="*/ 369095 w 369095"/>
                    <a:gd name="connsiteY1" fmla="*/ 150019 h 263525"/>
                    <a:gd name="connsiteX2" fmla="*/ 271464 w 369095"/>
                    <a:gd name="connsiteY2" fmla="*/ 263525 h 263525"/>
                    <a:gd name="connsiteX3" fmla="*/ 0 w 369095"/>
                    <a:gd name="connsiteY3" fmla="*/ 139700 h 263525"/>
                    <a:gd name="connsiteX4" fmla="*/ 104776 w 369095"/>
                    <a:gd name="connsiteY4" fmla="*/ 0 h 263525"/>
                    <a:gd name="connsiteX0" fmla="*/ 104776 w 302420"/>
                    <a:gd name="connsiteY0" fmla="*/ 0 h 263525"/>
                    <a:gd name="connsiteX1" fmla="*/ 302420 w 302420"/>
                    <a:gd name="connsiteY1" fmla="*/ 78581 h 263525"/>
                    <a:gd name="connsiteX2" fmla="*/ 271464 w 302420"/>
                    <a:gd name="connsiteY2" fmla="*/ 263525 h 263525"/>
                    <a:gd name="connsiteX3" fmla="*/ 0 w 302420"/>
                    <a:gd name="connsiteY3" fmla="*/ 139700 h 263525"/>
                    <a:gd name="connsiteX4" fmla="*/ 104776 w 302420"/>
                    <a:gd name="connsiteY4" fmla="*/ 0 h 263525"/>
                    <a:gd name="connsiteX0" fmla="*/ 104776 w 354807"/>
                    <a:gd name="connsiteY0" fmla="*/ 0 h 263525"/>
                    <a:gd name="connsiteX1" fmla="*/ 354807 w 354807"/>
                    <a:gd name="connsiteY1" fmla="*/ 135731 h 263525"/>
                    <a:gd name="connsiteX2" fmla="*/ 271464 w 354807"/>
                    <a:gd name="connsiteY2" fmla="*/ 263525 h 263525"/>
                    <a:gd name="connsiteX3" fmla="*/ 0 w 354807"/>
                    <a:gd name="connsiteY3" fmla="*/ 139700 h 263525"/>
                    <a:gd name="connsiteX4" fmla="*/ 104776 w 354807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00039"/>
                    <a:gd name="connsiteY0" fmla="*/ 0 h 263525"/>
                    <a:gd name="connsiteX1" fmla="*/ 300039 w 300039"/>
                    <a:gd name="connsiteY1" fmla="*/ 97631 h 263525"/>
                    <a:gd name="connsiteX2" fmla="*/ 271464 w 300039"/>
                    <a:gd name="connsiteY2" fmla="*/ 263525 h 263525"/>
                    <a:gd name="connsiteX3" fmla="*/ 0 w 300039"/>
                    <a:gd name="connsiteY3" fmla="*/ 139700 h 263525"/>
                    <a:gd name="connsiteX4" fmla="*/ 104776 w 300039"/>
                    <a:gd name="connsiteY4" fmla="*/ 0 h 263525"/>
                    <a:gd name="connsiteX0" fmla="*/ 104776 w 352427"/>
                    <a:gd name="connsiteY0" fmla="*/ 0 h 263525"/>
                    <a:gd name="connsiteX1" fmla="*/ 352427 w 352427"/>
                    <a:gd name="connsiteY1" fmla="*/ 142874 h 263525"/>
                    <a:gd name="connsiteX2" fmla="*/ 271464 w 352427"/>
                    <a:gd name="connsiteY2" fmla="*/ 263525 h 263525"/>
                    <a:gd name="connsiteX3" fmla="*/ 0 w 352427"/>
                    <a:gd name="connsiteY3" fmla="*/ 139700 h 263525"/>
                    <a:gd name="connsiteX4" fmla="*/ 104776 w 352427"/>
                    <a:gd name="connsiteY4" fmla="*/ 0 h 263525"/>
                    <a:gd name="connsiteX0" fmla="*/ 104776 w 352427"/>
                    <a:gd name="connsiteY0" fmla="*/ 0 h 263525"/>
                    <a:gd name="connsiteX1" fmla="*/ 352427 w 352427"/>
                    <a:gd name="connsiteY1" fmla="*/ 142874 h 263525"/>
                    <a:gd name="connsiteX2" fmla="*/ 271464 w 352427"/>
                    <a:gd name="connsiteY2" fmla="*/ 263525 h 263525"/>
                    <a:gd name="connsiteX3" fmla="*/ 0 w 352427"/>
                    <a:gd name="connsiteY3" fmla="*/ 139700 h 263525"/>
                    <a:gd name="connsiteX4" fmla="*/ 104776 w 352427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322"/>
                    <a:gd name="connsiteY0" fmla="*/ 0 h 258762"/>
                    <a:gd name="connsiteX1" fmla="*/ 345283 w 345322"/>
                    <a:gd name="connsiteY1" fmla="*/ 135730 h 258762"/>
                    <a:gd name="connsiteX2" fmla="*/ 266702 w 345322"/>
                    <a:gd name="connsiteY2" fmla="*/ 258762 h 258762"/>
                    <a:gd name="connsiteX3" fmla="*/ 0 w 345322"/>
                    <a:gd name="connsiteY3" fmla="*/ 142081 h 258762"/>
                    <a:gd name="connsiteX4" fmla="*/ 107157 w 345322"/>
                    <a:gd name="connsiteY4" fmla="*/ 0 h 258762"/>
                    <a:gd name="connsiteX0" fmla="*/ 107157 w 345321"/>
                    <a:gd name="connsiteY0" fmla="*/ 0 h 258762"/>
                    <a:gd name="connsiteX1" fmla="*/ 345283 w 345321"/>
                    <a:gd name="connsiteY1" fmla="*/ 135730 h 258762"/>
                    <a:gd name="connsiteX2" fmla="*/ 264321 w 345321"/>
                    <a:gd name="connsiteY2" fmla="*/ 258762 h 258762"/>
                    <a:gd name="connsiteX3" fmla="*/ 0 w 345321"/>
                    <a:gd name="connsiteY3" fmla="*/ 142081 h 258762"/>
                    <a:gd name="connsiteX4" fmla="*/ 107157 w 345321"/>
                    <a:gd name="connsiteY4" fmla="*/ 0 h 258762"/>
                    <a:gd name="connsiteX0" fmla="*/ 107157 w 345319"/>
                    <a:gd name="connsiteY0" fmla="*/ 0 h 258762"/>
                    <a:gd name="connsiteX1" fmla="*/ 345283 w 345319"/>
                    <a:gd name="connsiteY1" fmla="*/ 135730 h 258762"/>
                    <a:gd name="connsiteX2" fmla="*/ 264321 w 345319"/>
                    <a:gd name="connsiteY2" fmla="*/ 258762 h 258762"/>
                    <a:gd name="connsiteX3" fmla="*/ 0 w 345319"/>
                    <a:gd name="connsiteY3" fmla="*/ 142081 h 258762"/>
                    <a:gd name="connsiteX4" fmla="*/ 107157 w 345319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2394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2394 w 345283"/>
                    <a:gd name="connsiteY4" fmla="*/ 0 h 258762"/>
                    <a:gd name="connsiteX0" fmla="*/ 102394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2394 w 345283"/>
                    <a:gd name="connsiteY4" fmla="*/ 0 h 258762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92869 w 335758"/>
                    <a:gd name="connsiteY0" fmla="*/ 0 h 261143"/>
                    <a:gd name="connsiteX1" fmla="*/ 335758 w 335758"/>
                    <a:gd name="connsiteY1" fmla="*/ 138111 h 261143"/>
                    <a:gd name="connsiteX2" fmla="*/ 254796 w 335758"/>
                    <a:gd name="connsiteY2" fmla="*/ 261143 h 261143"/>
                    <a:gd name="connsiteX3" fmla="*/ 0 w 335758"/>
                    <a:gd name="connsiteY3" fmla="*/ 134937 h 261143"/>
                    <a:gd name="connsiteX4" fmla="*/ 92869 w 335758"/>
                    <a:gd name="connsiteY4" fmla="*/ 0 h 261143"/>
                    <a:gd name="connsiteX0" fmla="*/ 92869 w 335758"/>
                    <a:gd name="connsiteY0" fmla="*/ 0 h 261143"/>
                    <a:gd name="connsiteX1" fmla="*/ 335758 w 335758"/>
                    <a:gd name="connsiteY1" fmla="*/ 138111 h 261143"/>
                    <a:gd name="connsiteX2" fmla="*/ 254796 w 335758"/>
                    <a:gd name="connsiteY2" fmla="*/ 261143 h 261143"/>
                    <a:gd name="connsiteX3" fmla="*/ 0 w 335758"/>
                    <a:gd name="connsiteY3" fmla="*/ 132556 h 261143"/>
                    <a:gd name="connsiteX4" fmla="*/ 92869 w 335758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42082 h 261143"/>
                    <a:gd name="connsiteX4" fmla="*/ 90488 w 333377"/>
                    <a:gd name="connsiteY4" fmla="*/ 0 h 26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77" h="261143">
                      <a:moveTo>
                        <a:pt x="90488" y="0"/>
                      </a:moveTo>
                      <a:cubicBezTo>
                        <a:pt x="180182" y="38099"/>
                        <a:pt x="284165" y="100011"/>
                        <a:pt x="333377" y="138111"/>
                      </a:cubicBezTo>
                      <a:cubicBezTo>
                        <a:pt x="325440" y="214840"/>
                        <a:pt x="284164" y="246326"/>
                        <a:pt x="252415" y="261143"/>
                      </a:cubicBezTo>
                      <a:cubicBezTo>
                        <a:pt x="202408" y="250824"/>
                        <a:pt x="107158" y="197645"/>
                        <a:pt x="0" y="142082"/>
                      </a:cubicBezTo>
                      <a:cubicBezTo>
                        <a:pt x="63500" y="155047"/>
                        <a:pt x="98426" y="48949"/>
                        <a:pt x="90488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8" name="Rectangle 16"/>
                <p:cNvSpPr/>
                <p:nvPr/>
              </p:nvSpPr>
              <p:spPr>
                <a:xfrm rot="1545906" flipH="1">
                  <a:off x="5620764" y="3140350"/>
                  <a:ext cx="143209" cy="155806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37"/>
                    <a:gd name="connsiteY0" fmla="*/ 0 h 182561"/>
                    <a:gd name="connsiteX1" fmla="*/ 164308 w 164637"/>
                    <a:gd name="connsiteY1" fmla="*/ 47624 h 182561"/>
                    <a:gd name="connsiteX2" fmla="*/ 69059 w 164637"/>
                    <a:gd name="connsiteY2" fmla="*/ 182561 h 182561"/>
                    <a:gd name="connsiteX3" fmla="*/ 0 w 164637"/>
                    <a:gd name="connsiteY3" fmla="*/ 139699 h 182561"/>
                    <a:gd name="connsiteX4" fmla="*/ 73823 w 164637"/>
                    <a:gd name="connsiteY4" fmla="*/ 0 h 182561"/>
                    <a:gd name="connsiteX0" fmla="*/ 73823 w 164623"/>
                    <a:gd name="connsiteY0" fmla="*/ 0 h 182561"/>
                    <a:gd name="connsiteX1" fmla="*/ 164308 w 164623"/>
                    <a:gd name="connsiteY1" fmla="*/ 47624 h 182561"/>
                    <a:gd name="connsiteX2" fmla="*/ 69059 w 164623"/>
                    <a:gd name="connsiteY2" fmla="*/ 182561 h 182561"/>
                    <a:gd name="connsiteX3" fmla="*/ 0 w 164623"/>
                    <a:gd name="connsiteY3" fmla="*/ 139699 h 182561"/>
                    <a:gd name="connsiteX4" fmla="*/ 73823 w 164623"/>
                    <a:gd name="connsiteY4" fmla="*/ 0 h 182561"/>
                    <a:gd name="connsiteX0" fmla="*/ 73823 w 164577"/>
                    <a:gd name="connsiteY0" fmla="*/ 0 h 182561"/>
                    <a:gd name="connsiteX1" fmla="*/ 164308 w 164577"/>
                    <a:gd name="connsiteY1" fmla="*/ 47624 h 182561"/>
                    <a:gd name="connsiteX2" fmla="*/ 69059 w 164577"/>
                    <a:gd name="connsiteY2" fmla="*/ 182561 h 182561"/>
                    <a:gd name="connsiteX3" fmla="*/ 0 w 164577"/>
                    <a:gd name="connsiteY3" fmla="*/ 139699 h 182561"/>
                    <a:gd name="connsiteX4" fmla="*/ 73823 w 164577"/>
                    <a:gd name="connsiteY4" fmla="*/ 0 h 182561"/>
                    <a:gd name="connsiteX0" fmla="*/ 73823 w 164577"/>
                    <a:gd name="connsiteY0" fmla="*/ 0 h 182561"/>
                    <a:gd name="connsiteX1" fmla="*/ 164308 w 164577"/>
                    <a:gd name="connsiteY1" fmla="*/ 47624 h 182561"/>
                    <a:gd name="connsiteX2" fmla="*/ 69059 w 164577"/>
                    <a:gd name="connsiteY2" fmla="*/ 182561 h 182561"/>
                    <a:gd name="connsiteX3" fmla="*/ 0 w 164577"/>
                    <a:gd name="connsiteY3" fmla="*/ 139699 h 182561"/>
                    <a:gd name="connsiteX4" fmla="*/ 73823 w 164577"/>
                    <a:gd name="connsiteY4" fmla="*/ 0 h 182561"/>
                    <a:gd name="connsiteX0" fmla="*/ 71442 w 162196"/>
                    <a:gd name="connsiteY0" fmla="*/ 0 h 182561"/>
                    <a:gd name="connsiteX1" fmla="*/ 161927 w 162196"/>
                    <a:gd name="connsiteY1" fmla="*/ 47624 h 182561"/>
                    <a:gd name="connsiteX2" fmla="*/ 66678 w 162196"/>
                    <a:gd name="connsiteY2" fmla="*/ 182561 h 182561"/>
                    <a:gd name="connsiteX3" fmla="*/ 0 w 162196"/>
                    <a:gd name="connsiteY3" fmla="*/ 142030 h 182561"/>
                    <a:gd name="connsiteX4" fmla="*/ 71442 w 162196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6205 w 169330"/>
                    <a:gd name="connsiteY0" fmla="*/ 0 h 182561"/>
                    <a:gd name="connsiteX1" fmla="*/ 169071 w 169330"/>
                    <a:gd name="connsiteY1" fmla="*/ 45293 h 182561"/>
                    <a:gd name="connsiteX2" fmla="*/ 71441 w 169330"/>
                    <a:gd name="connsiteY2" fmla="*/ 182561 h 182561"/>
                    <a:gd name="connsiteX3" fmla="*/ 0 w 169330"/>
                    <a:gd name="connsiteY3" fmla="*/ 142030 h 182561"/>
                    <a:gd name="connsiteX4" fmla="*/ 76205 w 169330"/>
                    <a:gd name="connsiteY4" fmla="*/ 0 h 182561"/>
                    <a:gd name="connsiteX0" fmla="*/ 78586 w 171711"/>
                    <a:gd name="connsiteY0" fmla="*/ 0 h 182561"/>
                    <a:gd name="connsiteX1" fmla="*/ 171452 w 171711"/>
                    <a:gd name="connsiteY1" fmla="*/ 45293 h 182561"/>
                    <a:gd name="connsiteX2" fmla="*/ 73822 w 171711"/>
                    <a:gd name="connsiteY2" fmla="*/ 182561 h 182561"/>
                    <a:gd name="connsiteX3" fmla="*/ 0 w 171711"/>
                    <a:gd name="connsiteY3" fmla="*/ 142030 h 182561"/>
                    <a:gd name="connsiteX4" fmla="*/ 78586 w 171711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2" h="182561">
                      <a:moveTo>
                        <a:pt x="78586" y="0"/>
                      </a:moveTo>
                      <a:cubicBezTo>
                        <a:pt x="124624" y="20200"/>
                        <a:pt x="125415" y="22866"/>
                        <a:pt x="171452" y="45293"/>
                      </a:cubicBezTo>
                      <a:cubicBezTo>
                        <a:pt x="154783" y="155746"/>
                        <a:pt x="109540" y="176273"/>
                        <a:pt x="73822" y="182561"/>
                      </a:cubicBezTo>
                      <a:cubicBezTo>
                        <a:pt x="48421" y="168274"/>
                        <a:pt x="27783" y="156317"/>
                        <a:pt x="0" y="142030"/>
                      </a:cubicBezTo>
                      <a:cubicBezTo>
                        <a:pt x="61118" y="166377"/>
                        <a:pt x="107953" y="22773"/>
                        <a:pt x="78586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Rectangle 16"/>
                <p:cNvSpPr/>
                <p:nvPr/>
              </p:nvSpPr>
              <p:spPr>
                <a:xfrm rot="1545906" flipH="1">
                  <a:off x="5790121" y="3143551"/>
                  <a:ext cx="103480" cy="14695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9045 w 124287"/>
                    <a:gd name="connsiteY0" fmla="*/ 0 h 173036"/>
                    <a:gd name="connsiteX1" fmla="*/ 124287 w 124287"/>
                    <a:gd name="connsiteY1" fmla="*/ 21430 h 173036"/>
                    <a:gd name="connsiteX2" fmla="*/ 45706 w 124287"/>
                    <a:gd name="connsiteY2" fmla="*/ 173036 h 173036"/>
                    <a:gd name="connsiteX3" fmla="*/ 460 w 124287"/>
                    <a:gd name="connsiteY3" fmla="*/ 149224 h 173036"/>
                    <a:gd name="connsiteX4" fmla="*/ 79045 w 12428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7627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7627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83347 w 128589"/>
                    <a:gd name="connsiteY0" fmla="*/ 0 h 173036"/>
                    <a:gd name="connsiteX1" fmla="*/ 128589 w 128589"/>
                    <a:gd name="connsiteY1" fmla="*/ 21430 h 173036"/>
                    <a:gd name="connsiteX2" fmla="*/ 52389 w 128589"/>
                    <a:gd name="connsiteY2" fmla="*/ 173036 h 173036"/>
                    <a:gd name="connsiteX3" fmla="*/ 0 w 128589"/>
                    <a:gd name="connsiteY3" fmla="*/ 151606 h 173036"/>
                    <a:gd name="connsiteX4" fmla="*/ 83347 w 128589"/>
                    <a:gd name="connsiteY4" fmla="*/ 0 h 173036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80179"/>
                    <a:gd name="connsiteX1" fmla="*/ 128589 w 128589"/>
                    <a:gd name="connsiteY1" fmla="*/ 21430 h 180179"/>
                    <a:gd name="connsiteX2" fmla="*/ 54770 w 128589"/>
                    <a:gd name="connsiteY2" fmla="*/ 180179 h 180179"/>
                    <a:gd name="connsiteX3" fmla="*/ 0 w 128589"/>
                    <a:gd name="connsiteY3" fmla="*/ 151606 h 180179"/>
                    <a:gd name="connsiteX4" fmla="*/ 83347 w 128589"/>
                    <a:gd name="connsiteY4" fmla="*/ 0 h 180179"/>
                    <a:gd name="connsiteX0" fmla="*/ 83347 w 128589"/>
                    <a:gd name="connsiteY0" fmla="*/ 0 h 180179"/>
                    <a:gd name="connsiteX1" fmla="*/ 128589 w 128589"/>
                    <a:gd name="connsiteY1" fmla="*/ 21430 h 180179"/>
                    <a:gd name="connsiteX2" fmla="*/ 54770 w 128589"/>
                    <a:gd name="connsiteY2" fmla="*/ 180179 h 180179"/>
                    <a:gd name="connsiteX3" fmla="*/ 0 w 128589"/>
                    <a:gd name="connsiteY3" fmla="*/ 151606 h 180179"/>
                    <a:gd name="connsiteX4" fmla="*/ 83347 w 128589"/>
                    <a:gd name="connsiteY4" fmla="*/ 0 h 180179"/>
                    <a:gd name="connsiteX0" fmla="*/ 78584 w 123826"/>
                    <a:gd name="connsiteY0" fmla="*/ 0 h 180179"/>
                    <a:gd name="connsiteX1" fmla="*/ 123826 w 123826"/>
                    <a:gd name="connsiteY1" fmla="*/ 21430 h 180179"/>
                    <a:gd name="connsiteX2" fmla="*/ 50007 w 123826"/>
                    <a:gd name="connsiteY2" fmla="*/ 180179 h 180179"/>
                    <a:gd name="connsiteX3" fmla="*/ 0 w 123826"/>
                    <a:gd name="connsiteY3" fmla="*/ 153987 h 180179"/>
                    <a:gd name="connsiteX4" fmla="*/ 78584 w 123826"/>
                    <a:gd name="connsiteY4" fmla="*/ 0 h 180179"/>
                    <a:gd name="connsiteX0" fmla="*/ 78584 w 123826"/>
                    <a:gd name="connsiteY0" fmla="*/ 0 h 180179"/>
                    <a:gd name="connsiteX1" fmla="*/ 123826 w 123826"/>
                    <a:gd name="connsiteY1" fmla="*/ 21430 h 180179"/>
                    <a:gd name="connsiteX2" fmla="*/ 50007 w 123826"/>
                    <a:gd name="connsiteY2" fmla="*/ 180179 h 180179"/>
                    <a:gd name="connsiteX3" fmla="*/ 0 w 123826"/>
                    <a:gd name="connsiteY3" fmla="*/ 153987 h 180179"/>
                    <a:gd name="connsiteX4" fmla="*/ 78584 w 123826"/>
                    <a:gd name="connsiteY4" fmla="*/ 0 h 180179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8578"/>
                    <a:gd name="connsiteY0" fmla="*/ 0 h 177798"/>
                    <a:gd name="connsiteX1" fmla="*/ 123826 w 128578"/>
                    <a:gd name="connsiteY1" fmla="*/ 21430 h 177798"/>
                    <a:gd name="connsiteX2" fmla="*/ 42863 w 128578"/>
                    <a:gd name="connsiteY2" fmla="*/ 177798 h 177798"/>
                    <a:gd name="connsiteX3" fmla="*/ 0 w 128578"/>
                    <a:gd name="connsiteY3" fmla="*/ 153987 h 177798"/>
                    <a:gd name="connsiteX4" fmla="*/ 78584 w 128578"/>
                    <a:gd name="connsiteY4" fmla="*/ 0 h 177798"/>
                    <a:gd name="connsiteX0" fmla="*/ 78584 w 127757"/>
                    <a:gd name="connsiteY0" fmla="*/ 0 h 177798"/>
                    <a:gd name="connsiteX1" fmla="*/ 123826 w 127757"/>
                    <a:gd name="connsiteY1" fmla="*/ 21430 h 177798"/>
                    <a:gd name="connsiteX2" fmla="*/ 42863 w 127757"/>
                    <a:gd name="connsiteY2" fmla="*/ 177798 h 177798"/>
                    <a:gd name="connsiteX3" fmla="*/ 0 w 127757"/>
                    <a:gd name="connsiteY3" fmla="*/ 153987 h 177798"/>
                    <a:gd name="connsiteX4" fmla="*/ 78584 w 127757"/>
                    <a:gd name="connsiteY4" fmla="*/ 0 h 177798"/>
                    <a:gd name="connsiteX0" fmla="*/ 78584 w 129427"/>
                    <a:gd name="connsiteY0" fmla="*/ 0 h 177798"/>
                    <a:gd name="connsiteX1" fmla="*/ 123826 w 129427"/>
                    <a:gd name="connsiteY1" fmla="*/ 21430 h 177798"/>
                    <a:gd name="connsiteX2" fmla="*/ 42863 w 129427"/>
                    <a:gd name="connsiteY2" fmla="*/ 177798 h 177798"/>
                    <a:gd name="connsiteX3" fmla="*/ 0 w 129427"/>
                    <a:gd name="connsiteY3" fmla="*/ 153987 h 177798"/>
                    <a:gd name="connsiteX4" fmla="*/ 78584 w 129427"/>
                    <a:gd name="connsiteY4" fmla="*/ 0 h 177798"/>
                    <a:gd name="connsiteX0" fmla="*/ 78584 w 129427"/>
                    <a:gd name="connsiteY0" fmla="*/ 0 h 177798"/>
                    <a:gd name="connsiteX1" fmla="*/ 123826 w 129427"/>
                    <a:gd name="connsiteY1" fmla="*/ 21430 h 177798"/>
                    <a:gd name="connsiteX2" fmla="*/ 42863 w 129427"/>
                    <a:gd name="connsiteY2" fmla="*/ 177798 h 177798"/>
                    <a:gd name="connsiteX3" fmla="*/ 0 w 129427"/>
                    <a:gd name="connsiteY3" fmla="*/ 153987 h 177798"/>
                    <a:gd name="connsiteX4" fmla="*/ 78584 w 129427"/>
                    <a:gd name="connsiteY4" fmla="*/ 0 h 177798"/>
                    <a:gd name="connsiteX0" fmla="*/ 78584 w 129620"/>
                    <a:gd name="connsiteY0" fmla="*/ 0 h 178197"/>
                    <a:gd name="connsiteX1" fmla="*/ 123826 w 129620"/>
                    <a:gd name="connsiteY1" fmla="*/ 21430 h 178197"/>
                    <a:gd name="connsiteX2" fmla="*/ 42863 w 129620"/>
                    <a:gd name="connsiteY2" fmla="*/ 177798 h 178197"/>
                    <a:gd name="connsiteX3" fmla="*/ 0 w 129620"/>
                    <a:gd name="connsiteY3" fmla="*/ 153987 h 178197"/>
                    <a:gd name="connsiteX4" fmla="*/ 78584 w 129620"/>
                    <a:gd name="connsiteY4" fmla="*/ 0 h 178197"/>
                    <a:gd name="connsiteX0" fmla="*/ 78584 w 130038"/>
                    <a:gd name="connsiteY0" fmla="*/ 0 h 177798"/>
                    <a:gd name="connsiteX1" fmla="*/ 123826 w 130038"/>
                    <a:gd name="connsiteY1" fmla="*/ 21430 h 177798"/>
                    <a:gd name="connsiteX2" fmla="*/ 42863 w 130038"/>
                    <a:gd name="connsiteY2" fmla="*/ 177798 h 177798"/>
                    <a:gd name="connsiteX3" fmla="*/ 0 w 130038"/>
                    <a:gd name="connsiteY3" fmla="*/ 153987 h 177798"/>
                    <a:gd name="connsiteX4" fmla="*/ 78584 w 130038"/>
                    <a:gd name="connsiteY4" fmla="*/ 0 h 177798"/>
                    <a:gd name="connsiteX0" fmla="*/ 78584 w 127420"/>
                    <a:gd name="connsiteY0" fmla="*/ 0 h 177798"/>
                    <a:gd name="connsiteX1" fmla="*/ 123826 w 127420"/>
                    <a:gd name="connsiteY1" fmla="*/ 21430 h 177798"/>
                    <a:gd name="connsiteX2" fmla="*/ 42863 w 127420"/>
                    <a:gd name="connsiteY2" fmla="*/ 177798 h 177798"/>
                    <a:gd name="connsiteX3" fmla="*/ 0 w 127420"/>
                    <a:gd name="connsiteY3" fmla="*/ 153987 h 177798"/>
                    <a:gd name="connsiteX4" fmla="*/ 78584 w 127420"/>
                    <a:gd name="connsiteY4" fmla="*/ 0 h 177798"/>
                    <a:gd name="connsiteX0" fmla="*/ 78584 w 127595"/>
                    <a:gd name="connsiteY0" fmla="*/ 0 h 177798"/>
                    <a:gd name="connsiteX1" fmla="*/ 123826 w 127595"/>
                    <a:gd name="connsiteY1" fmla="*/ 21430 h 177798"/>
                    <a:gd name="connsiteX2" fmla="*/ 42863 w 127595"/>
                    <a:gd name="connsiteY2" fmla="*/ 177798 h 177798"/>
                    <a:gd name="connsiteX3" fmla="*/ 0 w 127595"/>
                    <a:gd name="connsiteY3" fmla="*/ 153987 h 177798"/>
                    <a:gd name="connsiteX4" fmla="*/ 78584 w 127595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74856 w 124024"/>
                    <a:gd name="connsiteY0" fmla="*/ 0 h 175934"/>
                    <a:gd name="connsiteX1" fmla="*/ 120098 w 124024"/>
                    <a:gd name="connsiteY1" fmla="*/ 21430 h 175934"/>
                    <a:gd name="connsiteX2" fmla="*/ 40999 w 124024"/>
                    <a:gd name="connsiteY2" fmla="*/ 175934 h 175934"/>
                    <a:gd name="connsiteX3" fmla="*/ 0 w 124024"/>
                    <a:gd name="connsiteY3" fmla="*/ 159579 h 175934"/>
                    <a:gd name="connsiteX4" fmla="*/ 74856 w 124024"/>
                    <a:gd name="connsiteY4" fmla="*/ 0 h 175934"/>
                    <a:gd name="connsiteX0" fmla="*/ 74856 w 124376"/>
                    <a:gd name="connsiteY0" fmla="*/ 0 h 177799"/>
                    <a:gd name="connsiteX1" fmla="*/ 120098 w 124376"/>
                    <a:gd name="connsiteY1" fmla="*/ 21430 h 177799"/>
                    <a:gd name="connsiteX2" fmla="*/ 44727 w 124376"/>
                    <a:gd name="connsiteY2" fmla="*/ 177799 h 177799"/>
                    <a:gd name="connsiteX3" fmla="*/ 0 w 124376"/>
                    <a:gd name="connsiteY3" fmla="*/ 159579 h 177799"/>
                    <a:gd name="connsiteX4" fmla="*/ 74856 w 124376"/>
                    <a:gd name="connsiteY4" fmla="*/ 0 h 177799"/>
                    <a:gd name="connsiteX0" fmla="*/ 74856 w 124376"/>
                    <a:gd name="connsiteY0" fmla="*/ 0 h 177799"/>
                    <a:gd name="connsiteX1" fmla="*/ 120098 w 124376"/>
                    <a:gd name="connsiteY1" fmla="*/ 21430 h 177799"/>
                    <a:gd name="connsiteX2" fmla="*/ 44727 w 124376"/>
                    <a:gd name="connsiteY2" fmla="*/ 177799 h 177799"/>
                    <a:gd name="connsiteX3" fmla="*/ 0 w 124376"/>
                    <a:gd name="connsiteY3" fmla="*/ 159579 h 177799"/>
                    <a:gd name="connsiteX4" fmla="*/ 74856 w 124376"/>
                    <a:gd name="connsiteY4" fmla="*/ 0 h 177799"/>
                    <a:gd name="connsiteX0" fmla="*/ 74856 w 124194"/>
                    <a:gd name="connsiteY0" fmla="*/ 0 h 175934"/>
                    <a:gd name="connsiteX1" fmla="*/ 120098 w 124194"/>
                    <a:gd name="connsiteY1" fmla="*/ 21430 h 175934"/>
                    <a:gd name="connsiteX2" fmla="*/ 42863 w 124194"/>
                    <a:gd name="connsiteY2" fmla="*/ 175934 h 175934"/>
                    <a:gd name="connsiteX3" fmla="*/ 0 w 124194"/>
                    <a:gd name="connsiteY3" fmla="*/ 159579 h 175934"/>
                    <a:gd name="connsiteX4" fmla="*/ 74856 w 124194"/>
                    <a:gd name="connsiteY4" fmla="*/ 0 h 175934"/>
                    <a:gd name="connsiteX0" fmla="*/ 74856 w 124194"/>
                    <a:gd name="connsiteY0" fmla="*/ 0 h 175934"/>
                    <a:gd name="connsiteX1" fmla="*/ 120098 w 124194"/>
                    <a:gd name="connsiteY1" fmla="*/ 21430 h 175934"/>
                    <a:gd name="connsiteX2" fmla="*/ 42863 w 124194"/>
                    <a:gd name="connsiteY2" fmla="*/ 175934 h 175934"/>
                    <a:gd name="connsiteX3" fmla="*/ 0 w 124194"/>
                    <a:gd name="connsiteY3" fmla="*/ 159579 h 175934"/>
                    <a:gd name="connsiteX4" fmla="*/ 74856 w 124194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887"/>
                    <a:gd name="connsiteY0" fmla="*/ 0 h 175934"/>
                    <a:gd name="connsiteX1" fmla="*/ 120098 w 123887"/>
                    <a:gd name="connsiteY1" fmla="*/ 21430 h 175934"/>
                    <a:gd name="connsiteX2" fmla="*/ 42863 w 123887"/>
                    <a:gd name="connsiteY2" fmla="*/ 175934 h 175934"/>
                    <a:gd name="connsiteX3" fmla="*/ 0 w 123887"/>
                    <a:gd name="connsiteY3" fmla="*/ 159579 h 175934"/>
                    <a:gd name="connsiteX4" fmla="*/ 74856 w 123887"/>
                    <a:gd name="connsiteY4" fmla="*/ 0 h 17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87" h="175934">
                      <a:moveTo>
                        <a:pt x="74856" y="0"/>
                      </a:moveTo>
                      <a:cubicBezTo>
                        <a:pt x="99464" y="13530"/>
                        <a:pt x="96839" y="12458"/>
                        <a:pt x="120098" y="21430"/>
                      </a:cubicBezTo>
                      <a:cubicBezTo>
                        <a:pt x="134386" y="72758"/>
                        <a:pt x="108192" y="165398"/>
                        <a:pt x="42863" y="175934"/>
                      </a:cubicBezTo>
                      <a:cubicBezTo>
                        <a:pt x="23019" y="167995"/>
                        <a:pt x="19845" y="167208"/>
                        <a:pt x="0" y="159579"/>
                      </a:cubicBezTo>
                      <a:cubicBezTo>
                        <a:pt x="61119" y="140000"/>
                        <a:pt x="85172" y="60062"/>
                        <a:pt x="74856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0" name="Rectangle 16"/>
                <p:cNvSpPr/>
                <p:nvPr/>
              </p:nvSpPr>
              <p:spPr>
                <a:xfrm rot="1545906" flipH="1">
                  <a:off x="6051604" y="3140499"/>
                  <a:ext cx="154502" cy="169494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781"/>
                    <a:gd name="connsiteY0" fmla="*/ 0 h 201611"/>
                    <a:gd name="connsiteX1" fmla="*/ 180977 w 181781"/>
                    <a:gd name="connsiteY1" fmla="*/ 59530 h 201611"/>
                    <a:gd name="connsiteX2" fmla="*/ 104778 w 181781"/>
                    <a:gd name="connsiteY2" fmla="*/ 201611 h 201611"/>
                    <a:gd name="connsiteX3" fmla="*/ 0 w 181781"/>
                    <a:gd name="connsiteY3" fmla="*/ 151605 h 201611"/>
                    <a:gd name="connsiteX4" fmla="*/ 71442 w 181781"/>
                    <a:gd name="connsiteY4" fmla="*/ 0 h 201611"/>
                    <a:gd name="connsiteX0" fmla="*/ 71442 w 185660"/>
                    <a:gd name="connsiteY0" fmla="*/ 0 h 201611"/>
                    <a:gd name="connsiteX1" fmla="*/ 180977 w 185660"/>
                    <a:gd name="connsiteY1" fmla="*/ 59530 h 201611"/>
                    <a:gd name="connsiteX2" fmla="*/ 104778 w 185660"/>
                    <a:gd name="connsiteY2" fmla="*/ 201611 h 201611"/>
                    <a:gd name="connsiteX3" fmla="*/ 0 w 185660"/>
                    <a:gd name="connsiteY3" fmla="*/ 151605 h 201611"/>
                    <a:gd name="connsiteX4" fmla="*/ 71442 w 185660"/>
                    <a:gd name="connsiteY4" fmla="*/ 0 h 201611"/>
                    <a:gd name="connsiteX0" fmla="*/ 71442 w 183178"/>
                    <a:gd name="connsiteY0" fmla="*/ 0 h 201611"/>
                    <a:gd name="connsiteX1" fmla="*/ 180977 w 183178"/>
                    <a:gd name="connsiteY1" fmla="*/ 59530 h 201611"/>
                    <a:gd name="connsiteX2" fmla="*/ 104778 w 183178"/>
                    <a:gd name="connsiteY2" fmla="*/ 201611 h 201611"/>
                    <a:gd name="connsiteX3" fmla="*/ 0 w 183178"/>
                    <a:gd name="connsiteY3" fmla="*/ 151605 h 201611"/>
                    <a:gd name="connsiteX4" fmla="*/ 71442 w 183178"/>
                    <a:gd name="connsiteY4" fmla="*/ 0 h 201611"/>
                    <a:gd name="connsiteX0" fmla="*/ 73766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73766 w 183178"/>
                    <a:gd name="connsiteY4" fmla="*/ 0 h 169276"/>
                    <a:gd name="connsiteX0" fmla="*/ 73766 w 183178"/>
                    <a:gd name="connsiteY0" fmla="*/ 0 h 182590"/>
                    <a:gd name="connsiteX1" fmla="*/ 180977 w 183178"/>
                    <a:gd name="connsiteY1" fmla="*/ 40509 h 182590"/>
                    <a:gd name="connsiteX2" fmla="*/ 104778 w 183178"/>
                    <a:gd name="connsiteY2" fmla="*/ 182590 h 182590"/>
                    <a:gd name="connsiteX3" fmla="*/ 0 w 183178"/>
                    <a:gd name="connsiteY3" fmla="*/ 132584 h 182590"/>
                    <a:gd name="connsiteX4" fmla="*/ 73766 w 183178"/>
                    <a:gd name="connsiteY4" fmla="*/ 0 h 182590"/>
                    <a:gd name="connsiteX0" fmla="*/ 73766 w 183178"/>
                    <a:gd name="connsiteY0" fmla="*/ 0 h 182590"/>
                    <a:gd name="connsiteX1" fmla="*/ 180977 w 183178"/>
                    <a:gd name="connsiteY1" fmla="*/ 40509 h 182590"/>
                    <a:gd name="connsiteX2" fmla="*/ 104778 w 183178"/>
                    <a:gd name="connsiteY2" fmla="*/ 182590 h 182590"/>
                    <a:gd name="connsiteX3" fmla="*/ 0 w 183178"/>
                    <a:gd name="connsiteY3" fmla="*/ 132584 h 182590"/>
                    <a:gd name="connsiteX4" fmla="*/ 73766 w 183178"/>
                    <a:gd name="connsiteY4" fmla="*/ 0 h 182590"/>
                    <a:gd name="connsiteX0" fmla="*/ 92358 w 183178"/>
                    <a:gd name="connsiteY0" fmla="*/ 14205 h 153049"/>
                    <a:gd name="connsiteX1" fmla="*/ 180977 w 183178"/>
                    <a:gd name="connsiteY1" fmla="*/ 10968 h 153049"/>
                    <a:gd name="connsiteX2" fmla="*/ 104778 w 183178"/>
                    <a:gd name="connsiteY2" fmla="*/ 153049 h 153049"/>
                    <a:gd name="connsiteX3" fmla="*/ 0 w 183178"/>
                    <a:gd name="connsiteY3" fmla="*/ 103043 h 153049"/>
                    <a:gd name="connsiteX4" fmla="*/ 92358 w 183178"/>
                    <a:gd name="connsiteY4" fmla="*/ 14205 h 153049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5659"/>
                    <a:gd name="connsiteY0" fmla="*/ 0 h 171178"/>
                    <a:gd name="connsiteX1" fmla="*/ 180977 w 185659"/>
                    <a:gd name="connsiteY1" fmla="*/ 29097 h 171178"/>
                    <a:gd name="connsiteX2" fmla="*/ 104778 w 185659"/>
                    <a:gd name="connsiteY2" fmla="*/ 171178 h 171178"/>
                    <a:gd name="connsiteX3" fmla="*/ 0 w 185659"/>
                    <a:gd name="connsiteY3" fmla="*/ 121172 h 171178"/>
                    <a:gd name="connsiteX4" fmla="*/ 99329 w 185659"/>
                    <a:gd name="connsiteY4" fmla="*/ 0 h 171178"/>
                    <a:gd name="connsiteX0" fmla="*/ 99329 w 186143"/>
                    <a:gd name="connsiteY0" fmla="*/ 0 h 171178"/>
                    <a:gd name="connsiteX1" fmla="*/ 180977 w 186143"/>
                    <a:gd name="connsiteY1" fmla="*/ 29097 h 171178"/>
                    <a:gd name="connsiteX2" fmla="*/ 109425 w 186143"/>
                    <a:gd name="connsiteY2" fmla="*/ 171178 h 171178"/>
                    <a:gd name="connsiteX3" fmla="*/ 0 w 186143"/>
                    <a:gd name="connsiteY3" fmla="*/ 121172 h 171178"/>
                    <a:gd name="connsiteX4" fmla="*/ 99329 w 186143"/>
                    <a:gd name="connsiteY4" fmla="*/ 0 h 171178"/>
                    <a:gd name="connsiteX0" fmla="*/ 99329 w 186143"/>
                    <a:gd name="connsiteY0" fmla="*/ 0 h 171178"/>
                    <a:gd name="connsiteX1" fmla="*/ 180977 w 186143"/>
                    <a:gd name="connsiteY1" fmla="*/ 29097 h 171178"/>
                    <a:gd name="connsiteX2" fmla="*/ 109425 w 186143"/>
                    <a:gd name="connsiteY2" fmla="*/ 171178 h 171178"/>
                    <a:gd name="connsiteX3" fmla="*/ 0 w 186143"/>
                    <a:gd name="connsiteY3" fmla="*/ 121172 h 171178"/>
                    <a:gd name="connsiteX4" fmla="*/ 99329 w 186143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5891"/>
                    <a:gd name="connsiteY0" fmla="*/ 0 h 169276"/>
                    <a:gd name="connsiteX1" fmla="*/ 180977 w 185891"/>
                    <a:gd name="connsiteY1" fmla="*/ 29097 h 169276"/>
                    <a:gd name="connsiteX2" fmla="*/ 107101 w 185891"/>
                    <a:gd name="connsiteY2" fmla="*/ 169276 h 169276"/>
                    <a:gd name="connsiteX3" fmla="*/ 0 w 185891"/>
                    <a:gd name="connsiteY3" fmla="*/ 121172 h 169276"/>
                    <a:gd name="connsiteX4" fmla="*/ 99329 w 185891"/>
                    <a:gd name="connsiteY4" fmla="*/ 0 h 169276"/>
                    <a:gd name="connsiteX0" fmla="*/ 99329 w 184795"/>
                    <a:gd name="connsiteY0" fmla="*/ 0 h 169276"/>
                    <a:gd name="connsiteX1" fmla="*/ 180977 w 184795"/>
                    <a:gd name="connsiteY1" fmla="*/ 29097 h 169276"/>
                    <a:gd name="connsiteX2" fmla="*/ 107101 w 184795"/>
                    <a:gd name="connsiteY2" fmla="*/ 169276 h 169276"/>
                    <a:gd name="connsiteX3" fmla="*/ 0 w 184795"/>
                    <a:gd name="connsiteY3" fmla="*/ 121172 h 169276"/>
                    <a:gd name="connsiteX4" fmla="*/ 99329 w 184795"/>
                    <a:gd name="connsiteY4" fmla="*/ 0 h 169276"/>
                    <a:gd name="connsiteX0" fmla="*/ 99329 w 184373"/>
                    <a:gd name="connsiteY0" fmla="*/ 0 h 165472"/>
                    <a:gd name="connsiteX1" fmla="*/ 180977 w 184373"/>
                    <a:gd name="connsiteY1" fmla="*/ 29097 h 165472"/>
                    <a:gd name="connsiteX2" fmla="*/ 100129 w 184373"/>
                    <a:gd name="connsiteY2" fmla="*/ 165472 h 165472"/>
                    <a:gd name="connsiteX3" fmla="*/ 0 w 184373"/>
                    <a:gd name="connsiteY3" fmla="*/ 121172 h 165472"/>
                    <a:gd name="connsiteX4" fmla="*/ 99329 w 184373"/>
                    <a:gd name="connsiteY4" fmla="*/ 0 h 165472"/>
                    <a:gd name="connsiteX0" fmla="*/ 99329 w 184373"/>
                    <a:gd name="connsiteY0" fmla="*/ 0 h 165472"/>
                    <a:gd name="connsiteX1" fmla="*/ 180977 w 184373"/>
                    <a:gd name="connsiteY1" fmla="*/ 29097 h 165472"/>
                    <a:gd name="connsiteX2" fmla="*/ 100129 w 184373"/>
                    <a:gd name="connsiteY2" fmla="*/ 165472 h 165472"/>
                    <a:gd name="connsiteX3" fmla="*/ 0 w 184373"/>
                    <a:gd name="connsiteY3" fmla="*/ 121172 h 165472"/>
                    <a:gd name="connsiteX4" fmla="*/ 99329 w 184373"/>
                    <a:gd name="connsiteY4" fmla="*/ 0 h 165472"/>
                    <a:gd name="connsiteX0" fmla="*/ 99329 w 183948"/>
                    <a:gd name="connsiteY0" fmla="*/ 0 h 165472"/>
                    <a:gd name="connsiteX1" fmla="*/ 180977 w 183948"/>
                    <a:gd name="connsiteY1" fmla="*/ 29097 h 165472"/>
                    <a:gd name="connsiteX2" fmla="*/ 100129 w 183948"/>
                    <a:gd name="connsiteY2" fmla="*/ 165472 h 165472"/>
                    <a:gd name="connsiteX3" fmla="*/ 0 w 183948"/>
                    <a:gd name="connsiteY3" fmla="*/ 121172 h 165472"/>
                    <a:gd name="connsiteX4" fmla="*/ 99329 w 183948"/>
                    <a:gd name="connsiteY4" fmla="*/ 0 h 165472"/>
                    <a:gd name="connsiteX0" fmla="*/ 99329 w 181711"/>
                    <a:gd name="connsiteY0" fmla="*/ 0 h 165472"/>
                    <a:gd name="connsiteX1" fmla="*/ 180977 w 181711"/>
                    <a:gd name="connsiteY1" fmla="*/ 29097 h 165472"/>
                    <a:gd name="connsiteX2" fmla="*/ 100129 w 181711"/>
                    <a:gd name="connsiteY2" fmla="*/ 165472 h 165472"/>
                    <a:gd name="connsiteX3" fmla="*/ 0 w 181711"/>
                    <a:gd name="connsiteY3" fmla="*/ 121172 h 165472"/>
                    <a:gd name="connsiteX4" fmla="*/ 99329 w 181711"/>
                    <a:gd name="connsiteY4" fmla="*/ 0 h 165472"/>
                    <a:gd name="connsiteX0" fmla="*/ 99329 w 181338"/>
                    <a:gd name="connsiteY0" fmla="*/ 0 h 165472"/>
                    <a:gd name="connsiteX1" fmla="*/ 180977 w 181338"/>
                    <a:gd name="connsiteY1" fmla="*/ 29097 h 165472"/>
                    <a:gd name="connsiteX2" fmla="*/ 100129 w 181338"/>
                    <a:gd name="connsiteY2" fmla="*/ 165472 h 165472"/>
                    <a:gd name="connsiteX3" fmla="*/ 0 w 181338"/>
                    <a:gd name="connsiteY3" fmla="*/ 121172 h 165472"/>
                    <a:gd name="connsiteX4" fmla="*/ 99329 w 181338"/>
                    <a:gd name="connsiteY4" fmla="*/ 0 h 165472"/>
                    <a:gd name="connsiteX0" fmla="*/ 99329 w 181321"/>
                    <a:gd name="connsiteY0" fmla="*/ 0 h 165472"/>
                    <a:gd name="connsiteX1" fmla="*/ 180977 w 181321"/>
                    <a:gd name="connsiteY1" fmla="*/ 29097 h 165472"/>
                    <a:gd name="connsiteX2" fmla="*/ 100129 w 181321"/>
                    <a:gd name="connsiteY2" fmla="*/ 165472 h 165472"/>
                    <a:gd name="connsiteX3" fmla="*/ 0 w 181321"/>
                    <a:gd name="connsiteY3" fmla="*/ 121172 h 165472"/>
                    <a:gd name="connsiteX4" fmla="*/ 99329 w 181321"/>
                    <a:gd name="connsiteY4" fmla="*/ 0 h 165472"/>
                    <a:gd name="connsiteX0" fmla="*/ 99329 w 181321"/>
                    <a:gd name="connsiteY0" fmla="*/ 0 h 165472"/>
                    <a:gd name="connsiteX1" fmla="*/ 180977 w 181321"/>
                    <a:gd name="connsiteY1" fmla="*/ 29097 h 165472"/>
                    <a:gd name="connsiteX2" fmla="*/ 100129 w 181321"/>
                    <a:gd name="connsiteY2" fmla="*/ 165472 h 165472"/>
                    <a:gd name="connsiteX3" fmla="*/ 0 w 181321"/>
                    <a:gd name="connsiteY3" fmla="*/ 121172 h 165472"/>
                    <a:gd name="connsiteX4" fmla="*/ 99329 w 181321"/>
                    <a:gd name="connsiteY4" fmla="*/ 0 h 165472"/>
                    <a:gd name="connsiteX0" fmla="*/ 99329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99329 w 182129"/>
                    <a:gd name="connsiteY4" fmla="*/ 0 h 165472"/>
                    <a:gd name="connsiteX0" fmla="*/ 99329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99329 w 182129"/>
                    <a:gd name="connsiteY4" fmla="*/ 0 h 165472"/>
                    <a:gd name="connsiteX0" fmla="*/ 101653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101653 w 182129"/>
                    <a:gd name="connsiteY4" fmla="*/ 0 h 165472"/>
                    <a:gd name="connsiteX0" fmla="*/ 101653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101653 w 182129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7529"/>
                    <a:gd name="connsiteY0" fmla="*/ 0 h 163569"/>
                    <a:gd name="connsiteX1" fmla="*/ 176330 w 177529"/>
                    <a:gd name="connsiteY1" fmla="*/ 27194 h 163569"/>
                    <a:gd name="connsiteX2" fmla="*/ 97805 w 177529"/>
                    <a:gd name="connsiteY2" fmla="*/ 163569 h 163569"/>
                    <a:gd name="connsiteX3" fmla="*/ 0 w 177529"/>
                    <a:gd name="connsiteY3" fmla="*/ 119269 h 163569"/>
                    <a:gd name="connsiteX4" fmla="*/ 103977 w 177529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229"/>
                    <a:gd name="connsiteY0" fmla="*/ 0 h 162080"/>
                    <a:gd name="connsiteX1" fmla="*/ 176330 w 179229"/>
                    <a:gd name="connsiteY1" fmla="*/ 27194 h 162080"/>
                    <a:gd name="connsiteX2" fmla="*/ 95986 w 179229"/>
                    <a:gd name="connsiteY2" fmla="*/ 162080 h 162080"/>
                    <a:gd name="connsiteX3" fmla="*/ 0 w 179229"/>
                    <a:gd name="connsiteY3" fmla="*/ 119269 h 162080"/>
                    <a:gd name="connsiteX4" fmla="*/ 103977 w 179229"/>
                    <a:gd name="connsiteY4" fmla="*/ 0 h 162080"/>
                    <a:gd name="connsiteX0" fmla="*/ 103977 w 179229"/>
                    <a:gd name="connsiteY0" fmla="*/ 0 h 162080"/>
                    <a:gd name="connsiteX1" fmla="*/ 176330 w 179229"/>
                    <a:gd name="connsiteY1" fmla="*/ 27194 h 162080"/>
                    <a:gd name="connsiteX2" fmla="*/ 95986 w 179229"/>
                    <a:gd name="connsiteY2" fmla="*/ 162080 h 162080"/>
                    <a:gd name="connsiteX3" fmla="*/ 0 w 179229"/>
                    <a:gd name="connsiteY3" fmla="*/ 119269 h 162080"/>
                    <a:gd name="connsiteX4" fmla="*/ 103977 w 179229"/>
                    <a:gd name="connsiteY4" fmla="*/ 0 h 162080"/>
                    <a:gd name="connsiteX0" fmla="*/ 103977 w 179717"/>
                    <a:gd name="connsiteY0" fmla="*/ 0 h 162080"/>
                    <a:gd name="connsiteX1" fmla="*/ 176330 w 179717"/>
                    <a:gd name="connsiteY1" fmla="*/ 27194 h 162080"/>
                    <a:gd name="connsiteX2" fmla="*/ 95986 w 179717"/>
                    <a:gd name="connsiteY2" fmla="*/ 162080 h 162080"/>
                    <a:gd name="connsiteX3" fmla="*/ 0 w 179717"/>
                    <a:gd name="connsiteY3" fmla="*/ 119269 h 162080"/>
                    <a:gd name="connsiteX4" fmla="*/ 103977 w 179717"/>
                    <a:gd name="connsiteY4" fmla="*/ 0 h 162080"/>
                    <a:gd name="connsiteX0" fmla="*/ 103977 w 180295"/>
                    <a:gd name="connsiteY0" fmla="*/ 0 h 162080"/>
                    <a:gd name="connsiteX1" fmla="*/ 176330 w 180295"/>
                    <a:gd name="connsiteY1" fmla="*/ 27194 h 162080"/>
                    <a:gd name="connsiteX2" fmla="*/ 95986 w 180295"/>
                    <a:gd name="connsiteY2" fmla="*/ 162080 h 162080"/>
                    <a:gd name="connsiteX3" fmla="*/ 0 w 180295"/>
                    <a:gd name="connsiteY3" fmla="*/ 119269 h 162080"/>
                    <a:gd name="connsiteX4" fmla="*/ 103977 w 180295"/>
                    <a:gd name="connsiteY4" fmla="*/ 0 h 162080"/>
                    <a:gd name="connsiteX0" fmla="*/ 103977 w 180295"/>
                    <a:gd name="connsiteY0" fmla="*/ 0 h 162080"/>
                    <a:gd name="connsiteX1" fmla="*/ 176330 w 180295"/>
                    <a:gd name="connsiteY1" fmla="*/ 27194 h 162080"/>
                    <a:gd name="connsiteX2" fmla="*/ 95986 w 180295"/>
                    <a:gd name="connsiteY2" fmla="*/ 162080 h 162080"/>
                    <a:gd name="connsiteX3" fmla="*/ 0 w 180295"/>
                    <a:gd name="connsiteY3" fmla="*/ 119269 h 162080"/>
                    <a:gd name="connsiteX4" fmla="*/ 103977 w 180295"/>
                    <a:gd name="connsiteY4" fmla="*/ 0 h 162080"/>
                    <a:gd name="connsiteX0" fmla="*/ 103977 w 180512"/>
                    <a:gd name="connsiteY0" fmla="*/ 0 h 162080"/>
                    <a:gd name="connsiteX1" fmla="*/ 176330 w 180512"/>
                    <a:gd name="connsiteY1" fmla="*/ 27194 h 162080"/>
                    <a:gd name="connsiteX2" fmla="*/ 95986 w 180512"/>
                    <a:gd name="connsiteY2" fmla="*/ 162080 h 162080"/>
                    <a:gd name="connsiteX3" fmla="*/ 0 w 180512"/>
                    <a:gd name="connsiteY3" fmla="*/ 119269 h 162080"/>
                    <a:gd name="connsiteX4" fmla="*/ 103977 w 180512"/>
                    <a:gd name="connsiteY4" fmla="*/ 0 h 162080"/>
                    <a:gd name="connsiteX0" fmla="*/ 103977 w 180512"/>
                    <a:gd name="connsiteY0" fmla="*/ 0 h 162080"/>
                    <a:gd name="connsiteX1" fmla="*/ 176330 w 180512"/>
                    <a:gd name="connsiteY1" fmla="*/ 27194 h 162080"/>
                    <a:gd name="connsiteX2" fmla="*/ 95986 w 180512"/>
                    <a:gd name="connsiteY2" fmla="*/ 162080 h 162080"/>
                    <a:gd name="connsiteX3" fmla="*/ 0 w 180512"/>
                    <a:gd name="connsiteY3" fmla="*/ 119269 h 162080"/>
                    <a:gd name="connsiteX4" fmla="*/ 103977 w 180512"/>
                    <a:gd name="connsiteY4" fmla="*/ 0 h 162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512" h="162080">
                      <a:moveTo>
                        <a:pt x="103977" y="0"/>
                      </a:moveTo>
                      <a:lnTo>
                        <a:pt x="176330" y="27194"/>
                      </a:lnTo>
                      <a:cubicBezTo>
                        <a:pt x="194531" y="90639"/>
                        <a:pt x="150676" y="140118"/>
                        <a:pt x="95986" y="162080"/>
                      </a:cubicBezTo>
                      <a:cubicBezTo>
                        <a:pt x="70155" y="151780"/>
                        <a:pt x="39574" y="135938"/>
                        <a:pt x="0" y="119269"/>
                      </a:cubicBezTo>
                      <a:cubicBezTo>
                        <a:pt x="73314" y="134854"/>
                        <a:pt x="109697" y="47607"/>
                        <a:pt x="103977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Rectangle 14"/>
                <p:cNvSpPr/>
                <p:nvPr/>
              </p:nvSpPr>
              <p:spPr>
                <a:xfrm rot="1545906" flipH="1">
                  <a:off x="6162231" y="2977377"/>
                  <a:ext cx="797591" cy="477359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9131"/>
                    <a:gd name="connsiteY0" fmla="*/ 0 h 368300"/>
                    <a:gd name="connsiteX1" fmla="*/ 669131 w 669131"/>
                    <a:gd name="connsiteY1" fmla="*/ 223837 h 368300"/>
                    <a:gd name="connsiteX2" fmla="*/ 571500 w 669131"/>
                    <a:gd name="connsiteY2" fmla="*/ 368300 h 368300"/>
                    <a:gd name="connsiteX3" fmla="*/ 0 w 669131"/>
                    <a:gd name="connsiteY3" fmla="*/ 368300 h 368300"/>
                    <a:gd name="connsiteX4" fmla="*/ 0 w 669131"/>
                    <a:gd name="connsiteY4" fmla="*/ 0 h 368300"/>
                    <a:gd name="connsiteX0" fmla="*/ 0 w 683551"/>
                    <a:gd name="connsiteY0" fmla="*/ 0 h 368300"/>
                    <a:gd name="connsiteX1" fmla="*/ 669131 w 683551"/>
                    <a:gd name="connsiteY1" fmla="*/ 223837 h 368300"/>
                    <a:gd name="connsiteX2" fmla="*/ 571500 w 683551"/>
                    <a:gd name="connsiteY2" fmla="*/ 368300 h 368300"/>
                    <a:gd name="connsiteX3" fmla="*/ 0 w 683551"/>
                    <a:gd name="connsiteY3" fmla="*/ 368300 h 368300"/>
                    <a:gd name="connsiteX4" fmla="*/ 0 w 683551"/>
                    <a:gd name="connsiteY4" fmla="*/ 0 h 368300"/>
                    <a:gd name="connsiteX0" fmla="*/ 0 w 672707"/>
                    <a:gd name="connsiteY0" fmla="*/ 0 h 368300"/>
                    <a:gd name="connsiteX1" fmla="*/ 669131 w 672707"/>
                    <a:gd name="connsiteY1" fmla="*/ 223837 h 368300"/>
                    <a:gd name="connsiteX2" fmla="*/ 571500 w 672707"/>
                    <a:gd name="connsiteY2" fmla="*/ 368300 h 368300"/>
                    <a:gd name="connsiteX3" fmla="*/ 0 w 672707"/>
                    <a:gd name="connsiteY3" fmla="*/ 368300 h 368300"/>
                    <a:gd name="connsiteX4" fmla="*/ 0 w 672707"/>
                    <a:gd name="connsiteY4" fmla="*/ 0 h 368300"/>
                    <a:gd name="connsiteX0" fmla="*/ 0 w 673449"/>
                    <a:gd name="connsiteY0" fmla="*/ 0 h 370698"/>
                    <a:gd name="connsiteX1" fmla="*/ 669131 w 673449"/>
                    <a:gd name="connsiteY1" fmla="*/ 223837 h 370698"/>
                    <a:gd name="connsiteX2" fmla="*/ 571500 w 673449"/>
                    <a:gd name="connsiteY2" fmla="*/ 368300 h 370698"/>
                    <a:gd name="connsiteX3" fmla="*/ 0 w 673449"/>
                    <a:gd name="connsiteY3" fmla="*/ 368300 h 370698"/>
                    <a:gd name="connsiteX4" fmla="*/ 0 w 673449"/>
                    <a:gd name="connsiteY4" fmla="*/ 0 h 370698"/>
                    <a:gd name="connsiteX0" fmla="*/ 0 w 672956"/>
                    <a:gd name="connsiteY0" fmla="*/ 0 h 371937"/>
                    <a:gd name="connsiteX1" fmla="*/ 669131 w 672956"/>
                    <a:gd name="connsiteY1" fmla="*/ 223837 h 371937"/>
                    <a:gd name="connsiteX2" fmla="*/ 571500 w 672956"/>
                    <a:gd name="connsiteY2" fmla="*/ 368300 h 371937"/>
                    <a:gd name="connsiteX3" fmla="*/ 0 w 672956"/>
                    <a:gd name="connsiteY3" fmla="*/ 368300 h 371937"/>
                    <a:gd name="connsiteX4" fmla="*/ 0 w 672956"/>
                    <a:gd name="connsiteY4" fmla="*/ 0 h 371937"/>
                    <a:gd name="connsiteX0" fmla="*/ 0 w 671150"/>
                    <a:gd name="connsiteY0" fmla="*/ 0 h 371937"/>
                    <a:gd name="connsiteX1" fmla="*/ 669131 w 671150"/>
                    <a:gd name="connsiteY1" fmla="*/ 223837 h 371937"/>
                    <a:gd name="connsiteX2" fmla="*/ 571500 w 671150"/>
                    <a:gd name="connsiteY2" fmla="*/ 368300 h 371937"/>
                    <a:gd name="connsiteX3" fmla="*/ 0 w 671150"/>
                    <a:gd name="connsiteY3" fmla="*/ 368300 h 371937"/>
                    <a:gd name="connsiteX4" fmla="*/ 0 w 671150"/>
                    <a:gd name="connsiteY4" fmla="*/ 0 h 371937"/>
                    <a:gd name="connsiteX0" fmla="*/ 0 w 671778"/>
                    <a:gd name="connsiteY0" fmla="*/ 0 h 369189"/>
                    <a:gd name="connsiteX1" fmla="*/ 669131 w 671778"/>
                    <a:gd name="connsiteY1" fmla="*/ 223837 h 369189"/>
                    <a:gd name="connsiteX2" fmla="*/ 571500 w 671778"/>
                    <a:gd name="connsiteY2" fmla="*/ 368300 h 369189"/>
                    <a:gd name="connsiteX3" fmla="*/ 0 w 671778"/>
                    <a:gd name="connsiteY3" fmla="*/ 368300 h 369189"/>
                    <a:gd name="connsiteX4" fmla="*/ 0 w 671778"/>
                    <a:gd name="connsiteY4" fmla="*/ 0 h 369189"/>
                    <a:gd name="connsiteX0" fmla="*/ 0 w 671391"/>
                    <a:gd name="connsiteY0" fmla="*/ 0 h 369635"/>
                    <a:gd name="connsiteX1" fmla="*/ 669131 w 671391"/>
                    <a:gd name="connsiteY1" fmla="*/ 223837 h 369635"/>
                    <a:gd name="connsiteX2" fmla="*/ 571500 w 671391"/>
                    <a:gd name="connsiteY2" fmla="*/ 368300 h 369635"/>
                    <a:gd name="connsiteX3" fmla="*/ 0 w 671391"/>
                    <a:gd name="connsiteY3" fmla="*/ 368300 h 369635"/>
                    <a:gd name="connsiteX4" fmla="*/ 0 w 671391"/>
                    <a:gd name="connsiteY4" fmla="*/ 0 h 369635"/>
                    <a:gd name="connsiteX0" fmla="*/ 390525 w 671391"/>
                    <a:gd name="connsiteY0" fmla="*/ 0 h 276766"/>
                    <a:gd name="connsiteX1" fmla="*/ 669131 w 671391"/>
                    <a:gd name="connsiteY1" fmla="*/ 130968 h 276766"/>
                    <a:gd name="connsiteX2" fmla="*/ 571500 w 671391"/>
                    <a:gd name="connsiteY2" fmla="*/ 275431 h 276766"/>
                    <a:gd name="connsiteX3" fmla="*/ 0 w 671391"/>
                    <a:gd name="connsiteY3" fmla="*/ 275431 h 276766"/>
                    <a:gd name="connsiteX4" fmla="*/ 390525 w 671391"/>
                    <a:gd name="connsiteY4" fmla="*/ 0 h 276766"/>
                    <a:gd name="connsiteX0" fmla="*/ 92869 w 373735"/>
                    <a:gd name="connsiteY0" fmla="*/ 0 h 276766"/>
                    <a:gd name="connsiteX1" fmla="*/ 371475 w 373735"/>
                    <a:gd name="connsiteY1" fmla="*/ 130968 h 276766"/>
                    <a:gd name="connsiteX2" fmla="*/ 273844 w 373735"/>
                    <a:gd name="connsiteY2" fmla="*/ 275431 h 276766"/>
                    <a:gd name="connsiteX3" fmla="*/ 0 w 373735"/>
                    <a:gd name="connsiteY3" fmla="*/ 132556 h 276766"/>
                    <a:gd name="connsiteX4" fmla="*/ 92869 w 373735"/>
                    <a:gd name="connsiteY4" fmla="*/ 0 h 276766"/>
                    <a:gd name="connsiteX0" fmla="*/ 100013 w 380879"/>
                    <a:gd name="connsiteY0" fmla="*/ 0 h 276766"/>
                    <a:gd name="connsiteX1" fmla="*/ 378619 w 380879"/>
                    <a:gd name="connsiteY1" fmla="*/ 130968 h 276766"/>
                    <a:gd name="connsiteX2" fmla="*/ 280988 w 380879"/>
                    <a:gd name="connsiteY2" fmla="*/ 275431 h 276766"/>
                    <a:gd name="connsiteX3" fmla="*/ 0 w 380879"/>
                    <a:gd name="connsiteY3" fmla="*/ 134938 h 276766"/>
                    <a:gd name="connsiteX4" fmla="*/ 100013 w 38087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76200 w 357066"/>
                    <a:gd name="connsiteY0" fmla="*/ 0 h 276766"/>
                    <a:gd name="connsiteX1" fmla="*/ 354806 w 357066"/>
                    <a:gd name="connsiteY1" fmla="*/ 130968 h 276766"/>
                    <a:gd name="connsiteX2" fmla="*/ 257175 w 357066"/>
                    <a:gd name="connsiteY2" fmla="*/ 275431 h 276766"/>
                    <a:gd name="connsiteX3" fmla="*/ 0 w 357066"/>
                    <a:gd name="connsiteY3" fmla="*/ 123032 h 276766"/>
                    <a:gd name="connsiteX4" fmla="*/ 76200 w 357066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8306"/>
                    <a:gd name="connsiteY0" fmla="*/ 0 h 276766"/>
                    <a:gd name="connsiteX1" fmla="*/ 376237 w 378306"/>
                    <a:gd name="connsiteY1" fmla="*/ 130968 h 276766"/>
                    <a:gd name="connsiteX2" fmla="*/ 271462 w 378306"/>
                    <a:gd name="connsiteY2" fmla="*/ 275431 h 276766"/>
                    <a:gd name="connsiteX3" fmla="*/ 0 w 378306"/>
                    <a:gd name="connsiteY3" fmla="*/ 134938 h 276766"/>
                    <a:gd name="connsiteX4" fmla="*/ 90487 w 378306"/>
                    <a:gd name="connsiteY4" fmla="*/ 0 h 276766"/>
                    <a:gd name="connsiteX0" fmla="*/ 90487 w 376245"/>
                    <a:gd name="connsiteY0" fmla="*/ 0 h 277332"/>
                    <a:gd name="connsiteX1" fmla="*/ 376237 w 376245"/>
                    <a:gd name="connsiteY1" fmla="*/ 130968 h 277332"/>
                    <a:gd name="connsiteX2" fmla="*/ 271462 w 376245"/>
                    <a:gd name="connsiteY2" fmla="*/ 275431 h 277332"/>
                    <a:gd name="connsiteX3" fmla="*/ 0 w 376245"/>
                    <a:gd name="connsiteY3" fmla="*/ 134938 h 277332"/>
                    <a:gd name="connsiteX4" fmla="*/ 90487 w 376245"/>
                    <a:gd name="connsiteY4" fmla="*/ 0 h 277332"/>
                    <a:gd name="connsiteX0" fmla="*/ 90487 w 376245"/>
                    <a:gd name="connsiteY0" fmla="*/ 0 h 277257"/>
                    <a:gd name="connsiteX1" fmla="*/ 376237 w 376245"/>
                    <a:gd name="connsiteY1" fmla="*/ 130968 h 277257"/>
                    <a:gd name="connsiteX2" fmla="*/ 271462 w 376245"/>
                    <a:gd name="connsiteY2" fmla="*/ 275431 h 277257"/>
                    <a:gd name="connsiteX3" fmla="*/ 0 w 376245"/>
                    <a:gd name="connsiteY3" fmla="*/ 134938 h 277257"/>
                    <a:gd name="connsiteX4" fmla="*/ 90487 w 376245"/>
                    <a:gd name="connsiteY4" fmla="*/ 0 h 277257"/>
                    <a:gd name="connsiteX0" fmla="*/ 90487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0487 w 376244"/>
                    <a:gd name="connsiteY4" fmla="*/ 0 h 277257"/>
                    <a:gd name="connsiteX0" fmla="*/ 95249 w 376244"/>
                    <a:gd name="connsiteY0" fmla="*/ 0 h 279638"/>
                    <a:gd name="connsiteX1" fmla="*/ 376237 w 376244"/>
                    <a:gd name="connsiteY1" fmla="*/ 133349 h 279638"/>
                    <a:gd name="connsiteX2" fmla="*/ 271462 w 376244"/>
                    <a:gd name="connsiteY2" fmla="*/ 277812 h 279638"/>
                    <a:gd name="connsiteX3" fmla="*/ 0 w 376244"/>
                    <a:gd name="connsiteY3" fmla="*/ 137319 h 279638"/>
                    <a:gd name="connsiteX4" fmla="*/ 95249 w 376244"/>
                    <a:gd name="connsiteY4" fmla="*/ 0 h 279638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679166 w 957780"/>
                    <a:gd name="connsiteY0" fmla="*/ 149688 h 426945"/>
                    <a:gd name="connsiteX1" fmla="*/ 957773 w 957780"/>
                    <a:gd name="connsiteY1" fmla="*/ 280656 h 426945"/>
                    <a:gd name="connsiteX2" fmla="*/ 852998 w 957780"/>
                    <a:gd name="connsiteY2" fmla="*/ 425119 h 426945"/>
                    <a:gd name="connsiteX3" fmla="*/ 0 w 957780"/>
                    <a:gd name="connsiteY3" fmla="*/ 1207 h 426945"/>
                    <a:gd name="connsiteX4" fmla="*/ 679166 w 957780"/>
                    <a:gd name="connsiteY4" fmla="*/ 149688 h 426945"/>
                    <a:gd name="connsiteX0" fmla="*/ 72068 w 957780"/>
                    <a:gd name="connsiteY0" fmla="*/ 0 h 554514"/>
                    <a:gd name="connsiteX1" fmla="*/ 957773 w 957780"/>
                    <a:gd name="connsiteY1" fmla="*/ 408225 h 554514"/>
                    <a:gd name="connsiteX2" fmla="*/ 852998 w 957780"/>
                    <a:gd name="connsiteY2" fmla="*/ 552688 h 554514"/>
                    <a:gd name="connsiteX3" fmla="*/ 0 w 957780"/>
                    <a:gd name="connsiteY3" fmla="*/ 128776 h 554514"/>
                    <a:gd name="connsiteX4" fmla="*/ 72068 w 957780"/>
                    <a:gd name="connsiteY4" fmla="*/ 0 h 554514"/>
                    <a:gd name="connsiteX0" fmla="*/ 72068 w 957780"/>
                    <a:gd name="connsiteY0" fmla="*/ 0 h 554514"/>
                    <a:gd name="connsiteX1" fmla="*/ 957773 w 957780"/>
                    <a:gd name="connsiteY1" fmla="*/ 408225 h 554514"/>
                    <a:gd name="connsiteX2" fmla="*/ 852998 w 957780"/>
                    <a:gd name="connsiteY2" fmla="*/ 552688 h 554514"/>
                    <a:gd name="connsiteX3" fmla="*/ 0 w 957780"/>
                    <a:gd name="connsiteY3" fmla="*/ 128776 h 554514"/>
                    <a:gd name="connsiteX4" fmla="*/ 72068 w 957780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975" h="554514">
                      <a:moveTo>
                        <a:pt x="75263" y="0"/>
                      </a:moveTo>
                      <a:lnTo>
                        <a:pt x="960968" y="408225"/>
                      </a:lnTo>
                      <a:cubicBezTo>
                        <a:pt x="961761" y="523053"/>
                        <a:pt x="898261" y="564066"/>
                        <a:pt x="856193" y="552688"/>
                      </a:cubicBezTo>
                      <a:lnTo>
                        <a:pt x="0" y="134938"/>
                      </a:lnTo>
                      <a:cubicBezTo>
                        <a:pt x="52857" y="96875"/>
                        <a:pt x="76058" y="57679"/>
                        <a:pt x="75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2" name="Rectangle 16"/>
                <p:cNvSpPr/>
                <p:nvPr/>
              </p:nvSpPr>
              <p:spPr>
                <a:xfrm rot="1545906" flipH="1">
                  <a:off x="6938996" y="3147818"/>
                  <a:ext cx="99771" cy="130612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32609"/>
                    <a:gd name="connsiteY0" fmla="*/ 0 h 173036"/>
                    <a:gd name="connsiteX1" fmla="*/ 132609 w 132609"/>
                    <a:gd name="connsiteY1" fmla="*/ 24092 h 173036"/>
                    <a:gd name="connsiteX2" fmla="*/ 45564 w 132609"/>
                    <a:gd name="connsiteY2" fmla="*/ 173036 h 173036"/>
                    <a:gd name="connsiteX3" fmla="*/ 318 w 132609"/>
                    <a:gd name="connsiteY3" fmla="*/ 149224 h 173036"/>
                    <a:gd name="connsiteX4" fmla="*/ 78903 w 132609"/>
                    <a:gd name="connsiteY4" fmla="*/ 0 h 173036"/>
                    <a:gd name="connsiteX0" fmla="*/ 78903 w 135431"/>
                    <a:gd name="connsiteY0" fmla="*/ 0 h 173036"/>
                    <a:gd name="connsiteX1" fmla="*/ 135431 w 135431"/>
                    <a:gd name="connsiteY1" fmla="*/ 24092 h 173036"/>
                    <a:gd name="connsiteX2" fmla="*/ 45564 w 135431"/>
                    <a:gd name="connsiteY2" fmla="*/ 173036 h 173036"/>
                    <a:gd name="connsiteX3" fmla="*/ 318 w 135431"/>
                    <a:gd name="connsiteY3" fmla="*/ 149224 h 173036"/>
                    <a:gd name="connsiteX4" fmla="*/ 78903 w 135431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32608"/>
                    <a:gd name="connsiteY0" fmla="*/ 0 h 173036"/>
                    <a:gd name="connsiteX1" fmla="*/ 132608 w 132608"/>
                    <a:gd name="connsiteY1" fmla="*/ 18768 h 173036"/>
                    <a:gd name="connsiteX2" fmla="*/ 45564 w 132608"/>
                    <a:gd name="connsiteY2" fmla="*/ 173036 h 173036"/>
                    <a:gd name="connsiteX3" fmla="*/ 318 w 132608"/>
                    <a:gd name="connsiteY3" fmla="*/ 149224 h 173036"/>
                    <a:gd name="connsiteX4" fmla="*/ 78903 w 132608"/>
                    <a:gd name="connsiteY4" fmla="*/ 0 h 173036"/>
                    <a:gd name="connsiteX0" fmla="*/ 78903 w 133037"/>
                    <a:gd name="connsiteY0" fmla="*/ 0 h 173036"/>
                    <a:gd name="connsiteX1" fmla="*/ 132608 w 133037"/>
                    <a:gd name="connsiteY1" fmla="*/ 18768 h 173036"/>
                    <a:gd name="connsiteX2" fmla="*/ 45564 w 133037"/>
                    <a:gd name="connsiteY2" fmla="*/ 173036 h 173036"/>
                    <a:gd name="connsiteX3" fmla="*/ 318 w 133037"/>
                    <a:gd name="connsiteY3" fmla="*/ 149224 h 173036"/>
                    <a:gd name="connsiteX4" fmla="*/ 78903 w 133037"/>
                    <a:gd name="connsiteY4" fmla="*/ 0 h 17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037" h="173036">
                      <a:moveTo>
                        <a:pt x="78903" y="0"/>
                      </a:moveTo>
                      <a:cubicBezTo>
                        <a:pt x="103510" y="7939"/>
                        <a:pt x="108443" y="11393"/>
                        <a:pt x="132608" y="18768"/>
                      </a:cubicBezTo>
                      <a:cubicBezTo>
                        <a:pt x="138184" y="99530"/>
                        <a:pt x="88426" y="152664"/>
                        <a:pt x="45564" y="173036"/>
                      </a:cubicBezTo>
                      <a:cubicBezTo>
                        <a:pt x="30482" y="167480"/>
                        <a:pt x="-3650" y="159543"/>
                        <a:pt x="318" y="149224"/>
                      </a:cubicBezTo>
                      <a:cubicBezTo>
                        <a:pt x="57035" y="116053"/>
                        <a:pt x="80754" y="78697"/>
                        <a:pt x="78903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Rectangle 25"/>
                <p:cNvSpPr/>
                <p:nvPr/>
              </p:nvSpPr>
              <p:spPr>
                <a:xfrm rot="1545906" flipH="1">
                  <a:off x="7026788" y="3109543"/>
                  <a:ext cx="386349" cy="230725"/>
                </a:xfrm>
                <a:custGeom>
                  <a:avLst/>
                  <a:gdLst>
                    <a:gd name="connsiteX0" fmla="*/ 0 w 452437"/>
                    <a:gd name="connsiteY0" fmla="*/ 0 h 228600"/>
                    <a:gd name="connsiteX1" fmla="*/ 452437 w 452437"/>
                    <a:gd name="connsiteY1" fmla="*/ 0 h 228600"/>
                    <a:gd name="connsiteX2" fmla="*/ 452437 w 452437"/>
                    <a:gd name="connsiteY2" fmla="*/ 228600 h 228600"/>
                    <a:gd name="connsiteX3" fmla="*/ 0 w 452437"/>
                    <a:gd name="connsiteY3" fmla="*/ 228600 h 228600"/>
                    <a:gd name="connsiteX4" fmla="*/ 0 w 452437"/>
                    <a:gd name="connsiteY4" fmla="*/ 0 h 228600"/>
                    <a:gd name="connsiteX0" fmla="*/ 0 w 452437"/>
                    <a:gd name="connsiteY0" fmla="*/ 0 h 228600"/>
                    <a:gd name="connsiteX1" fmla="*/ 431006 w 452437"/>
                    <a:gd name="connsiteY1" fmla="*/ 90487 h 228600"/>
                    <a:gd name="connsiteX2" fmla="*/ 452437 w 452437"/>
                    <a:gd name="connsiteY2" fmla="*/ 228600 h 228600"/>
                    <a:gd name="connsiteX3" fmla="*/ 0 w 452437"/>
                    <a:gd name="connsiteY3" fmla="*/ 228600 h 228600"/>
                    <a:gd name="connsiteX4" fmla="*/ 0 w 452437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0055 w 519112"/>
                    <a:gd name="connsiteY2" fmla="*/ 221456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0055 w 507205"/>
                    <a:gd name="connsiteY2" fmla="*/ 221456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0055 w 507205"/>
                    <a:gd name="connsiteY2" fmla="*/ 221456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2436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2436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9579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14349"/>
                    <a:gd name="connsiteY0" fmla="*/ 0 h 228600"/>
                    <a:gd name="connsiteX1" fmla="*/ 514349 w 514349"/>
                    <a:gd name="connsiteY1" fmla="*/ 130969 h 228600"/>
                    <a:gd name="connsiteX2" fmla="*/ 459579 w 514349"/>
                    <a:gd name="connsiteY2" fmla="*/ 223838 h 228600"/>
                    <a:gd name="connsiteX3" fmla="*/ 0 w 514349"/>
                    <a:gd name="connsiteY3" fmla="*/ 228600 h 228600"/>
                    <a:gd name="connsiteX4" fmla="*/ 0 w 514349"/>
                    <a:gd name="connsiteY4" fmla="*/ 0 h 228600"/>
                    <a:gd name="connsiteX0" fmla="*/ 83343 w 514349"/>
                    <a:gd name="connsiteY0" fmla="*/ 0 h 273844"/>
                    <a:gd name="connsiteX1" fmla="*/ 514349 w 514349"/>
                    <a:gd name="connsiteY1" fmla="*/ 176213 h 273844"/>
                    <a:gd name="connsiteX2" fmla="*/ 459579 w 514349"/>
                    <a:gd name="connsiteY2" fmla="*/ 269082 h 273844"/>
                    <a:gd name="connsiteX3" fmla="*/ 0 w 514349"/>
                    <a:gd name="connsiteY3" fmla="*/ 273844 h 273844"/>
                    <a:gd name="connsiteX4" fmla="*/ 83343 w 514349"/>
                    <a:gd name="connsiteY4" fmla="*/ 0 h 273844"/>
                    <a:gd name="connsiteX0" fmla="*/ 95250 w 514349"/>
                    <a:gd name="connsiteY0" fmla="*/ 0 h 280988"/>
                    <a:gd name="connsiteX1" fmla="*/ 514349 w 514349"/>
                    <a:gd name="connsiteY1" fmla="*/ 183357 h 280988"/>
                    <a:gd name="connsiteX2" fmla="*/ 459579 w 514349"/>
                    <a:gd name="connsiteY2" fmla="*/ 276226 h 280988"/>
                    <a:gd name="connsiteX3" fmla="*/ 0 w 514349"/>
                    <a:gd name="connsiteY3" fmla="*/ 280988 h 280988"/>
                    <a:gd name="connsiteX4" fmla="*/ 95250 w 514349"/>
                    <a:gd name="connsiteY4" fmla="*/ 0 h 280988"/>
                    <a:gd name="connsiteX0" fmla="*/ 28575 w 447674"/>
                    <a:gd name="connsiteY0" fmla="*/ 0 h 276226"/>
                    <a:gd name="connsiteX1" fmla="*/ 447674 w 447674"/>
                    <a:gd name="connsiteY1" fmla="*/ 183357 h 276226"/>
                    <a:gd name="connsiteX2" fmla="*/ 392904 w 447674"/>
                    <a:gd name="connsiteY2" fmla="*/ 276226 h 276226"/>
                    <a:gd name="connsiteX3" fmla="*/ 0 w 447674"/>
                    <a:gd name="connsiteY3" fmla="*/ 59531 h 276226"/>
                    <a:gd name="connsiteX4" fmla="*/ 28575 w 447674"/>
                    <a:gd name="connsiteY4" fmla="*/ 0 h 276226"/>
                    <a:gd name="connsiteX0" fmla="*/ 34750 w 453849"/>
                    <a:gd name="connsiteY0" fmla="*/ 0 h 276226"/>
                    <a:gd name="connsiteX1" fmla="*/ 453849 w 453849"/>
                    <a:gd name="connsiteY1" fmla="*/ 183357 h 276226"/>
                    <a:gd name="connsiteX2" fmla="*/ 399079 w 453849"/>
                    <a:gd name="connsiteY2" fmla="*/ 276226 h 276226"/>
                    <a:gd name="connsiteX3" fmla="*/ 6175 w 453849"/>
                    <a:gd name="connsiteY3" fmla="*/ 59531 h 276226"/>
                    <a:gd name="connsiteX4" fmla="*/ 34750 w 453849"/>
                    <a:gd name="connsiteY4" fmla="*/ 0 h 276226"/>
                    <a:gd name="connsiteX0" fmla="*/ 39703 w 458802"/>
                    <a:gd name="connsiteY0" fmla="*/ 0 h 276226"/>
                    <a:gd name="connsiteX1" fmla="*/ 458802 w 458802"/>
                    <a:gd name="connsiteY1" fmla="*/ 183357 h 276226"/>
                    <a:gd name="connsiteX2" fmla="*/ 404032 w 458802"/>
                    <a:gd name="connsiteY2" fmla="*/ 276226 h 276226"/>
                    <a:gd name="connsiteX3" fmla="*/ 11128 w 458802"/>
                    <a:gd name="connsiteY3" fmla="*/ 59531 h 276226"/>
                    <a:gd name="connsiteX4" fmla="*/ 39703 w 458802"/>
                    <a:gd name="connsiteY4" fmla="*/ 0 h 276226"/>
                    <a:gd name="connsiteX0" fmla="*/ 42178 w 461277"/>
                    <a:gd name="connsiteY0" fmla="*/ 0 h 276226"/>
                    <a:gd name="connsiteX1" fmla="*/ 461277 w 461277"/>
                    <a:gd name="connsiteY1" fmla="*/ 183357 h 276226"/>
                    <a:gd name="connsiteX2" fmla="*/ 406507 w 461277"/>
                    <a:gd name="connsiteY2" fmla="*/ 276226 h 276226"/>
                    <a:gd name="connsiteX3" fmla="*/ 13603 w 461277"/>
                    <a:gd name="connsiteY3" fmla="*/ 59531 h 276226"/>
                    <a:gd name="connsiteX4" fmla="*/ 42178 w 461277"/>
                    <a:gd name="connsiteY4" fmla="*/ 0 h 276226"/>
                    <a:gd name="connsiteX0" fmla="*/ 45081 w 464180"/>
                    <a:gd name="connsiteY0" fmla="*/ 0 h 276226"/>
                    <a:gd name="connsiteX1" fmla="*/ 464180 w 464180"/>
                    <a:gd name="connsiteY1" fmla="*/ 183357 h 276226"/>
                    <a:gd name="connsiteX2" fmla="*/ 409410 w 464180"/>
                    <a:gd name="connsiteY2" fmla="*/ 276226 h 276226"/>
                    <a:gd name="connsiteX3" fmla="*/ 16506 w 464180"/>
                    <a:gd name="connsiteY3" fmla="*/ 59531 h 276226"/>
                    <a:gd name="connsiteX4" fmla="*/ 45081 w 464180"/>
                    <a:gd name="connsiteY4" fmla="*/ 0 h 276226"/>
                    <a:gd name="connsiteX0" fmla="*/ 40883 w 459982"/>
                    <a:gd name="connsiteY0" fmla="*/ 50 h 276276"/>
                    <a:gd name="connsiteX1" fmla="*/ 459982 w 459982"/>
                    <a:gd name="connsiteY1" fmla="*/ 183407 h 276276"/>
                    <a:gd name="connsiteX2" fmla="*/ 405212 w 459982"/>
                    <a:gd name="connsiteY2" fmla="*/ 276276 h 276276"/>
                    <a:gd name="connsiteX3" fmla="*/ 12308 w 459982"/>
                    <a:gd name="connsiteY3" fmla="*/ 59581 h 276276"/>
                    <a:gd name="connsiteX4" fmla="*/ 40883 w 459982"/>
                    <a:gd name="connsiteY4" fmla="*/ 50 h 276276"/>
                    <a:gd name="connsiteX0" fmla="*/ 45081 w 464180"/>
                    <a:gd name="connsiteY0" fmla="*/ 0 h 276226"/>
                    <a:gd name="connsiteX1" fmla="*/ 464180 w 464180"/>
                    <a:gd name="connsiteY1" fmla="*/ 183357 h 276226"/>
                    <a:gd name="connsiteX2" fmla="*/ 409410 w 464180"/>
                    <a:gd name="connsiteY2" fmla="*/ 276226 h 276226"/>
                    <a:gd name="connsiteX3" fmla="*/ 16506 w 464180"/>
                    <a:gd name="connsiteY3" fmla="*/ 59531 h 276226"/>
                    <a:gd name="connsiteX4" fmla="*/ 45081 w 464180"/>
                    <a:gd name="connsiteY4" fmla="*/ 0 h 276226"/>
                    <a:gd name="connsiteX0" fmla="*/ 48073 w 467172"/>
                    <a:gd name="connsiteY0" fmla="*/ 0 h 276226"/>
                    <a:gd name="connsiteX1" fmla="*/ 467172 w 467172"/>
                    <a:gd name="connsiteY1" fmla="*/ 183357 h 276226"/>
                    <a:gd name="connsiteX2" fmla="*/ 412402 w 467172"/>
                    <a:gd name="connsiteY2" fmla="*/ 276226 h 276226"/>
                    <a:gd name="connsiteX3" fmla="*/ 19498 w 467172"/>
                    <a:gd name="connsiteY3" fmla="*/ 59531 h 276226"/>
                    <a:gd name="connsiteX4" fmla="*/ 48073 w 467172"/>
                    <a:gd name="connsiteY4" fmla="*/ 0 h 276226"/>
                    <a:gd name="connsiteX0" fmla="*/ 45289 w 464388"/>
                    <a:gd name="connsiteY0" fmla="*/ 0 h 276226"/>
                    <a:gd name="connsiteX1" fmla="*/ 464388 w 464388"/>
                    <a:gd name="connsiteY1" fmla="*/ 183357 h 276226"/>
                    <a:gd name="connsiteX2" fmla="*/ 409618 w 464388"/>
                    <a:gd name="connsiteY2" fmla="*/ 276226 h 276226"/>
                    <a:gd name="connsiteX3" fmla="*/ 16714 w 464388"/>
                    <a:gd name="connsiteY3" fmla="*/ 59531 h 276226"/>
                    <a:gd name="connsiteX4" fmla="*/ 45289 w 464388"/>
                    <a:gd name="connsiteY4" fmla="*/ 0 h 276226"/>
                    <a:gd name="connsiteX0" fmla="*/ 43442 w 462541"/>
                    <a:gd name="connsiteY0" fmla="*/ 0 h 276226"/>
                    <a:gd name="connsiteX1" fmla="*/ 462541 w 462541"/>
                    <a:gd name="connsiteY1" fmla="*/ 183357 h 276226"/>
                    <a:gd name="connsiteX2" fmla="*/ 407771 w 462541"/>
                    <a:gd name="connsiteY2" fmla="*/ 276226 h 276226"/>
                    <a:gd name="connsiteX3" fmla="*/ 14867 w 462541"/>
                    <a:gd name="connsiteY3" fmla="*/ 59531 h 276226"/>
                    <a:gd name="connsiteX4" fmla="*/ 43442 w 462541"/>
                    <a:gd name="connsiteY4" fmla="*/ 0 h 27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2541" h="276226">
                      <a:moveTo>
                        <a:pt x="43442" y="0"/>
                      </a:moveTo>
                      <a:lnTo>
                        <a:pt x="462541" y="183357"/>
                      </a:lnTo>
                      <a:cubicBezTo>
                        <a:pt x="461748" y="233364"/>
                        <a:pt x="429996" y="271462"/>
                        <a:pt x="407771" y="276226"/>
                      </a:cubicBezTo>
                      <a:lnTo>
                        <a:pt x="14867" y="59531"/>
                      </a:lnTo>
                      <a:cubicBezTo>
                        <a:pt x="-13709" y="34924"/>
                        <a:pt x="580" y="793"/>
                        <a:pt x="43442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4" name="Rectangle 16"/>
                <p:cNvSpPr/>
                <p:nvPr/>
              </p:nvSpPr>
              <p:spPr>
                <a:xfrm rot="1545906" flipH="1">
                  <a:off x="6975673" y="3149300"/>
                  <a:ext cx="99211" cy="132601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32609"/>
                    <a:gd name="connsiteY0" fmla="*/ 0 h 173036"/>
                    <a:gd name="connsiteX1" fmla="*/ 132609 w 132609"/>
                    <a:gd name="connsiteY1" fmla="*/ 24092 h 173036"/>
                    <a:gd name="connsiteX2" fmla="*/ 45564 w 132609"/>
                    <a:gd name="connsiteY2" fmla="*/ 173036 h 173036"/>
                    <a:gd name="connsiteX3" fmla="*/ 318 w 132609"/>
                    <a:gd name="connsiteY3" fmla="*/ 149224 h 173036"/>
                    <a:gd name="connsiteX4" fmla="*/ 78903 w 132609"/>
                    <a:gd name="connsiteY4" fmla="*/ 0 h 173036"/>
                    <a:gd name="connsiteX0" fmla="*/ 78903 w 135431"/>
                    <a:gd name="connsiteY0" fmla="*/ 0 h 173036"/>
                    <a:gd name="connsiteX1" fmla="*/ 135431 w 135431"/>
                    <a:gd name="connsiteY1" fmla="*/ 24092 h 173036"/>
                    <a:gd name="connsiteX2" fmla="*/ 45564 w 135431"/>
                    <a:gd name="connsiteY2" fmla="*/ 173036 h 173036"/>
                    <a:gd name="connsiteX3" fmla="*/ 318 w 135431"/>
                    <a:gd name="connsiteY3" fmla="*/ 149224 h 173036"/>
                    <a:gd name="connsiteX4" fmla="*/ 78903 w 135431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32608"/>
                    <a:gd name="connsiteY0" fmla="*/ 0 h 173036"/>
                    <a:gd name="connsiteX1" fmla="*/ 132608 w 132608"/>
                    <a:gd name="connsiteY1" fmla="*/ 18768 h 173036"/>
                    <a:gd name="connsiteX2" fmla="*/ 45564 w 132608"/>
                    <a:gd name="connsiteY2" fmla="*/ 173036 h 173036"/>
                    <a:gd name="connsiteX3" fmla="*/ 318 w 132608"/>
                    <a:gd name="connsiteY3" fmla="*/ 149224 h 173036"/>
                    <a:gd name="connsiteX4" fmla="*/ 78903 w 132608"/>
                    <a:gd name="connsiteY4" fmla="*/ 0 h 173036"/>
                    <a:gd name="connsiteX0" fmla="*/ 78584 w 132289"/>
                    <a:gd name="connsiteY0" fmla="*/ 0 h 173036"/>
                    <a:gd name="connsiteX1" fmla="*/ 132289 w 132289"/>
                    <a:gd name="connsiteY1" fmla="*/ 18768 h 173036"/>
                    <a:gd name="connsiteX2" fmla="*/ 45245 w 132289"/>
                    <a:gd name="connsiteY2" fmla="*/ 173036 h 173036"/>
                    <a:gd name="connsiteX3" fmla="*/ -1 w 132289"/>
                    <a:gd name="connsiteY3" fmla="*/ 149224 h 173036"/>
                    <a:gd name="connsiteX4" fmla="*/ 78584 w 132289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50549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50549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47898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290" h="175672">
                      <a:moveTo>
                        <a:pt x="78585" y="0"/>
                      </a:moveTo>
                      <a:cubicBezTo>
                        <a:pt x="103192" y="7939"/>
                        <a:pt x="108125" y="11393"/>
                        <a:pt x="132290" y="18768"/>
                      </a:cubicBezTo>
                      <a:cubicBezTo>
                        <a:pt x="129909" y="115340"/>
                        <a:pt x="90760" y="155300"/>
                        <a:pt x="47898" y="175672"/>
                      </a:cubicBezTo>
                      <a:cubicBezTo>
                        <a:pt x="27510" y="162209"/>
                        <a:pt x="27856" y="162178"/>
                        <a:pt x="0" y="149224"/>
                      </a:cubicBezTo>
                      <a:cubicBezTo>
                        <a:pt x="56717" y="116053"/>
                        <a:pt x="80436" y="78697"/>
                        <a:pt x="78585" y="0"/>
                      </a:cubicBezTo>
                      <a:close/>
                    </a:path>
                  </a:pathLst>
                </a:custGeom>
                <a:solidFill>
                  <a:srgbClr val="669E4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Rectangle 17"/>
                <p:cNvSpPr/>
                <p:nvPr/>
              </p:nvSpPr>
              <p:spPr>
                <a:xfrm rot="1545906" flipH="1">
                  <a:off x="5118366" y="3165232"/>
                  <a:ext cx="95914" cy="12499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14363"/>
                    <a:gd name="connsiteY0" fmla="*/ 0 h 368300"/>
                    <a:gd name="connsiteX1" fmla="*/ 614363 w 614363"/>
                    <a:gd name="connsiteY1" fmla="*/ 254794 h 368300"/>
                    <a:gd name="connsiteX2" fmla="*/ 571500 w 614363"/>
                    <a:gd name="connsiteY2" fmla="*/ 368300 h 368300"/>
                    <a:gd name="connsiteX3" fmla="*/ 0 w 614363"/>
                    <a:gd name="connsiteY3" fmla="*/ 368300 h 368300"/>
                    <a:gd name="connsiteX4" fmla="*/ 0 w 614363"/>
                    <a:gd name="connsiteY4" fmla="*/ 0 h 368300"/>
                    <a:gd name="connsiteX0" fmla="*/ 0 w 614824"/>
                    <a:gd name="connsiteY0" fmla="*/ 0 h 368300"/>
                    <a:gd name="connsiteX1" fmla="*/ 614363 w 614824"/>
                    <a:gd name="connsiteY1" fmla="*/ 254794 h 368300"/>
                    <a:gd name="connsiteX2" fmla="*/ 571500 w 614824"/>
                    <a:gd name="connsiteY2" fmla="*/ 368300 h 368300"/>
                    <a:gd name="connsiteX3" fmla="*/ 0 w 614824"/>
                    <a:gd name="connsiteY3" fmla="*/ 368300 h 368300"/>
                    <a:gd name="connsiteX4" fmla="*/ 0 w 614824"/>
                    <a:gd name="connsiteY4" fmla="*/ 0 h 368300"/>
                    <a:gd name="connsiteX0" fmla="*/ 0 w 614892"/>
                    <a:gd name="connsiteY0" fmla="*/ 0 h 368300"/>
                    <a:gd name="connsiteX1" fmla="*/ 614363 w 614892"/>
                    <a:gd name="connsiteY1" fmla="*/ 254794 h 368300"/>
                    <a:gd name="connsiteX2" fmla="*/ 576263 w 614892"/>
                    <a:gd name="connsiteY2" fmla="*/ 358775 h 368300"/>
                    <a:gd name="connsiteX3" fmla="*/ 0 w 614892"/>
                    <a:gd name="connsiteY3" fmla="*/ 368300 h 368300"/>
                    <a:gd name="connsiteX4" fmla="*/ 0 w 614892"/>
                    <a:gd name="connsiteY4" fmla="*/ 0 h 368300"/>
                    <a:gd name="connsiteX0" fmla="*/ 0 w 615512"/>
                    <a:gd name="connsiteY0" fmla="*/ 0 h 368300"/>
                    <a:gd name="connsiteX1" fmla="*/ 614363 w 615512"/>
                    <a:gd name="connsiteY1" fmla="*/ 254794 h 368300"/>
                    <a:gd name="connsiteX2" fmla="*/ 576263 w 615512"/>
                    <a:gd name="connsiteY2" fmla="*/ 358775 h 368300"/>
                    <a:gd name="connsiteX3" fmla="*/ 0 w 615512"/>
                    <a:gd name="connsiteY3" fmla="*/ 368300 h 368300"/>
                    <a:gd name="connsiteX4" fmla="*/ 0 w 615512"/>
                    <a:gd name="connsiteY4" fmla="*/ 0 h 368300"/>
                    <a:gd name="connsiteX0" fmla="*/ 0 w 615512"/>
                    <a:gd name="connsiteY0" fmla="*/ 0 h 368300"/>
                    <a:gd name="connsiteX1" fmla="*/ 614363 w 615512"/>
                    <a:gd name="connsiteY1" fmla="*/ 254794 h 368300"/>
                    <a:gd name="connsiteX2" fmla="*/ 576263 w 615512"/>
                    <a:gd name="connsiteY2" fmla="*/ 358775 h 368300"/>
                    <a:gd name="connsiteX3" fmla="*/ 0 w 615512"/>
                    <a:gd name="connsiteY3" fmla="*/ 368300 h 368300"/>
                    <a:gd name="connsiteX4" fmla="*/ 0 w 615512"/>
                    <a:gd name="connsiteY4" fmla="*/ 0 h 368300"/>
                    <a:gd name="connsiteX0" fmla="*/ 0 w 615512"/>
                    <a:gd name="connsiteY0" fmla="*/ 0 h 358775"/>
                    <a:gd name="connsiteX1" fmla="*/ 614363 w 615512"/>
                    <a:gd name="connsiteY1" fmla="*/ 254794 h 358775"/>
                    <a:gd name="connsiteX2" fmla="*/ 576263 w 615512"/>
                    <a:gd name="connsiteY2" fmla="*/ 358775 h 358775"/>
                    <a:gd name="connsiteX3" fmla="*/ 500063 w 615512"/>
                    <a:gd name="connsiteY3" fmla="*/ 358775 h 358775"/>
                    <a:gd name="connsiteX4" fmla="*/ 0 w 615512"/>
                    <a:gd name="connsiteY4" fmla="*/ 0 h 358775"/>
                    <a:gd name="connsiteX0" fmla="*/ 80962 w 115449"/>
                    <a:gd name="connsiteY0" fmla="*/ 0 h 123032"/>
                    <a:gd name="connsiteX1" fmla="*/ 114300 w 115449"/>
                    <a:gd name="connsiteY1" fmla="*/ 19051 h 123032"/>
                    <a:gd name="connsiteX2" fmla="*/ 76200 w 115449"/>
                    <a:gd name="connsiteY2" fmla="*/ 123032 h 123032"/>
                    <a:gd name="connsiteX3" fmla="*/ 0 w 115449"/>
                    <a:gd name="connsiteY3" fmla="*/ 123032 h 123032"/>
                    <a:gd name="connsiteX4" fmla="*/ 80962 w 115449"/>
                    <a:gd name="connsiteY4" fmla="*/ 0 h 123032"/>
                    <a:gd name="connsiteX0" fmla="*/ 78581 w 115449"/>
                    <a:gd name="connsiteY0" fmla="*/ 0 h 120651"/>
                    <a:gd name="connsiteX1" fmla="*/ 114300 w 115449"/>
                    <a:gd name="connsiteY1" fmla="*/ 16670 h 120651"/>
                    <a:gd name="connsiteX2" fmla="*/ 76200 w 115449"/>
                    <a:gd name="connsiteY2" fmla="*/ 120651 h 120651"/>
                    <a:gd name="connsiteX3" fmla="*/ 0 w 115449"/>
                    <a:gd name="connsiteY3" fmla="*/ 120651 h 120651"/>
                    <a:gd name="connsiteX4" fmla="*/ 78581 w 115449"/>
                    <a:gd name="connsiteY4" fmla="*/ 0 h 120651"/>
                    <a:gd name="connsiteX0" fmla="*/ 76200 w 113068"/>
                    <a:gd name="connsiteY0" fmla="*/ 0 h 127795"/>
                    <a:gd name="connsiteX1" fmla="*/ 111919 w 113068"/>
                    <a:gd name="connsiteY1" fmla="*/ 16670 h 127795"/>
                    <a:gd name="connsiteX2" fmla="*/ 73819 w 113068"/>
                    <a:gd name="connsiteY2" fmla="*/ 120651 h 127795"/>
                    <a:gd name="connsiteX3" fmla="*/ 0 w 113068"/>
                    <a:gd name="connsiteY3" fmla="*/ 127795 h 127795"/>
                    <a:gd name="connsiteX4" fmla="*/ 76200 w 113068"/>
                    <a:gd name="connsiteY4" fmla="*/ 0 h 127795"/>
                    <a:gd name="connsiteX0" fmla="*/ 76200 w 113068"/>
                    <a:gd name="connsiteY0" fmla="*/ 0 h 132040"/>
                    <a:gd name="connsiteX1" fmla="*/ 111919 w 113068"/>
                    <a:gd name="connsiteY1" fmla="*/ 16670 h 132040"/>
                    <a:gd name="connsiteX2" fmla="*/ 73819 w 113068"/>
                    <a:gd name="connsiteY2" fmla="*/ 120651 h 132040"/>
                    <a:gd name="connsiteX3" fmla="*/ 0 w 113068"/>
                    <a:gd name="connsiteY3" fmla="*/ 127795 h 132040"/>
                    <a:gd name="connsiteX4" fmla="*/ 76200 w 113068"/>
                    <a:gd name="connsiteY4" fmla="*/ 0 h 132040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9998"/>
                    <a:gd name="connsiteX1" fmla="*/ 111919 w 113068"/>
                    <a:gd name="connsiteY1" fmla="*/ 21432 h 139998"/>
                    <a:gd name="connsiteX2" fmla="*/ 73819 w 113068"/>
                    <a:gd name="connsiteY2" fmla="*/ 125413 h 139998"/>
                    <a:gd name="connsiteX3" fmla="*/ 0 w 113068"/>
                    <a:gd name="connsiteY3" fmla="*/ 132557 h 139998"/>
                    <a:gd name="connsiteX4" fmla="*/ 76200 w 113068"/>
                    <a:gd name="connsiteY4" fmla="*/ 0 h 139998"/>
                    <a:gd name="connsiteX0" fmla="*/ 76200 w 113068"/>
                    <a:gd name="connsiteY0" fmla="*/ 0 h 139998"/>
                    <a:gd name="connsiteX1" fmla="*/ 111919 w 113068"/>
                    <a:gd name="connsiteY1" fmla="*/ 21432 h 139998"/>
                    <a:gd name="connsiteX2" fmla="*/ 73819 w 113068"/>
                    <a:gd name="connsiteY2" fmla="*/ 125413 h 139998"/>
                    <a:gd name="connsiteX3" fmla="*/ 0 w 113068"/>
                    <a:gd name="connsiteY3" fmla="*/ 132557 h 139998"/>
                    <a:gd name="connsiteX4" fmla="*/ 76200 w 113068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49"/>
                    <a:gd name="connsiteY0" fmla="*/ 0 h 140582"/>
                    <a:gd name="connsiteX1" fmla="*/ 111919 w 113949"/>
                    <a:gd name="connsiteY1" fmla="*/ 21432 h 140582"/>
                    <a:gd name="connsiteX2" fmla="*/ 73819 w 113949"/>
                    <a:gd name="connsiteY2" fmla="*/ 125413 h 140582"/>
                    <a:gd name="connsiteX3" fmla="*/ 0 w 113949"/>
                    <a:gd name="connsiteY3" fmla="*/ 132557 h 140582"/>
                    <a:gd name="connsiteX4" fmla="*/ 76200 w 113949"/>
                    <a:gd name="connsiteY4" fmla="*/ 0 h 140582"/>
                    <a:gd name="connsiteX0" fmla="*/ 76200 w 113949"/>
                    <a:gd name="connsiteY0" fmla="*/ 0 h 141362"/>
                    <a:gd name="connsiteX1" fmla="*/ 111919 w 113949"/>
                    <a:gd name="connsiteY1" fmla="*/ 21432 h 141362"/>
                    <a:gd name="connsiteX2" fmla="*/ 73819 w 113949"/>
                    <a:gd name="connsiteY2" fmla="*/ 125413 h 141362"/>
                    <a:gd name="connsiteX3" fmla="*/ 0 w 113949"/>
                    <a:gd name="connsiteY3" fmla="*/ 132557 h 141362"/>
                    <a:gd name="connsiteX4" fmla="*/ 76200 w 113949"/>
                    <a:gd name="connsiteY4" fmla="*/ 0 h 141362"/>
                    <a:gd name="connsiteX0" fmla="*/ 76200 w 113949"/>
                    <a:gd name="connsiteY0" fmla="*/ 0 h 143745"/>
                    <a:gd name="connsiteX1" fmla="*/ 111919 w 113949"/>
                    <a:gd name="connsiteY1" fmla="*/ 21432 h 143745"/>
                    <a:gd name="connsiteX2" fmla="*/ 73819 w 113949"/>
                    <a:gd name="connsiteY2" fmla="*/ 125413 h 143745"/>
                    <a:gd name="connsiteX3" fmla="*/ 0 w 113949"/>
                    <a:gd name="connsiteY3" fmla="*/ 132557 h 143745"/>
                    <a:gd name="connsiteX4" fmla="*/ 76200 w 113949"/>
                    <a:gd name="connsiteY4" fmla="*/ 0 h 143745"/>
                    <a:gd name="connsiteX0" fmla="*/ 76200 w 112839"/>
                    <a:gd name="connsiteY0" fmla="*/ 0 h 153673"/>
                    <a:gd name="connsiteX1" fmla="*/ 111919 w 112839"/>
                    <a:gd name="connsiteY1" fmla="*/ 21432 h 153673"/>
                    <a:gd name="connsiteX2" fmla="*/ 49586 w 112839"/>
                    <a:gd name="connsiteY2" fmla="*/ 144053 h 153673"/>
                    <a:gd name="connsiteX3" fmla="*/ 0 w 112839"/>
                    <a:gd name="connsiteY3" fmla="*/ 132557 h 153673"/>
                    <a:gd name="connsiteX4" fmla="*/ 76200 w 112839"/>
                    <a:gd name="connsiteY4" fmla="*/ 0 h 153673"/>
                    <a:gd name="connsiteX0" fmla="*/ 76200 w 112839"/>
                    <a:gd name="connsiteY0" fmla="*/ 0 h 144842"/>
                    <a:gd name="connsiteX1" fmla="*/ 111919 w 112839"/>
                    <a:gd name="connsiteY1" fmla="*/ 21432 h 144842"/>
                    <a:gd name="connsiteX2" fmla="*/ 49586 w 112839"/>
                    <a:gd name="connsiteY2" fmla="*/ 144053 h 144842"/>
                    <a:gd name="connsiteX3" fmla="*/ 0 w 112839"/>
                    <a:gd name="connsiteY3" fmla="*/ 132557 h 144842"/>
                    <a:gd name="connsiteX4" fmla="*/ 76200 w 112839"/>
                    <a:gd name="connsiteY4" fmla="*/ 0 h 144842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837"/>
                    <a:gd name="connsiteY0" fmla="*/ 0 h 149645"/>
                    <a:gd name="connsiteX1" fmla="*/ 111919 w 112837"/>
                    <a:gd name="connsiteY1" fmla="*/ 21432 h 149645"/>
                    <a:gd name="connsiteX2" fmla="*/ 45858 w 112837"/>
                    <a:gd name="connsiteY2" fmla="*/ 149645 h 149645"/>
                    <a:gd name="connsiteX3" fmla="*/ 0 w 112837"/>
                    <a:gd name="connsiteY3" fmla="*/ 132557 h 149645"/>
                    <a:gd name="connsiteX4" fmla="*/ 76200 w 112837"/>
                    <a:gd name="connsiteY4" fmla="*/ 0 h 149645"/>
                    <a:gd name="connsiteX0" fmla="*/ 76200 w 114829"/>
                    <a:gd name="connsiteY0" fmla="*/ 0 h 149645"/>
                    <a:gd name="connsiteX1" fmla="*/ 111919 w 114829"/>
                    <a:gd name="connsiteY1" fmla="*/ 21432 h 149645"/>
                    <a:gd name="connsiteX2" fmla="*/ 45858 w 114829"/>
                    <a:gd name="connsiteY2" fmla="*/ 149645 h 149645"/>
                    <a:gd name="connsiteX3" fmla="*/ 0 w 114829"/>
                    <a:gd name="connsiteY3" fmla="*/ 132557 h 149645"/>
                    <a:gd name="connsiteX4" fmla="*/ 76200 w 114829"/>
                    <a:gd name="connsiteY4" fmla="*/ 0 h 149645"/>
                    <a:gd name="connsiteX0" fmla="*/ 76200 w 114829"/>
                    <a:gd name="connsiteY0" fmla="*/ 0 h 149645"/>
                    <a:gd name="connsiteX1" fmla="*/ 111919 w 114829"/>
                    <a:gd name="connsiteY1" fmla="*/ 21432 h 149645"/>
                    <a:gd name="connsiteX2" fmla="*/ 45858 w 114829"/>
                    <a:gd name="connsiteY2" fmla="*/ 149645 h 149645"/>
                    <a:gd name="connsiteX3" fmla="*/ 0 w 114829"/>
                    <a:gd name="connsiteY3" fmla="*/ 132557 h 149645"/>
                    <a:gd name="connsiteX4" fmla="*/ 76200 w 114829"/>
                    <a:gd name="connsiteY4" fmla="*/ 0 h 149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29" h="149645">
                      <a:moveTo>
                        <a:pt x="76200" y="0"/>
                      </a:moveTo>
                      <a:cubicBezTo>
                        <a:pt x="92868" y="7144"/>
                        <a:pt x="97632" y="11907"/>
                        <a:pt x="111919" y="21432"/>
                      </a:cubicBezTo>
                      <a:cubicBezTo>
                        <a:pt x="126518" y="57403"/>
                        <a:pt x="83355" y="145360"/>
                        <a:pt x="45858" y="149645"/>
                      </a:cubicBezTo>
                      <a:cubicBezTo>
                        <a:pt x="22286" y="140217"/>
                        <a:pt x="28229" y="144464"/>
                        <a:pt x="0" y="132557"/>
                      </a:cubicBezTo>
                      <a:cubicBezTo>
                        <a:pt x="58737" y="99483"/>
                        <a:pt x="78545" y="55021"/>
                        <a:pt x="76200" y="0"/>
                      </a:cubicBezTo>
                      <a:close/>
                    </a:path>
                  </a:pathLst>
                </a:custGeom>
                <a:solidFill>
                  <a:srgbClr val="669E4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7" name="Rectangle 16"/>
                <p:cNvSpPr/>
                <p:nvPr/>
              </p:nvSpPr>
              <p:spPr>
                <a:xfrm rot="1545906" flipH="1">
                  <a:off x="5694877" y="3132649"/>
                  <a:ext cx="161013" cy="170622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913"/>
                    <a:gd name="connsiteY0" fmla="*/ 0 h 196848"/>
                    <a:gd name="connsiteX1" fmla="*/ 178596 w 178913"/>
                    <a:gd name="connsiteY1" fmla="*/ 54767 h 196848"/>
                    <a:gd name="connsiteX2" fmla="*/ 102397 w 178913"/>
                    <a:gd name="connsiteY2" fmla="*/ 196848 h 196848"/>
                    <a:gd name="connsiteX3" fmla="*/ 0 w 178913"/>
                    <a:gd name="connsiteY3" fmla="*/ 149223 h 196848"/>
                    <a:gd name="connsiteX4" fmla="*/ 76205 w 178913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913"/>
                    <a:gd name="connsiteY0" fmla="*/ 0 h 196848"/>
                    <a:gd name="connsiteX1" fmla="*/ 178596 w 178913"/>
                    <a:gd name="connsiteY1" fmla="*/ 54767 h 196848"/>
                    <a:gd name="connsiteX2" fmla="*/ 102397 w 178913"/>
                    <a:gd name="connsiteY2" fmla="*/ 196848 h 196848"/>
                    <a:gd name="connsiteX3" fmla="*/ 0 w 178913"/>
                    <a:gd name="connsiteY3" fmla="*/ 149223 h 196848"/>
                    <a:gd name="connsiteX4" fmla="*/ 76205 w 178913"/>
                    <a:gd name="connsiteY4" fmla="*/ 0 h 196848"/>
                    <a:gd name="connsiteX0" fmla="*/ 76205 w 178913"/>
                    <a:gd name="connsiteY0" fmla="*/ 0 h 199230"/>
                    <a:gd name="connsiteX1" fmla="*/ 178596 w 178913"/>
                    <a:gd name="connsiteY1" fmla="*/ 54767 h 199230"/>
                    <a:gd name="connsiteX2" fmla="*/ 102397 w 178913"/>
                    <a:gd name="connsiteY2" fmla="*/ 199230 h 199230"/>
                    <a:gd name="connsiteX3" fmla="*/ 0 w 178913"/>
                    <a:gd name="connsiteY3" fmla="*/ 149223 h 199230"/>
                    <a:gd name="connsiteX4" fmla="*/ 76205 w 178913"/>
                    <a:gd name="connsiteY4" fmla="*/ 0 h 199230"/>
                    <a:gd name="connsiteX0" fmla="*/ 78587 w 181295"/>
                    <a:gd name="connsiteY0" fmla="*/ 0 h 199230"/>
                    <a:gd name="connsiteX1" fmla="*/ 180978 w 181295"/>
                    <a:gd name="connsiteY1" fmla="*/ 54767 h 199230"/>
                    <a:gd name="connsiteX2" fmla="*/ 104779 w 181295"/>
                    <a:gd name="connsiteY2" fmla="*/ 199230 h 199230"/>
                    <a:gd name="connsiteX3" fmla="*/ 0 w 181295"/>
                    <a:gd name="connsiteY3" fmla="*/ 151605 h 199230"/>
                    <a:gd name="connsiteX4" fmla="*/ 78587 w 181295"/>
                    <a:gd name="connsiteY4" fmla="*/ 0 h 199230"/>
                    <a:gd name="connsiteX0" fmla="*/ 78587 w 181309"/>
                    <a:gd name="connsiteY0" fmla="*/ 0 h 203993"/>
                    <a:gd name="connsiteX1" fmla="*/ 180978 w 181309"/>
                    <a:gd name="connsiteY1" fmla="*/ 54767 h 203993"/>
                    <a:gd name="connsiteX2" fmla="*/ 107160 w 181309"/>
                    <a:gd name="connsiteY2" fmla="*/ 203993 h 203993"/>
                    <a:gd name="connsiteX3" fmla="*/ 0 w 181309"/>
                    <a:gd name="connsiteY3" fmla="*/ 151605 h 203993"/>
                    <a:gd name="connsiteX4" fmla="*/ 78587 w 181309"/>
                    <a:gd name="connsiteY4" fmla="*/ 0 h 203993"/>
                    <a:gd name="connsiteX0" fmla="*/ 78587 w 181309"/>
                    <a:gd name="connsiteY0" fmla="*/ 0 h 203993"/>
                    <a:gd name="connsiteX1" fmla="*/ 180978 w 181309"/>
                    <a:gd name="connsiteY1" fmla="*/ 54767 h 203993"/>
                    <a:gd name="connsiteX2" fmla="*/ 107160 w 181309"/>
                    <a:gd name="connsiteY2" fmla="*/ 203993 h 203993"/>
                    <a:gd name="connsiteX3" fmla="*/ 0 w 181309"/>
                    <a:gd name="connsiteY3" fmla="*/ 151605 h 203993"/>
                    <a:gd name="connsiteX4" fmla="*/ 78587 w 181309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4965"/>
                    <a:gd name="connsiteY0" fmla="*/ 0 h 203993"/>
                    <a:gd name="connsiteX1" fmla="*/ 183359 w 184965"/>
                    <a:gd name="connsiteY1" fmla="*/ 54767 h 203993"/>
                    <a:gd name="connsiteX2" fmla="*/ 107160 w 184965"/>
                    <a:gd name="connsiteY2" fmla="*/ 203993 h 203993"/>
                    <a:gd name="connsiteX3" fmla="*/ 0 w 184965"/>
                    <a:gd name="connsiteY3" fmla="*/ 151605 h 203993"/>
                    <a:gd name="connsiteX4" fmla="*/ 78587 w 184965"/>
                    <a:gd name="connsiteY4" fmla="*/ 0 h 203993"/>
                    <a:gd name="connsiteX0" fmla="*/ 78587 w 185083"/>
                    <a:gd name="connsiteY0" fmla="*/ 0 h 203993"/>
                    <a:gd name="connsiteX1" fmla="*/ 183359 w 185083"/>
                    <a:gd name="connsiteY1" fmla="*/ 54767 h 203993"/>
                    <a:gd name="connsiteX2" fmla="*/ 107160 w 185083"/>
                    <a:gd name="connsiteY2" fmla="*/ 203993 h 203993"/>
                    <a:gd name="connsiteX3" fmla="*/ 0 w 185083"/>
                    <a:gd name="connsiteY3" fmla="*/ 151605 h 203993"/>
                    <a:gd name="connsiteX4" fmla="*/ 78587 w 185083"/>
                    <a:gd name="connsiteY4" fmla="*/ 0 h 203993"/>
                    <a:gd name="connsiteX0" fmla="*/ 78587 w 185083"/>
                    <a:gd name="connsiteY0" fmla="*/ 0 h 204007"/>
                    <a:gd name="connsiteX1" fmla="*/ 183359 w 185083"/>
                    <a:gd name="connsiteY1" fmla="*/ 54767 h 204007"/>
                    <a:gd name="connsiteX2" fmla="*/ 107160 w 185083"/>
                    <a:gd name="connsiteY2" fmla="*/ 203993 h 204007"/>
                    <a:gd name="connsiteX3" fmla="*/ 0 w 185083"/>
                    <a:gd name="connsiteY3" fmla="*/ 151605 h 204007"/>
                    <a:gd name="connsiteX4" fmla="*/ 78587 w 185083"/>
                    <a:gd name="connsiteY4" fmla="*/ 0 h 204007"/>
                    <a:gd name="connsiteX0" fmla="*/ 78587 w 185373"/>
                    <a:gd name="connsiteY0" fmla="*/ 0 h 204364"/>
                    <a:gd name="connsiteX1" fmla="*/ 183359 w 185373"/>
                    <a:gd name="connsiteY1" fmla="*/ 54767 h 204364"/>
                    <a:gd name="connsiteX2" fmla="*/ 107160 w 185373"/>
                    <a:gd name="connsiteY2" fmla="*/ 203993 h 204364"/>
                    <a:gd name="connsiteX3" fmla="*/ 0 w 185373"/>
                    <a:gd name="connsiteY3" fmla="*/ 151605 h 204364"/>
                    <a:gd name="connsiteX4" fmla="*/ 78587 w 185373"/>
                    <a:gd name="connsiteY4" fmla="*/ 0 h 204364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6094"/>
                    <a:gd name="connsiteY0" fmla="*/ 0 h 204256"/>
                    <a:gd name="connsiteX1" fmla="*/ 180978 w 186094"/>
                    <a:gd name="connsiteY1" fmla="*/ 52386 h 204256"/>
                    <a:gd name="connsiteX2" fmla="*/ 107160 w 186094"/>
                    <a:gd name="connsiteY2" fmla="*/ 203993 h 204256"/>
                    <a:gd name="connsiteX3" fmla="*/ 0 w 186094"/>
                    <a:gd name="connsiteY3" fmla="*/ 151605 h 204256"/>
                    <a:gd name="connsiteX4" fmla="*/ 78587 w 186094"/>
                    <a:gd name="connsiteY4" fmla="*/ 0 h 204256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3 h 204270"/>
                    <a:gd name="connsiteX4" fmla="*/ 78587 w 192767"/>
                    <a:gd name="connsiteY4" fmla="*/ 0 h 20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67" h="204270">
                      <a:moveTo>
                        <a:pt x="78587" y="0"/>
                      </a:moveTo>
                      <a:cubicBezTo>
                        <a:pt x="127006" y="24607"/>
                        <a:pt x="151922" y="38135"/>
                        <a:pt x="188122" y="57149"/>
                      </a:cubicBezTo>
                      <a:cubicBezTo>
                        <a:pt x="209554" y="122766"/>
                        <a:pt x="152403" y="209814"/>
                        <a:pt x="107160" y="203993"/>
                      </a:cubicBezTo>
                      <a:cubicBezTo>
                        <a:pt x="72683" y="187152"/>
                        <a:pt x="40069" y="168444"/>
                        <a:pt x="0" y="151603"/>
                      </a:cubicBezTo>
                      <a:cubicBezTo>
                        <a:pt x="64537" y="155117"/>
                        <a:pt x="96048" y="43391"/>
                        <a:pt x="785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Rectangle 16"/>
                <p:cNvSpPr/>
                <p:nvPr/>
              </p:nvSpPr>
              <p:spPr>
                <a:xfrm rot="1545906" flipH="1">
                  <a:off x="5838213" y="3102726"/>
                  <a:ext cx="276663" cy="234238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725"/>
                    <a:gd name="connsiteY0" fmla="*/ 0 h 201611"/>
                    <a:gd name="connsiteX1" fmla="*/ 180977 w 181725"/>
                    <a:gd name="connsiteY1" fmla="*/ 59530 h 201611"/>
                    <a:gd name="connsiteX2" fmla="*/ 104778 w 181725"/>
                    <a:gd name="connsiteY2" fmla="*/ 201611 h 201611"/>
                    <a:gd name="connsiteX3" fmla="*/ 0 w 181725"/>
                    <a:gd name="connsiteY3" fmla="*/ 151605 h 201611"/>
                    <a:gd name="connsiteX4" fmla="*/ 71442 w 181725"/>
                    <a:gd name="connsiteY4" fmla="*/ 0 h 201611"/>
                    <a:gd name="connsiteX0" fmla="*/ 71442 w 183091"/>
                    <a:gd name="connsiteY0" fmla="*/ 0 h 201611"/>
                    <a:gd name="connsiteX1" fmla="*/ 180977 w 183091"/>
                    <a:gd name="connsiteY1" fmla="*/ 59530 h 201611"/>
                    <a:gd name="connsiteX2" fmla="*/ 104778 w 183091"/>
                    <a:gd name="connsiteY2" fmla="*/ 201611 h 201611"/>
                    <a:gd name="connsiteX3" fmla="*/ 0 w 183091"/>
                    <a:gd name="connsiteY3" fmla="*/ 151605 h 201611"/>
                    <a:gd name="connsiteX4" fmla="*/ 71442 w 183091"/>
                    <a:gd name="connsiteY4" fmla="*/ 0 h 201611"/>
                    <a:gd name="connsiteX0" fmla="*/ 0 w 224645"/>
                    <a:gd name="connsiteY0" fmla="*/ 0 h 254016"/>
                    <a:gd name="connsiteX1" fmla="*/ 222531 w 224645"/>
                    <a:gd name="connsiteY1" fmla="*/ 111935 h 254016"/>
                    <a:gd name="connsiteX2" fmla="*/ 146332 w 224645"/>
                    <a:gd name="connsiteY2" fmla="*/ 254016 h 254016"/>
                    <a:gd name="connsiteX3" fmla="*/ 41554 w 224645"/>
                    <a:gd name="connsiteY3" fmla="*/ 204010 h 254016"/>
                    <a:gd name="connsiteX4" fmla="*/ 0 w 224645"/>
                    <a:gd name="connsiteY4" fmla="*/ 0 h 254016"/>
                    <a:gd name="connsiteX0" fmla="*/ 94983 w 319628"/>
                    <a:gd name="connsiteY0" fmla="*/ 0 h 254016"/>
                    <a:gd name="connsiteX1" fmla="*/ 317514 w 319628"/>
                    <a:gd name="connsiteY1" fmla="*/ 111935 h 254016"/>
                    <a:gd name="connsiteX2" fmla="*/ 241315 w 319628"/>
                    <a:gd name="connsiteY2" fmla="*/ 254016 h 254016"/>
                    <a:gd name="connsiteX3" fmla="*/ 0 w 319628"/>
                    <a:gd name="connsiteY3" fmla="*/ 160339 h 254016"/>
                    <a:gd name="connsiteX4" fmla="*/ 94983 w 319628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78504 w 321982"/>
                    <a:gd name="connsiteY0" fmla="*/ 0 h 251833"/>
                    <a:gd name="connsiteX1" fmla="*/ 319868 w 321982"/>
                    <a:gd name="connsiteY1" fmla="*/ 109752 h 251833"/>
                    <a:gd name="connsiteX2" fmla="*/ 243669 w 321982"/>
                    <a:gd name="connsiteY2" fmla="*/ 251833 h 251833"/>
                    <a:gd name="connsiteX3" fmla="*/ 0 w 321982"/>
                    <a:gd name="connsiteY3" fmla="*/ 158156 h 251833"/>
                    <a:gd name="connsiteX4" fmla="*/ 78504 w 321982"/>
                    <a:gd name="connsiteY4" fmla="*/ 0 h 251833"/>
                    <a:gd name="connsiteX0" fmla="*/ 83212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3212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6200"/>
                    <a:gd name="connsiteX1" fmla="*/ 319868 w 321982"/>
                    <a:gd name="connsiteY1" fmla="*/ 114119 h 256200"/>
                    <a:gd name="connsiteX2" fmla="*/ 243669 w 321982"/>
                    <a:gd name="connsiteY2" fmla="*/ 256200 h 256200"/>
                    <a:gd name="connsiteX3" fmla="*/ 0 w 321982"/>
                    <a:gd name="connsiteY3" fmla="*/ 162523 h 256200"/>
                    <a:gd name="connsiteX4" fmla="*/ 78504 w 321982"/>
                    <a:gd name="connsiteY4" fmla="*/ 0 h 256200"/>
                    <a:gd name="connsiteX0" fmla="*/ 78504 w 321982"/>
                    <a:gd name="connsiteY0" fmla="*/ 0 h 256200"/>
                    <a:gd name="connsiteX1" fmla="*/ 319868 w 321982"/>
                    <a:gd name="connsiteY1" fmla="*/ 114119 h 256200"/>
                    <a:gd name="connsiteX2" fmla="*/ 243669 w 321982"/>
                    <a:gd name="connsiteY2" fmla="*/ 256200 h 256200"/>
                    <a:gd name="connsiteX3" fmla="*/ 0 w 321982"/>
                    <a:gd name="connsiteY3" fmla="*/ 162523 h 256200"/>
                    <a:gd name="connsiteX4" fmla="*/ 78504 w 321982"/>
                    <a:gd name="connsiteY4" fmla="*/ 0 h 256200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2523 h 258383"/>
                    <a:gd name="connsiteX4" fmla="*/ 78504 w 321982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2523 h 258383"/>
                    <a:gd name="connsiteX4" fmla="*/ 78504 w 321982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0339 h 258383"/>
                    <a:gd name="connsiteX4" fmla="*/ 78504 w 321982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58155 h 258383"/>
                    <a:gd name="connsiteX4" fmla="*/ 78504 w 321982"/>
                    <a:gd name="connsiteY4" fmla="*/ 0 h 258383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2980"/>
                    <a:gd name="connsiteY0" fmla="*/ 0 h 260566"/>
                    <a:gd name="connsiteX1" fmla="*/ 319868 w 322980"/>
                    <a:gd name="connsiteY1" fmla="*/ 114119 h 260566"/>
                    <a:gd name="connsiteX2" fmla="*/ 246023 w 322980"/>
                    <a:gd name="connsiteY2" fmla="*/ 260566 h 260566"/>
                    <a:gd name="connsiteX3" fmla="*/ 0 w 322980"/>
                    <a:gd name="connsiteY3" fmla="*/ 158155 h 260566"/>
                    <a:gd name="connsiteX4" fmla="*/ 78504 w 322980"/>
                    <a:gd name="connsiteY4" fmla="*/ 0 h 260566"/>
                    <a:gd name="connsiteX0" fmla="*/ 78504 w 322980"/>
                    <a:gd name="connsiteY0" fmla="*/ 0 h 260566"/>
                    <a:gd name="connsiteX1" fmla="*/ 319868 w 322980"/>
                    <a:gd name="connsiteY1" fmla="*/ 114119 h 260566"/>
                    <a:gd name="connsiteX2" fmla="*/ 246023 w 322980"/>
                    <a:gd name="connsiteY2" fmla="*/ 260566 h 260566"/>
                    <a:gd name="connsiteX3" fmla="*/ 0 w 322980"/>
                    <a:gd name="connsiteY3" fmla="*/ 158155 h 260566"/>
                    <a:gd name="connsiteX4" fmla="*/ 78504 w 322980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7148"/>
                    <a:gd name="connsiteX1" fmla="*/ 319868 w 323761"/>
                    <a:gd name="connsiteY1" fmla="*/ 110701 h 257148"/>
                    <a:gd name="connsiteX2" fmla="*/ 246023 w 323761"/>
                    <a:gd name="connsiteY2" fmla="*/ 257148 h 257148"/>
                    <a:gd name="connsiteX3" fmla="*/ 0 w 323761"/>
                    <a:gd name="connsiteY3" fmla="*/ 154737 h 257148"/>
                    <a:gd name="connsiteX4" fmla="*/ 78504 w 323761"/>
                    <a:gd name="connsiteY4" fmla="*/ 0 h 257148"/>
                    <a:gd name="connsiteX0" fmla="*/ 78504 w 323761"/>
                    <a:gd name="connsiteY0" fmla="*/ 0 h 257148"/>
                    <a:gd name="connsiteX1" fmla="*/ 319868 w 323761"/>
                    <a:gd name="connsiteY1" fmla="*/ 110701 h 257148"/>
                    <a:gd name="connsiteX2" fmla="*/ 246023 w 323761"/>
                    <a:gd name="connsiteY2" fmla="*/ 257148 h 257148"/>
                    <a:gd name="connsiteX3" fmla="*/ 0 w 323761"/>
                    <a:gd name="connsiteY3" fmla="*/ 154737 h 257148"/>
                    <a:gd name="connsiteX4" fmla="*/ 78504 w 323761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446" h="257148">
                      <a:moveTo>
                        <a:pt x="82189" y="0"/>
                      </a:moveTo>
                      <a:cubicBezTo>
                        <a:pt x="149658" y="30436"/>
                        <a:pt x="260847" y="78951"/>
                        <a:pt x="323553" y="110701"/>
                      </a:cubicBezTo>
                      <a:cubicBezTo>
                        <a:pt x="340086" y="165391"/>
                        <a:pt x="301797" y="246903"/>
                        <a:pt x="249708" y="257148"/>
                      </a:cubicBezTo>
                      <a:lnTo>
                        <a:pt x="0" y="151318"/>
                      </a:lnTo>
                      <a:cubicBezTo>
                        <a:pt x="59038" y="130554"/>
                        <a:pt x="105578" y="55930"/>
                        <a:pt x="821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8" name="Group 317"/>
              <p:cNvGrpSpPr/>
              <p:nvPr/>
            </p:nvGrpSpPr>
            <p:grpSpPr>
              <a:xfrm rot="20937690" flipH="1">
                <a:off x="187036" y="3621650"/>
                <a:ext cx="2692890" cy="954230"/>
                <a:chOff x="4824756" y="2527524"/>
                <a:chExt cx="3663419" cy="1298140"/>
              </a:xfrm>
            </p:grpSpPr>
            <p:sp>
              <p:nvSpPr>
                <p:cNvPr id="319" name="Rectangle 14"/>
                <p:cNvSpPr/>
                <p:nvPr/>
              </p:nvSpPr>
              <p:spPr>
                <a:xfrm rot="1545906" flipH="1">
                  <a:off x="5377672" y="3108738"/>
                  <a:ext cx="307886" cy="22855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9131"/>
                    <a:gd name="connsiteY0" fmla="*/ 0 h 368300"/>
                    <a:gd name="connsiteX1" fmla="*/ 669131 w 669131"/>
                    <a:gd name="connsiteY1" fmla="*/ 223837 h 368300"/>
                    <a:gd name="connsiteX2" fmla="*/ 571500 w 669131"/>
                    <a:gd name="connsiteY2" fmla="*/ 368300 h 368300"/>
                    <a:gd name="connsiteX3" fmla="*/ 0 w 669131"/>
                    <a:gd name="connsiteY3" fmla="*/ 368300 h 368300"/>
                    <a:gd name="connsiteX4" fmla="*/ 0 w 669131"/>
                    <a:gd name="connsiteY4" fmla="*/ 0 h 368300"/>
                    <a:gd name="connsiteX0" fmla="*/ 0 w 683551"/>
                    <a:gd name="connsiteY0" fmla="*/ 0 h 368300"/>
                    <a:gd name="connsiteX1" fmla="*/ 669131 w 683551"/>
                    <a:gd name="connsiteY1" fmla="*/ 223837 h 368300"/>
                    <a:gd name="connsiteX2" fmla="*/ 571500 w 683551"/>
                    <a:gd name="connsiteY2" fmla="*/ 368300 h 368300"/>
                    <a:gd name="connsiteX3" fmla="*/ 0 w 683551"/>
                    <a:gd name="connsiteY3" fmla="*/ 368300 h 368300"/>
                    <a:gd name="connsiteX4" fmla="*/ 0 w 683551"/>
                    <a:gd name="connsiteY4" fmla="*/ 0 h 368300"/>
                    <a:gd name="connsiteX0" fmla="*/ 0 w 672707"/>
                    <a:gd name="connsiteY0" fmla="*/ 0 h 368300"/>
                    <a:gd name="connsiteX1" fmla="*/ 669131 w 672707"/>
                    <a:gd name="connsiteY1" fmla="*/ 223837 h 368300"/>
                    <a:gd name="connsiteX2" fmla="*/ 571500 w 672707"/>
                    <a:gd name="connsiteY2" fmla="*/ 368300 h 368300"/>
                    <a:gd name="connsiteX3" fmla="*/ 0 w 672707"/>
                    <a:gd name="connsiteY3" fmla="*/ 368300 h 368300"/>
                    <a:gd name="connsiteX4" fmla="*/ 0 w 672707"/>
                    <a:gd name="connsiteY4" fmla="*/ 0 h 368300"/>
                    <a:gd name="connsiteX0" fmla="*/ 0 w 673449"/>
                    <a:gd name="connsiteY0" fmla="*/ 0 h 370698"/>
                    <a:gd name="connsiteX1" fmla="*/ 669131 w 673449"/>
                    <a:gd name="connsiteY1" fmla="*/ 223837 h 370698"/>
                    <a:gd name="connsiteX2" fmla="*/ 571500 w 673449"/>
                    <a:gd name="connsiteY2" fmla="*/ 368300 h 370698"/>
                    <a:gd name="connsiteX3" fmla="*/ 0 w 673449"/>
                    <a:gd name="connsiteY3" fmla="*/ 368300 h 370698"/>
                    <a:gd name="connsiteX4" fmla="*/ 0 w 673449"/>
                    <a:gd name="connsiteY4" fmla="*/ 0 h 370698"/>
                    <a:gd name="connsiteX0" fmla="*/ 0 w 672956"/>
                    <a:gd name="connsiteY0" fmla="*/ 0 h 371937"/>
                    <a:gd name="connsiteX1" fmla="*/ 669131 w 672956"/>
                    <a:gd name="connsiteY1" fmla="*/ 223837 h 371937"/>
                    <a:gd name="connsiteX2" fmla="*/ 571500 w 672956"/>
                    <a:gd name="connsiteY2" fmla="*/ 368300 h 371937"/>
                    <a:gd name="connsiteX3" fmla="*/ 0 w 672956"/>
                    <a:gd name="connsiteY3" fmla="*/ 368300 h 371937"/>
                    <a:gd name="connsiteX4" fmla="*/ 0 w 672956"/>
                    <a:gd name="connsiteY4" fmla="*/ 0 h 371937"/>
                    <a:gd name="connsiteX0" fmla="*/ 0 w 671150"/>
                    <a:gd name="connsiteY0" fmla="*/ 0 h 371937"/>
                    <a:gd name="connsiteX1" fmla="*/ 669131 w 671150"/>
                    <a:gd name="connsiteY1" fmla="*/ 223837 h 371937"/>
                    <a:gd name="connsiteX2" fmla="*/ 571500 w 671150"/>
                    <a:gd name="connsiteY2" fmla="*/ 368300 h 371937"/>
                    <a:gd name="connsiteX3" fmla="*/ 0 w 671150"/>
                    <a:gd name="connsiteY3" fmla="*/ 368300 h 371937"/>
                    <a:gd name="connsiteX4" fmla="*/ 0 w 671150"/>
                    <a:gd name="connsiteY4" fmla="*/ 0 h 371937"/>
                    <a:gd name="connsiteX0" fmla="*/ 0 w 671778"/>
                    <a:gd name="connsiteY0" fmla="*/ 0 h 369189"/>
                    <a:gd name="connsiteX1" fmla="*/ 669131 w 671778"/>
                    <a:gd name="connsiteY1" fmla="*/ 223837 h 369189"/>
                    <a:gd name="connsiteX2" fmla="*/ 571500 w 671778"/>
                    <a:gd name="connsiteY2" fmla="*/ 368300 h 369189"/>
                    <a:gd name="connsiteX3" fmla="*/ 0 w 671778"/>
                    <a:gd name="connsiteY3" fmla="*/ 368300 h 369189"/>
                    <a:gd name="connsiteX4" fmla="*/ 0 w 671778"/>
                    <a:gd name="connsiteY4" fmla="*/ 0 h 369189"/>
                    <a:gd name="connsiteX0" fmla="*/ 0 w 671391"/>
                    <a:gd name="connsiteY0" fmla="*/ 0 h 369635"/>
                    <a:gd name="connsiteX1" fmla="*/ 669131 w 671391"/>
                    <a:gd name="connsiteY1" fmla="*/ 223837 h 369635"/>
                    <a:gd name="connsiteX2" fmla="*/ 571500 w 671391"/>
                    <a:gd name="connsiteY2" fmla="*/ 368300 h 369635"/>
                    <a:gd name="connsiteX3" fmla="*/ 0 w 671391"/>
                    <a:gd name="connsiteY3" fmla="*/ 368300 h 369635"/>
                    <a:gd name="connsiteX4" fmla="*/ 0 w 671391"/>
                    <a:gd name="connsiteY4" fmla="*/ 0 h 369635"/>
                    <a:gd name="connsiteX0" fmla="*/ 390525 w 671391"/>
                    <a:gd name="connsiteY0" fmla="*/ 0 h 276766"/>
                    <a:gd name="connsiteX1" fmla="*/ 669131 w 671391"/>
                    <a:gd name="connsiteY1" fmla="*/ 130968 h 276766"/>
                    <a:gd name="connsiteX2" fmla="*/ 571500 w 671391"/>
                    <a:gd name="connsiteY2" fmla="*/ 275431 h 276766"/>
                    <a:gd name="connsiteX3" fmla="*/ 0 w 671391"/>
                    <a:gd name="connsiteY3" fmla="*/ 275431 h 276766"/>
                    <a:gd name="connsiteX4" fmla="*/ 390525 w 671391"/>
                    <a:gd name="connsiteY4" fmla="*/ 0 h 276766"/>
                    <a:gd name="connsiteX0" fmla="*/ 92869 w 373735"/>
                    <a:gd name="connsiteY0" fmla="*/ 0 h 276766"/>
                    <a:gd name="connsiteX1" fmla="*/ 371475 w 373735"/>
                    <a:gd name="connsiteY1" fmla="*/ 130968 h 276766"/>
                    <a:gd name="connsiteX2" fmla="*/ 273844 w 373735"/>
                    <a:gd name="connsiteY2" fmla="*/ 275431 h 276766"/>
                    <a:gd name="connsiteX3" fmla="*/ 0 w 373735"/>
                    <a:gd name="connsiteY3" fmla="*/ 132556 h 276766"/>
                    <a:gd name="connsiteX4" fmla="*/ 92869 w 373735"/>
                    <a:gd name="connsiteY4" fmla="*/ 0 h 276766"/>
                    <a:gd name="connsiteX0" fmla="*/ 100013 w 380879"/>
                    <a:gd name="connsiteY0" fmla="*/ 0 h 276766"/>
                    <a:gd name="connsiteX1" fmla="*/ 378619 w 380879"/>
                    <a:gd name="connsiteY1" fmla="*/ 130968 h 276766"/>
                    <a:gd name="connsiteX2" fmla="*/ 280988 w 380879"/>
                    <a:gd name="connsiteY2" fmla="*/ 275431 h 276766"/>
                    <a:gd name="connsiteX3" fmla="*/ 0 w 380879"/>
                    <a:gd name="connsiteY3" fmla="*/ 134938 h 276766"/>
                    <a:gd name="connsiteX4" fmla="*/ 100013 w 38087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76200 w 357066"/>
                    <a:gd name="connsiteY0" fmla="*/ 0 h 276766"/>
                    <a:gd name="connsiteX1" fmla="*/ 354806 w 357066"/>
                    <a:gd name="connsiteY1" fmla="*/ 130968 h 276766"/>
                    <a:gd name="connsiteX2" fmla="*/ 257175 w 357066"/>
                    <a:gd name="connsiteY2" fmla="*/ 275431 h 276766"/>
                    <a:gd name="connsiteX3" fmla="*/ 0 w 357066"/>
                    <a:gd name="connsiteY3" fmla="*/ 123032 h 276766"/>
                    <a:gd name="connsiteX4" fmla="*/ 76200 w 357066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8306"/>
                    <a:gd name="connsiteY0" fmla="*/ 0 h 276766"/>
                    <a:gd name="connsiteX1" fmla="*/ 376237 w 378306"/>
                    <a:gd name="connsiteY1" fmla="*/ 130968 h 276766"/>
                    <a:gd name="connsiteX2" fmla="*/ 271462 w 378306"/>
                    <a:gd name="connsiteY2" fmla="*/ 275431 h 276766"/>
                    <a:gd name="connsiteX3" fmla="*/ 0 w 378306"/>
                    <a:gd name="connsiteY3" fmla="*/ 134938 h 276766"/>
                    <a:gd name="connsiteX4" fmla="*/ 90487 w 378306"/>
                    <a:gd name="connsiteY4" fmla="*/ 0 h 276766"/>
                    <a:gd name="connsiteX0" fmla="*/ 90487 w 376245"/>
                    <a:gd name="connsiteY0" fmla="*/ 0 h 277332"/>
                    <a:gd name="connsiteX1" fmla="*/ 376237 w 376245"/>
                    <a:gd name="connsiteY1" fmla="*/ 130968 h 277332"/>
                    <a:gd name="connsiteX2" fmla="*/ 271462 w 376245"/>
                    <a:gd name="connsiteY2" fmla="*/ 275431 h 277332"/>
                    <a:gd name="connsiteX3" fmla="*/ 0 w 376245"/>
                    <a:gd name="connsiteY3" fmla="*/ 134938 h 277332"/>
                    <a:gd name="connsiteX4" fmla="*/ 90487 w 376245"/>
                    <a:gd name="connsiteY4" fmla="*/ 0 h 277332"/>
                    <a:gd name="connsiteX0" fmla="*/ 90487 w 376245"/>
                    <a:gd name="connsiteY0" fmla="*/ 0 h 277257"/>
                    <a:gd name="connsiteX1" fmla="*/ 376237 w 376245"/>
                    <a:gd name="connsiteY1" fmla="*/ 130968 h 277257"/>
                    <a:gd name="connsiteX2" fmla="*/ 271462 w 376245"/>
                    <a:gd name="connsiteY2" fmla="*/ 275431 h 277257"/>
                    <a:gd name="connsiteX3" fmla="*/ 0 w 376245"/>
                    <a:gd name="connsiteY3" fmla="*/ 134938 h 277257"/>
                    <a:gd name="connsiteX4" fmla="*/ 90487 w 376245"/>
                    <a:gd name="connsiteY4" fmla="*/ 0 h 277257"/>
                    <a:gd name="connsiteX0" fmla="*/ 90487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0487 w 376244"/>
                    <a:gd name="connsiteY4" fmla="*/ 0 h 277257"/>
                    <a:gd name="connsiteX0" fmla="*/ 95249 w 376244"/>
                    <a:gd name="connsiteY0" fmla="*/ 0 h 279638"/>
                    <a:gd name="connsiteX1" fmla="*/ 376237 w 376244"/>
                    <a:gd name="connsiteY1" fmla="*/ 133349 h 279638"/>
                    <a:gd name="connsiteX2" fmla="*/ 271462 w 376244"/>
                    <a:gd name="connsiteY2" fmla="*/ 277812 h 279638"/>
                    <a:gd name="connsiteX3" fmla="*/ 0 w 376244"/>
                    <a:gd name="connsiteY3" fmla="*/ 137319 h 279638"/>
                    <a:gd name="connsiteX4" fmla="*/ 95249 w 376244"/>
                    <a:gd name="connsiteY4" fmla="*/ 0 h 279638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8625"/>
                    <a:gd name="connsiteY0" fmla="*/ 0 h 277335"/>
                    <a:gd name="connsiteX1" fmla="*/ 378618 w 378625"/>
                    <a:gd name="connsiteY1" fmla="*/ 133349 h 277335"/>
                    <a:gd name="connsiteX2" fmla="*/ 271462 w 378625"/>
                    <a:gd name="connsiteY2" fmla="*/ 275431 h 277335"/>
                    <a:gd name="connsiteX3" fmla="*/ 0 w 378625"/>
                    <a:gd name="connsiteY3" fmla="*/ 134938 h 277335"/>
                    <a:gd name="connsiteX4" fmla="*/ 97630 w 378625"/>
                    <a:gd name="connsiteY4" fmla="*/ 0 h 277335"/>
                    <a:gd name="connsiteX0" fmla="*/ 97630 w 378625"/>
                    <a:gd name="connsiteY0" fmla="*/ 0 h 277335"/>
                    <a:gd name="connsiteX1" fmla="*/ 378618 w 378625"/>
                    <a:gd name="connsiteY1" fmla="*/ 133349 h 277335"/>
                    <a:gd name="connsiteX2" fmla="*/ 271462 w 378625"/>
                    <a:gd name="connsiteY2" fmla="*/ 275431 h 277335"/>
                    <a:gd name="connsiteX3" fmla="*/ 0 w 378625"/>
                    <a:gd name="connsiteY3" fmla="*/ 134938 h 277335"/>
                    <a:gd name="connsiteX4" fmla="*/ 97630 w 378625"/>
                    <a:gd name="connsiteY4" fmla="*/ 0 h 277335"/>
                    <a:gd name="connsiteX0" fmla="*/ 97630 w 378618"/>
                    <a:gd name="connsiteY0" fmla="*/ 0 h 279249"/>
                    <a:gd name="connsiteX1" fmla="*/ 378618 w 378618"/>
                    <a:gd name="connsiteY1" fmla="*/ 133349 h 279249"/>
                    <a:gd name="connsiteX2" fmla="*/ 271462 w 378618"/>
                    <a:gd name="connsiteY2" fmla="*/ 275431 h 279249"/>
                    <a:gd name="connsiteX3" fmla="*/ 0 w 378618"/>
                    <a:gd name="connsiteY3" fmla="*/ 134938 h 279249"/>
                    <a:gd name="connsiteX4" fmla="*/ 97630 w 378618"/>
                    <a:gd name="connsiteY4" fmla="*/ 0 h 279249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80999"/>
                    <a:gd name="connsiteY0" fmla="*/ 0 h 278189"/>
                    <a:gd name="connsiteX1" fmla="*/ 380999 w 380999"/>
                    <a:gd name="connsiteY1" fmla="*/ 135730 h 278189"/>
                    <a:gd name="connsiteX2" fmla="*/ 271462 w 380999"/>
                    <a:gd name="connsiteY2" fmla="*/ 275431 h 278189"/>
                    <a:gd name="connsiteX3" fmla="*/ 0 w 380999"/>
                    <a:gd name="connsiteY3" fmla="*/ 134938 h 278189"/>
                    <a:gd name="connsiteX4" fmla="*/ 97630 w 380999"/>
                    <a:gd name="connsiteY4" fmla="*/ 0 h 278189"/>
                    <a:gd name="connsiteX0" fmla="*/ 97630 w 380999"/>
                    <a:gd name="connsiteY0" fmla="*/ 0 h 278667"/>
                    <a:gd name="connsiteX1" fmla="*/ 380999 w 380999"/>
                    <a:gd name="connsiteY1" fmla="*/ 135730 h 278667"/>
                    <a:gd name="connsiteX2" fmla="*/ 271462 w 380999"/>
                    <a:gd name="connsiteY2" fmla="*/ 275431 h 278667"/>
                    <a:gd name="connsiteX3" fmla="*/ 0 w 380999"/>
                    <a:gd name="connsiteY3" fmla="*/ 134938 h 278667"/>
                    <a:gd name="connsiteX4" fmla="*/ 97630 w 380999"/>
                    <a:gd name="connsiteY4" fmla="*/ 0 h 278667"/>
                    <a:gd name="connsiteX0" fmla="*/ 97630 w 380999"/>
                    <a:gd name="connsiteY0" fmla="*/ 0 h 277506"/>
                    <a:gd name="connsiteX1" fmla="*/ 380999 w 380999"/>
                    <a:gd name="connsiteY1" fmla="*/ 135730 h 277506"/>
                    <a:gd name="connsiteX2" fmla="*/ 271462 w 380999"/>
                    <a:gd name="connsiteY2" fmla="*/ 275431 h 277506"/>
                    <a:gd name="connsiteX3" fmla="*/ 0 w 380999"/>
                    <a:gd name="connsiteY3" fmla="*/ 134938 h 277506"/>
                    <a:gd name="connsiteX4" fmla="*/ 97630 w 380999"/>
                    <a:gd name="connsiteY4" fmla="*/ 0 h 277506"/>
                    <a:gd name="connsiteX0" fmla="*/ 97630 w 380999"/>
                    <a:gd name="connsiteY0" fmla="*/ 0 h 277506"/>
                    <a:gd name="connsiteX1" fmla="*/ 380999 w 380999"/>
                    <a:gd name="connsiteY1" fmla="*/ 135730 h 277506"/>
                    <a:gd name="connsiteX2" fmla="*/ 271462 w 380999"/>
                    <a:gd name="connsiteY2" fmla="*/ 275431 h 277506"/>
                    <a:gd name="connsiteX3" fmla="*/ 0 w 380999"/>
                    <a:gd name="connsiteY3" fmla="*/ 134938 h 277506"/>
                    <a:gd name="connsiteX4" fmla="*/ 97630 w 380999"/>
                    <a:gd name="connsiteY4" fmla="*/ 0 h 277506"/>
                    <a:gd name="connsiteX0" fmla="*/ 97630 w 380999"/>
                    <a:gd name="connsiteY0" fmla="*/ 0 h 278925"/>
                    <a:gd name="connsiteX1" fmla="*/ 380999 w 380999"/>
                    <a:gd name="connsiteY1" fmla="*/ 135730 h 278925"/>
                    <a:gd name="connsiteX2" fmla="*/ 271462 w 380999"/>
                    <a:gd name="connsiteY2" fmla="*/ 275431 h 278925"/>
                    <a:gd name="connsiteX3" fmla="*/ 0 w 380999"/>
                    <a:gd name="connsiteY3" fmla="*/ 134938 h 278925"/>
                    <a:gd name="connsiteX4" fmla="*/ 97630 w 380999"/>
                    <a:gd name="connsiteY4" fmla="*/ 0 h 278925"/>
                    <a:gd name="connsiteX0" fmla="*/ 97630 w 376236"/>
                    <a:gd name="connsiteY0" fmla="*/ 0 h 278797"/>
                    <a:gd name="connsiteX1" fmla="*/ 376236 w 376236"/>
                    <a:gd name="connsiteY1" fmla="*/ 133349 h 278797"/>
                    <a:gd name="connsiteX2" fmla="*/ 271462 w 376236"/>
                    <a:gd name="connsiteY2" fmla="*/ 275431 h 278797"/>
                    <a:gd name="connsiteX3" fmla="*/ 0 w 376236"/>
                    <a:gd name="connsiteY3" fmla="*/ 134938 h 278797"/>
                    <a:gd name="connsiteX4" fmla="*/ 97630 w 376236"/>
                    <a:gd name="connsiteY4" fmla="*/ 0 h 278797"/>
                    <a:gd name="connsiteX0" fmla="*/ 97630 w 376241"/>
                    <a:gd name="connsiteY0" fmla="*/ 0 h 278918"/>
                    <a:gd name="connsiteX1" fmla="*/ 376236 w 376241"/>
                    <a:gd name="connsiteY1" fmla="*/ 133349 h 278918"/>
                    <a:gd name="connsiteX2" fmla="*/ 271462 w 376241"/>
                    <a:gd name="connsiteY2" fmla="*/ 275431 h 278918"/>
                    <a:gd name="connsiteX3" fmla="*/ 0 w 376241"/>
                    <a:gd name="connsiteY3" fmla="*/ 134938 h 278918"/>
                    <a:gd name="connsiteX4" fmla="*/ 97630 w 376241"/>
                    <a:gd name="connsiteY4" fmla="*/ 0 h 278918"/>
                    <a:gd name="connsiteX0" fmla="*/ 97630 w 376236"/>
                    <a:gd name="connsiteY0" fmla="*/ 0 h 279326"/>
                    <a:gd name="connsiteX1" fmla="*/ 376236 w 376236"/>
                    <a:gd name="connsiteY1" fmla="*/ 133349 h 279326"/>
                    <a:gd name="connsiteX2" fmla="*/ 271462 w 376236"/>
                    <a:gd name="connsiteY2" fmla="*/ 275431 h 279326"/>
                    <a:gd name="connsiteX3" fmla="*/ 0 w 376236"/>
                    <a:gd name="connsiteY3" fmla="*/ 134938 h 279326"/>
                    <a:gd name="connsiteX4" fmla="*/ 97630 w 376236"/>
                    <a:gd name="connsiteY4" fmla="*/ 0 h 279326"/>
                    <a:gd name="connsiteX0" fmla="*/ 97630 w 376236"/>
                    <a:gd name="connsiteY0" fmla="*/ 0 h 277109"/>
                    <a:gd name="connsiteX1" fmla="*/ 376236 w 376236"/>
                    <a:gd name="connsiteY1" fmla="*/ 133349 h 277109"/>
                    <a:gd name="connsiteX2" fmla="*/ 271462 w 376236"/>
                    <a:gd name="connsiteY2" fmla="*/ 275431 h 277109"/>
                    <a:gd name="connsiteX3" fmla="*/ 0 w 376236"/>
                    <a:gd name="connsiteY3" fmla="*/ 134938 h 277109"/>
                    <a:gd name="connsiteX4" fmla="*/ 97630 w 376236"/>
                    <a:gd name="connsiteY4" fmla="*/ 0 h 277109"/>
                    <a:gd name="connsiteX0" fmla="*/ 97630 w 376236"/>
                    <a:gd name="connsiteY0" fmla="*/ 0 h 277109"/>
                    <a:gd name="connsiteX1" fmla="*/ 376236 w 376236"/>
                    <a:gd name="connsiteY1" fmla="*/ 133349 h 277109"/>
                    <a:gd name="connsiteX2" fmla="*/ 271462 w 376236"/>
                    <a:gd name="connsiteY2" fmla="*/ 275431 h 277109"/>
                    <a:gd name="connsiteX3" fmla="*/ 0 w 376236"/>
                    <a:gd name="connsiteY3" fmla="*/ 134938 h 277109"/>
                    <a:gd name="connsiteX4" fmla="*/ 97630 w 376236"/>
                    <a:gd name="connsiteY4" fmla="*/ 0 h 277109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1462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6225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6225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5947"/>
                    <a:gd name="connsiteX1" fmla="*/ 376236 w 376236"/>
                    <a:gd name="connsiteY1" fmla="*/ 133349 h 275947"/>
                    <a:gd name="connsiteX2" fmla="*/ 276225 w 376236"/>
                    <a:gd name="connsiteY2" fmla="*/ 275431 h 275947"/>
                    <a:gd name="connsiteX3" fmla="*/ 0 w 376236"/>
                    <a:gd name="connsiteY3" fmla="*/ 134938 h 275947"/>
                    <a:gd name="connsiteX4" fmla="*/ 97630 w 376236"/>
                    <a:gd name="connsiteY4" fmla="*/ 0 h 275947"/>
                    <a:gd name="connsiteX0" fmla="*/ 97630 w 376236"/>
                    <a:gd name="connsiteY0" fmla="*/ 0 h 275947"/>
                    <a:gd name="connsiteX1" fmla="*/ 376236 w 376236"/>
                    <a:gd name="connsiteY1" fmla="*/ 133349 h 275947"/>
                    <a:gd name="connsiteX2" fmla="*/ 280987 w 376236"/>
                    <a:gd name="connsiteY2" fmla="*/ 275431 h 275947"/>
                    <a:gd name="connsiteX3" fmla="*/ 0 w 376236"/>
                    <a:gd name="connsiteY3" fmla="*/ 134938 h 275947"/>
                    <a:gd name="connsiteX4" fmla="*/ 97630 w 376236"/>
                    <a:gd name="connsiteY4" fmla="*/ 0 h 275947"/>
                    <a:gd name="connsiteX0" fmla="*/ 97630 w 376236"/>
                    <a:gd name="connsiteY0" fmla="*/ 0 h 248851"/>
                    <a:gd name="connsiteX1" fmla="*/ 376236 w 376236"/>
                    <a:gd name="connsiteY1" fmla="*/ 133349 h 248851"/>
                    <a:gd name="connsiteX2" fmla="*/ 300037 w 376236"/>
                    <a:gd name="connsiteY2" fmla="*/ 246856 h 248851"/>
                    <a:gd name="connsiteX3" fmla="*/ 0 w 376236"/>
                    <a:gd name="connsiteY3" fmla="*/ 134938 h 248851"/>
                    <a:gd name="connsiteX4" fmla="*/ 97630 w 376236"/>
                    <a:gd name="connsiteY4" fmla="*/ 0 h 248851"/>
                    <a:gd name="connsiteX0" fmla="*/ 97630 w 376236"/>
                    <a:gd name="connsiteY0" fmla="*/ 0 h 271281"/>
                    <a:gd name="connsiteX1" fmla="*/ 376236 w 376236"/>
                    <a:gd name="connsiteY1" fmla="*/ 133349 h 271281"/>
                    <a:gd name="connsiteX2" fmla="*/ 283368 w 376236"/>
                    <a:gd name="connsiteY2" fmla="*/ 270669 h 271281"/>
                    <a:gd name="connsiteX3" fmla="*/ 0 w 376236"/>
                    <a:gd name="connsiteY3" fmla="*/ 134938 h 271281"/>
                    <a:gd name="connsiteX4" fmla="*/ 97630 w 376236"/>
                    <a:gd name="connsiteY4" fmla="*/ 0 h 271281"/>
                    <a:gd name="connsiteX0" fmla="*/ 97630 w 376236"/>
                    <a:gd name="connsiteY0" fmla="*/ 0 h 271281"/>
                    <a:gd name="connsiteX1" fmla="*/ 376236 w 376236"/>
                    <a:gd name="connsiteY1" fmla="*/ 133349 h 271281"/>
                    <a:gd name="connsiteX2" fmla="*/ 283368 w 376236"/>
                    <a:gd name="connsiteY2" fmla="*/ 270669 h 271281"/>
                    <a:gd name="connsiteX3" fmla="*/ 0 w 376236"/>
                    <a:gd name="connsiteY3" fmla="*/ 134938 h 271281"/>
                    <a:gd name="connsiteX4" fmla="*/ 97630 w 376236"/>
                    <a:gd name="connsiteY4" fmla="*/ 0 h 271281"/>
                    <a:gd name="connsiteX0" fmla="*/ 97630 w 376236"/>
                    <a:gd name="connsiteY0" fmla="*/ 0 h 271339"/>
                    <a:gd name="connsiteX1" fmla="*/ 376236 w 376236"/>
                    <a:gd name="connsiteY1" fmla="*/ 133349 h 271339"/>
                    <a:gd name="connsiteX2" fmla="*/ 283368 w 376236"/>
                    <a:gd name="connsiteY2" fmla="*/ 270669 h 271339"/>
                    <a:gd name="connsiteX3" fmla="*/ 0 w 376236"/>
                    <a:gd name="connsiteY3" fmla="*/ 134938 h 271339"/>
                    <a:gd name="connsiteX4" fmla="*/ 97630 w 376236"/>
                    <a:gd name="connsiteY4" fmla="*/ 0 h 271339"/>
                    <a:gd name="connsiteX0" fmla="*/ 97630 w 376236"/>
                    <a:gd name="connsiteY0" fmla="*/ 0 h 271231"/>
                    <a:gd name="connsiteX1" fmla="*/ 376236 w 376236"/>
                    <a:gd name="connsiteY1" fmla="*/ 133349 h 271231"/>
                    <a:gd name="connsiteX2" fmla="*/ 283368 w 376236"/>
                    <a:gd name="connsiteY2" fmla="*/ 270669 h 271231"/>
                    <a:gd name="connsiteX3" fmla="*/ 0 w 376236"/>
                    <a:gd name="connsiteY3" fmla="*/ 134938 h 271231"/>
                    <a:gd name="connsiteX4" fmla="*/ 97630 w 376236"/>
                    <a:gd name="connsiteY4" fmla="*/ 0 h 271231"/>
                    <a:gd name="connsiteX0" fmla="*/ 97630 w 376236"/>
                    <a:gd name="connsiteY0" fmla="*/ 0 h 271187"/>
                    <a:gd name="connsiteX1" fmla="*/ 376236 w 376236"/>
                    <a:gd name="connsiteY1" fmla="*/ 133349 h 271187"/>
                    <a:gd name="connsiteX2" fmla="*/ 283368 w 376236"/>
                    <a:gd name="connsiteY2" fmla="*/ 270669 h 271187"/>
                    <a:gd name="connsiteX3" fmla="*/ 0 w 376236"/>
                    <a:gd name="connsiteY3" fmla="*/ 134938 h 271187"/>
                    <a:gd name="connsiteX4" fmla="*/ 97630 w 376236"/>
                    <a:gd name="connsiteY4" fmla="*/ 0 h 271187"/>
                    <a:gd name="connsiteX0" fmla="*/ 97630 w 376236"/>
                    <a:gd name="connsiteY0" fmla="*/ 0 h 271187"/>
                    <a:gd name="connsiteX1" fmla="*/ 376236 w 376236"/>
                    <a:gd name="connsiteY1" fmla="*/ 133349 h 271187"/>
                    <a:gd name="connsiteX2" fmla="*/ 283368 w 376236"/>
                    <a:gd name="connsiteY2" fmla="*/ 270669 h 271187"/>
                    <a:gd name="connsiteX3" fmla="*/ 0 w 376236"/>
                    <a:gd name="connsiteY3" fmla="*/ 134938 h 271187"/>
                    <a:gd name="connsiteX4" fmla="*/ 97630 w 376236"/>
                    <a:gd name="connsiteY4" fmla="*/ 0 h 271187"/>
                    <a:gd name="connsiteX0" fmla="*/ 97630 w 373855"/>
                    <a:gd name="connsiteY0" fmla="*/ 0 h 271148"/>
                    <a:gd name="connsiteX1" fmla="*/ 373855 w 373855"/>
                    <a:gd name="connsiteY1" fmla="*/ 130968 h 271148"/>
                    <a:gd name="connsiteX2" fmla="*/ 283368 w 373855"/>
                    <a:gd name="connsiteY2" fmla="*/ 270669 h 271148"/>
                    <a:gd name="connsiteX3" fmla="*/ 0 w 373855"/>
                    <a:gd name="connsiteY3" fmla="*/ 134938 h 271148"/>
                    <a:gd name="connsiteX4" fmla="*/ 97630 w 373855"/>
                    <a:gd name="connsiteY4" fmla="*/ 0 h 271148"/>
                    <a:gd name="connsiteX0" fmla="*/ 97630 w 373855"/>
                    <a:gd name="connsiteY0" fmla="*/ 0 h 273495"/>
                    <a:gd name="connsiteX1" fmla="*/ 373855 w 373855"/>
                    <a:gd name="connsiteY1" fmla="*/ 130968 h 273495"/>
                    <a:gd name="connsiteX2" fmla="*/ 285750 w 373855"/>
                    <a:gd name="connsiteY2" fmla="*/ 273050 h 273495"/>
                    <a:gd name="connsiteX3" fmla="*/ 0 w 373855"/>
                    <a:gd name="connsiteY3" fmla="*/ 134938 h 273495"/>
                    <a:gd name="connsiteX4" fmla="*/ 97630 w 373855"/>
                    <a:gd name="connsiteY4" fmla="*/ 0 h 273495"/>
                    <a:gd name="connsiteX0" fmla="*/ 97630 w 373862"/>
                    <a:gd name="connsiteY0" fmla="*/ 0 h 273268"/>
                    <a:gd name="connsiteX1" fmla="*/ 373855 w 373862"/>
                    <a:gd name="connsiteY1" fmla="*/ 130968 h 273268"/>
                    <a:gd name="connsiteX2" fmla="*/ 285750 w 373862"/>
                    <a:gd name="connsiteY2" fmla="*/ 273050 h 273268"/>
                    <a:gd name="connsiteX3" fmla="*/ 0 w 373862"/>
                    <a:gd name="connsiteY3" fmla="*/ 134938 h 273268"/>
                    <a:gd name="connsiteX4" fmla="*/ 97630 w 373862"/>
                    <a:gd name="connsiteY4" fmla="*/ 0 h 273268"/>
                    <a:gd name="connsiteX0" fmla="*/ 97630 w 373855"/>
                    <a:gd name="connsiteY0" fmla="*/ 0 h 273331"/>
                    <a:gd name="connsiteX1" fmla="*/ 373855 w 373855"/>
                    <a:gd name="connsiteY1" fmla="*/ 130968 h 273331"/>
                    <a:gd name="connsiteX2" fmla="*/ 285750 w 373855"/>
                    <a:gd name="connsiteY2" fmla="*/ 273050 h 273331"/>
                    <a:gd name="connsiteX3" fmla="*/ 0 w 373855"/>
                    <a:gd name="connsiteY3" fmla="*/ 134938 h 273331"/>
                    <a:gd name="connsiteX4" fmla="*/ 97630 w 373855"/>
                    <a:gd name="connsiteY4" fmla="*/ 0 h 273331"/>
                    <a:gd name="connsiteX0" fmla="*/ 97630 w 373855"/>
                    <a:gd name="connsiteY0" fmla="*/ 0 h 273675"/>
                    <a:gd name="connsiteX1" fmla="*/ 373855 w 373855"/>
                    <a:gd name="connsiteY1" fmla="*/ 130968 h 273675"/>
                    <a:gd name="connsiteX2" fmla="*/ 285750 w 373855"/>
                    <a:gd name="connsiteY2" fmla="*/ 273050 h 273675"/>
                    <a:gd name="connsiteX3" fmla="*/ 0 w 373855"/>
                    <a:gd name="connsiteY3" fmla="*/ 134938 h 273675"/>
                    <a:gd name="connsiteX4" fmla="*/ 97630 w 373855"/>
                    <a:gd name="connsiteY4" fmla="*/ 0 h 273675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88310 w 364877"/>
                    <a:gd name="connsiteY0" fmla="*/ 0 h 273626"/>
                    <a:gd name="connsiteX1" fmla="*/ 364535 w 364877"/>
                    <a:gd name="connsiteY1" fmla="*/ 130968 h 273626"/>
                    <a:gd name="connsiteX2" fmla="*/ 276430 w 364877"/>
                    <a:gd name="connsiteY2" fmla="*/ 273050 h 273626"/>
                    <a:gd name="connsiteX3" fmla="*/ 0 w 364877"/>
                    <a:gd name="connsiteY3" fmla="*/ 140530 h 273626"/>
                    <a:gd name="connsiteX4" fmla="*/ 88310 w 364877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605" h="273626">
                      <a:moveTo>
                        <a:pt x="92038" y="0"/>
                      </a:moveTo>
                      <a:lnTo>
                        <a:pt x="368263" y="130968"/>
                      </a:lnTo>
                      <a:cubicBezTo>
                        <a:pt x="373818" y="229125"/>
                        <a:pt x="310317" y="279666"/>
                        <a:pt x="280158" y="273050"/>
                      </a:cubicBezTo>
                      <a:lnTo>
                        <a:pt x="0" y="140530"/>
                      </a:lnTo>
                      <a:cubicBezTo>
                        <a:pt x="68057" y="136997"/>
                        <a:pt x="97594" y="48359"/>
                        <a:pt x="920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0" name="Rectangle 26"/>
                <p:cNvSpPr/>
                <p:nvPr/>
              </p:nvSpPr>
              <p:spPr>
                <a:xfrm rot="6059" flipH="1">
                  <a:off x="7019342" y="3150478"/>
                  <a:ext cx="183351" cy="129383"/>
                </a:xfrm>
                <a:custGeom>
                  <a:avLst/>
                  <a:gdLst>
                    <a:gd name="connsiteX0" fmla="*/ 0 w 178006"/>
                    <a:gd name="connsiteY0" fmla="*/ 0 h 154899"/>
                    <a:gd name="connsiteX1" fmla="*/ 178006 w 178006"/>
                    <a:gd name="connsiteY1" fmla="*/ 0 h 154899"/>
                    <a:gd name="connsiteX2" fmla="*/ 178006 w 178006"/>
                    <a:gd name="connsiteY2" fmla="*/ 154899 h 154899"/>
                    <a:gd name="connsiteX3" fmla="*/ 0 w 178006"/>
                    <a:gd name="connsiteY3" fmla="*/ 154899 h 154899"/>
                    <a:gd name="connsiteX4" fmla="*/ 0 w 178006"/>
                    <a:gd name="connsiteY4" fmla="*/ 0 h 154899"/>
                    <a:gd name="connsiteX0" fmla="*/ 0 w 189837"/>
                    <a:gd name="connsiteY0" fmla="*/ 0 h 154899"/>
                    <a:gd name="connsiteX1" fmla="*/ 178006 w 189837"/>
                    <a:gd name="connsiteY1" fmla="*/ 0 h 154899"/>
                    <a:gd name="connsiteX2" fmla="*/ 178006 w 189837"/>
                    <a:gd name="connsiteY2" fmla="*/ 154899 h 154899"/>
                    <a:gd name="connsiteX3" fmla="*/ 0 w 189837"/>
                    <a:gd name="connsiteY3" fmla="*/ 154899 h 154899"/>
                    <a:gd name="connsiteX4" fmla="*/ 0 w 189837"/>
                    <a:gd name="connsiteY4" fmla="*/ 0 h 154899"/>
                    <a:gd name="connsiteX0" fmla="*/ 0 w 200791"/>
                    <a:gd name="connsiteY0" fmla="*/ 0 h 154899"/>
                    <a:gd name="connsiteX1" fmla="*/ 178006 w 200791"/>
                    <a:gd name="connsiteY1" fmla="*/ 0 h 154899"/>
                    <a:gd name="connsiteX2" fmla="*/ 178006 w 200791"/>
                    <a:gd name="connsiteY2" fmla="*/ 154899 h 154899"/>
                    <a:gd name="connsiteX3" fmla="*/ 0 w 200791"/>
                    <a:gd name="connsiteY3" fmla="*/ 154899 h 154899"/>
                    <a:gd name="connsiteX4" fmla="*/ 0 w 200791"/>
                    <a:gd name="connsiteY4" fmla="*/ 0 h 154899"/>
                    <a:gd name="connsiteX0" fmla="*/ 0 w 198296"/>
                    <a:gd name="connsiteY0" fmla="*/ 0 h 154899"/>
                    <a:gd name="connsiteX1" fmla="*/ 178006 w 198296"/>
                    <a:gd name="connsiteY1" fmla="*/ 0 h 154899"/>
                    <a:gd name="connsiteX2" fmla="*/ 178006 w 198296"/>
                    <a:gd name="connsiteY2" fmla="*/ 154899 h 154899"/>
                    <a:gd name="connsiteX3" fmla="*/ 0 w 198296"/>
                    <a:gd name="connsiteY3" fmla="*/ 154899 h 154899"/>
                    <a:gd name="connsiteX4" fmla="*/ 0 w 198296"/>
                    <a:gd name="connsiteY4" fmla="*/ 0 h 15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296" h="154899">
                      <a:moveTo>
                        <a:pt x="0" y="0"/>
                      </a:moveTo>
                      <a:lnTo>
                        <a:pt x="178006" y="0"/>
                      </a:lnTo>
                      <a:cubicBezTo>
                        <a:pt x="205490" y="64847"/>
                        <a:pt x="204626" y="103685"/>
                        <a:pt x="178006" y="154899"/>
                      </a:cubicBezTo>
                      <a:lnTo>
                        <a:pt x="0" y="1548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1" name="Group 320"/>
                <p:cNvGrpSpPr/>
                <p:nvPr/>
              </p:nvGrpSpPr>
              <p:grpSpPr>
                <a:xfrm rot="2700000">
                  <a:off x="7272998" y="2610486"/>
                  <a:ext cx="1298140" cy="1132215"/>
                  <a:chOff x="4084525" y="737296"/>
                  <a:chExt cx="1640544" cy="1430854"/>
                </a:xfrm>
              </p:grpSpPr>
              <p:grpSp>
                <p:nvGrpSpPr>
                  <p:cNvPr id="337" name="Group 336"/>
                  <p:cNvGrpSpPr/>
                  <p:nvPr/>
                </p:nvGrpSpPr>
                <p:grpSpPr>
                  <a:xfrm rot="18913881">
                    <a:off x="4402009" y="737296"/>
                    <a:ext cx="1323060" cy="1019404"/>
                    <a:chOff x="5687211" y="3859429"/>
                    <a:chExt cx="1323060" cy="1019404"/>
                  </a:xfrm>
                </p:grpSpPr>
                <p:sp>
                  <p:nvSpPr>
                    <p:cNvPr id="341" name="Rounded Rectangle 31"/>
                    <p:cNvSpPr/>
                    <p:nvPr/>
                  </p:nvSpPr>
                  <p:spPr>
                    <a:xfrm rot="21431920" flipH="1">
                      <a:off x="5698900" y="3867410"/>
                      <a:ext cx="1311371" cy="1011423"/>
                    </a:xfrm>
                    <a:custGeom>
                      <a:avLst/>
                      <a:gdLst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0 w 1234463"/>
                        <a:gd name="connsiteY8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10778 w 1234463"/>
                        <a:gd name="connsiteY8" fmla="*/ 506039 h 958157"/>
                        <a:gd name="connsiteX9" fmla="*/ 0 w 1234463"/>
                        <a:gd name="connsiteY9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207561 w 1234463"/>
                        <a:gd name="connsiteY8" fmla="*/ 562599 h 958157"/>
                        <a:gd name="connsiteX9" fmla="*/ 0 w 1234463"/>
                        <a:gd name="connsiteY9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207561 w 1234463"/>
                        <a:gd name="connsiteY8" fmla="*/ 562599 h 958157"/>
                        <a:gd name="connsiteX9" fmla="*/ 0 w 1234463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1178229 w 1235642"/>
                        <a:gd name="connsiteY2" fmla="*/ 0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1001323 w 1235642"/>
                        <a:gd name="connsiteY2" fmla="*/ 10823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97633 w 1235642"/>
                        <a:gd name="connsiteY2" fmla="*/ 4156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53228 w 1242309"/>
                        <a:gd name="connsiteY2" fmla="*/ 2606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30538 w 1242309"/>
                        <a:gd name="connsiteY8" fmla="*/ 541172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193514 w 1242309"/>
                        <a:gd name="connsiteY8" fmla="*/ 552956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6848 w 1242309"/>
                        <a:gd name="connsiteY8" fmla="*/ 545577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2961 w 1242309"/>
                        <a:gd name="connsiteY8" fmla="*/ 5276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2814 w 1242309"/>
                        <a:gd name="connsiteY8" fmla="*/ 524695 h 958157"/>
                        <a:gd name="connsiteX9" fmla="*/ 0 w 1242309"/>
                        <a:gd name="connsiteY9" fmla="*/ 56234 h 958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42309" h="958157">
                          <a:moveTo>
                            <a:pt x="0" y="56234"/>
                          </a:moveTo>
                          <a:cubicBezTo>
                            <a:pt x="0" y="25177"/>
                            <a:pt x="25177" y="0"/>
                            <a:pt x="56234" y="0"/>
                          </a:cubicBezTo>
                          <a:lnTo>
                            <a:pt x="939895" y="9987"/>
                          </a:lnTo>
                          <a:cubicBezTo>
                            <a:pt x="1075235" y="56777"/>
                            <a:pt x="1179580" y="99105"/>
                            <a:pt x="1242309" y="243497"/>
                          </a:cubicBezTo>
                          <a:cubicBezTo>
                            <a:pt x="1239694" y="462972"/>
                            <a:pt x="1237078" y="682448"/>
                            <a:pt x="1234463" y="901923"/>
                          </a:cubicBezTo>
                          <a:cubicBezTo>
                            <a:pt x="1234463" y="932980"/>
                            <a:pt x="1209286" y="958157"/>
                            <a:pt x="1178229" y="958157"/>
                          </a:cubicBezTo>
                          <a:lnTo>
                            <a:pt x="56234" y="958157"/>
                          </a:lnTo>
                          <a:cubicBezTo>
                            <a:pt x="25177" y="958157"/>
                            <a:pt x="0" y="932980"/>
                            <a:pt x="0" y="901923"/>
                          </a:cubicBezTo>
                          <a:lnTo>
                            <a:pt x="202814" y="524695"/>
                          </a:lnTo>
                          <a:cubicBezTo>
                            <a:pt x="133865" y="361581"/>
                            <a:pt x="68949" y="219348"/>
                            <a:pt x="0" y="56234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2" name="Freeform 341"/>
                    <p:cNvSpPr/>
                    <p:nvPr/>
                  </p:nvSpPr>
                  <p:spPr>
                    <a:xfrm rot="-120000">
                      <a:off x="5687211" y="3859429"/>
                      <a:ext cx="1308478" cy="553611"/>
                    </a:xfrm>
                    <a:custGeom>
                      <a:avLst/>
                      <a:gdLst>
                        <a:gd name="connsiteX0" fmla="*/ 1248294 w 1308478"/>
                        <a:gd name="connsiteY0" fmla="*/ 5 h 553611"/>
                        <a:gd name="connsiteX1" fmla="*/ 1308478 w 1308478"/>
                        <a:gd name="connsiteY1" fmla="*/ 58529 h 553611"/>
                        <a:gd name="connsiteX2" fmla="*/ 1153485 w 1308478"/>
                        <a:gd name="connsiteY2" fmla="*/ 429545 h 553611"/>
                        <a:gd name="connsiteX3" fmla="*/ 1102303 w 1308478"/>
                        <a:gd name="connsiteY3" fmla="*/ 553611 h 553611"/>
                        <a:gd name="connsiteX4" fmla="*/ 7230 w 1308478"/>
                        <a:gd name="connsiteY4" fmla="*/ 553611 h 553611"/>
                        <a:gd name="connsiteX5" fmla="*/ 0 w 1308478"/>
                        <a:gd name="connsiteY5" fmla="*/ 274524 h 553611"/>
                        <a:gd name="connsiteX6" fmla="*/ 315748 w 1308478"/>
                        <a:gd name="connsiteY6" fmla="*/ 23592 h 553611"/>
                        <a:gd name="connsiteX7" fmla="*/ 1248294 w 1308478"/>
                        <a:gd name="connsiteY7" fmla="*/ 5 h 553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08478" h="553611">
                          <a:moveTo>
                            <a:pt x="1248294" y="5"/>
                          </a:moveTo>
                          <a:cubicBezTo>
                            <a:pt x="1281074" y="-453"/>
                            <a:pt x="1308020" y="25749"/>
                            <a:pt x="1308478" y="58529"/>
                          </a:cubicBezTo>
                          <a:cubicBezTo>
                            <a:pt x="1255703" y="188417"/>
                            <a:pt x="1205149" y="305873"/>
                            <a:pt x="1153485" y="429545"/>
                          </a:cubicBezTo>
                          <a:lnTo>
                            <a:pt x="1102303" y="553611"/>
                          </a:lnTo>
                          <a:lnTo>
                            <a:pt x="7230" y="553611"/>
                          </a:lnTo>
                          <a:lnTo>
                            <a:pt x="0" y="274524"/>
                          </a:lnTo>
                          <a:cubicBezTo>
                            <a:pt x="64078" y="121194"/>
                            <a:pt x="173588" y="74976"/>
                            <a:pt x="315748" y="23592"/>
                          </a:cubicBezTo>
                          <a:lnTo>
                            <a:pt x="1248294" y="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8" name="Group 337"/>
                  <p:cNvGrpSpPr/>
                  <p:nvPr/>
                </p:nvGrpSpPr>
                <p:grpSpPr>
                  <a:xfrm rot="18913881">
                    <a:off x="4084525" y="1096826"/>
                    <a:ext cx="1617772" cy="1071324"/>
                    <a:chOff x="5147593" y="3987338"/>
                    <a:chExt cx="1617772" cy="1071324"/>
                  </a:xfrm>
                </p:grpSpPr>
                <p:sp>
                  <p:nvSpPr>
                    <p:cNvPr id="339" name="Freeform 338"/>
                    <p:cNvSpPr/>
                    <p:nvPr/>
                  </p:nvSpPr>
                  <p:spPr>
                    <a:xfrm>
                      <a:off x="5155242" y="3987338"/>
                      <a:ext cx="1610123" cy="1071324"/>
                    </a:xfrm>
                    <a:custGeom>
                      <a:avLst/>
                      <a:gdLst>
                        <a:gd name="connsiteX0" fmla="*/ 1335822 w 1610123"/>
                        <a:gd name="connsiteY0" fmla="*/ 345 h 1071324"/>
                        <a:gd name="connsiteX1" fmla="*/ 1478916 w 1610123"/>
                        <a:gd name="connsiteY1" fmla="*/ 126227 h 1071324"/>
                        <a:gd name="connsiteX2" fmla="*/ 1531164 w 1610123"/>
                        <a:gd name="connsiteY2" fmla="*/ 942708 h 1071324"/>
                        <a:gd name="connsiteX3" fmla="*/ 1384173 w 1610123"/>
                        <a:gd name="connsiteY3" fmla="*/ 1067963 h 1071324"/>
                        <a:gd name="connsiteX4" fmla="*/ 449052 w 1610123"/>
                        <a:gd name="connsiteY4" fmla="*/ 1065336 h 1071324"/>
                        <a:gd name="connsiteX5" fmla="*/ 3462 w 1610123"/>
                        <a:gd name="connsiteY5" fmla="*/ 551873 h 1071324"/>
                        <a:gd name="connsiteX6" fmla="*/ 3815 w 1610123"/>
                        <a:gd name="connsiteY6" fmla="*/ 396027 h 1071324"/>
                        <a:gd name="connsiteX7" fmla="*/ 383072 w 1610123"/>
                        <a:gd name="connsiteY7" fmla="*/ 48804 h 1071324"/>
                        <a:gd name="connsiteX8" fmla="*/ 1335822 w 1610123"/>
                        <a:gd name="connsiteY8" fmla="*/ 345 h 10713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10123" h="1071324">
                          <a:moveTo>
                            <a:pt x="1335822" y="345"/>
                          </a:moveTo>
                          <a:cubicBezTo>
                            <a:pt x="1410097" y="-4408"/>
                            <a:pt x="1450098" y="40128"/>
                            <a:pt x="1478916" y="126227"/>
                          </a:cubicBezTo>
                          <a:cubicBezTo>
                            <a:pt x="1591959" y="355747"/>
                            <a:pt x="1680625" y="528483"/>
                            <a:pt x="1531164" y="942708"/>
                          </a:cubicBezTo>
                          <a:cubicBezTo>
                            <a:pt x="1535917" y="1016983"/>
                            <a:pt x="1458449" y="1063210"/>
                            <a:pt x="1384173" y="1067963"/>
                          </a:cubicBezTo>
                          <a:cubicBezTo>
                            <a:pt x="1069510" y="1073104"/>
                            <a:pt x="727828" y="1072439"/>
                            <a:pt x="449052" y="1065336"/>
                          </a:cubicBezTo>
                          <a:cubicBezTo>
                            <a:pt x="389555" y="1040009"/>
                            <a:pt x="89492" y="660575"/>
                            <a:pt x="3462" y="551873"/>
                          </a:cubicBezTo>
                          <a:cubicBezTo>
                            <a:pt x="-1246" y="479598"/>
                            <a:pt x="-1175" y="465498"/>
                            <a:pt x="3815" y="396027"/>
                          </a:cubicBezTo>
                          <a:cubicBezTo>
                            <a:pt x="88884" y="306131"/>
                            <a:pt x="308797" y="53557"/>
                            <a:pt x="383072" y="48804"/>
                          </a:cubicBezTo>
                          <a:lnTo>
                            <a:pt x="1335822" y="34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0" name="Freeform 339"/>
                    <p:cNvSpPr/>
                    <p:nvPr/>
                  </p:nvSpPr>
                  <p:spPr>
                    <a:xfrm rot="21480000">
                      <a:off x="5147593" y="4006841"/>
                      <a:ext cx="1592891" cy="420116"/>
                    </a:xfrm>
                    <a:custGeom>
                      <a:avLst/>
                      <a:gdLst>
                        <a:gd name="connsiteX0" fmla="*/ 1351136 w 1592890"/>
                        <a:gd name="connsiteY0" fmla="*/ 72 h 420116"/>
                        <a:gd name="connsiteX1" fmla="*/ 1489750 w 1592890"/>
                        <a:gd name="connsiteY1" fmla="*/ 130871 h 420116"/>
                        <a:gd name="connsiteX2" fmla="*/ 1586578 w 1592890"/>
                        <a:gd name="connsiteY2" fmla="*/ 384388 h 420116"/>
                        <a:gd name="connsiteX3" fmla="*/ 1592890 w 1592890"/>
                        <a:gd name="connsiteY3" fmla="*/ 420116 h 420116"/>
                        <a:gd name="connsiteX4" fmla="*/ 0 w 1592890"/>
                        <a:gd name="connsiteY4" fmla="*/ 420116 h 420116"/>
                        <a:gd name="connsiteX5" fmla="*/ 1793 w 1592890"/>
                        <a:gd name="connsiteY5" fmla="*/ 392396 h 420116"/>
                        <a:gd name="connsiteX6" fmla="*/ 6131 w 1592890"/>
                        <a:gd name="connsiteY6" fmla="*/ 349026 h 420116"/>
                        <a:gd name="connsiteX7" fmla="*/ 397275 w 1592890"/>
                        <a:gd name="connsiteY7" fmla="*/ 15251 h 420116"/>
                        <a:gd name="connsiteX8" fmla="*/ 1351136 w 1592890"/>
                        <a:gd name="connsiteY8" fmla="*/ 72 h 420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92890" h="420116">
                          <a:moveTo>
                            <a:pt x="1351136" y="72"/>
                          </a:moveTo>
                          <a:cubicBezTo>
                            <a:pt x="1425532" y="-2086"/>
                            <a:pt x="1463954" y="43819"/>
                            <a:pt x="1489750" y="130871"/>
                          </a:cubicBezTo>
                          <a:cubicBezTo>
                            <a:pt x="1529111" y="218368"/>
                            <a:pt x="1565325" y="297765"/>
                            <a:pt x="1586578" y="384388"/>
                          </a:cubicBezTo>
                          <a:lnTo>
                            <a:pt x="1592890" y="420116"/>
                          </a:lnTo>
                          <a:lnTo>
                            <a:pt x="0" y="420116"/>
                          </a:lnTo>
                          <a:lnTo>
                            <a:pt x="1793" y="392396"/>
                          </a:lnTo>
                          <a:cubicBezTo>
                            <a:pt x="2854" y="380206"/>
                            <a:pt x="4279" y="366340"/>
                            <a:pt x="6131" y="349026"/>
                          </a:cubicBezTo>
                          <a:cubicBezTo>
                            <a:pt x="94286" y="262154"/>
                            <a:pt x="322880" y="17409"/>
                            <a:pt x="397275" y="15251"/>
                          </a:cubicBezTo>
                          <a:lnTo>
                            <a:pt x="1351136" y="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322" name="Rectangle 13"/>
                <p:cNvSpPr/>
                <p:nvPr/>
              </p:nvSpPr>
              <p:spPr>
                <a:xfrm rot="1545906" flipH="1">
                  <a:off x="4824756" y="3122888"/>
                  <a:ext cx="318241" cy="17967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578644"/>
                    <a:gd name="connsiteY0" fmla="*/ 0 h 368300"/>
                    <a:gd name="connsiteX1" fmla="*/ 571500 w 578644"/>
                    <a:gd name="connsiteY1" fmla="*/ 0 h 368300"/>
                    <a:gd name="connsiteX2" fmla="*/ 578644 w 578644"/>
                    <a:gd name="connsiteY2" fmla="*/ 356394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8300"/>
                    <a:gd name="connsiteX1" fmla="*/ 571500 w 578644"/>
                    <a:gd name="connsiteY1" fmla="*/ 0 h 368300"/>
                    <a:gd name="connsiteX2" fmla="*/ 578644 w 578644"/>
                    <a:gd name="connsiteY2" fmla="*/ 361156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8300"/>
                    <a:gd name="connsiteX1" fmla="*/ 240506 w 578644"/>
                    <a:gd name="connsiteY1" fmla="*/ 159544 h 368300"/>
                    <a:gd name="connsiteX2" fmla="*/ 578644 w 578644"/>
                    <a:gd name="connsiteY2" fmla="*/ 361156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19075 w 559594"/>
                    <a:gd name="connsiteY1" fmla="*/ 147638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19075 w 559594"/>
                    <a:gd name="connsiteY1" fmla="*/ 147638 h 346869"/>
                    <a:gd name="connsiteX2" fmla="*/ 559594 w 559594"/>
                    <a:gd name="connsiteY2" fmla="*/ 346869 h 346869"/>
                    <a:gd name="connsiteX3" fmla="*/ 183355 w 559594"/>
                    <a:gd name="connsiteY3" fmla="*/ 208756 h 346869"/>
                    <a:gd name="connsiteX4" fmla="*/ 0 w 559594"/>
                    <a:gd name="connsiteY4" fmla="*/ 0 h 346869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76993 h 215106"/>
                    <a:gd name="connsiteX1" fmla="*/ 42070 w 376239"/>
                    <a:gd name="connsiteY1" fmla="*/ 0 h 215106"/>
                    <a:gd name="connsiteX2" fmla="*/ 376239 w 376239"/>
                    <a:gd name="connsiteY2" fmla="*/ 215106 h 215106"/>
                    <a:gd name="connsiteX3" fmla="*/ 0 w 376239"/>
                    <a:gd name="connsiteY3" fmla="*/ 76993 h 215106"/>
                    <a:gd name="connsiteX0" fmla="*/ 0 w 376239"/>
                    <a:gd name="connsiteY0" fmla="*/ 76993 h 215106"/>
                    <a:gd name="connsiteX1" fmla="*/ 35720 w 376239"/>
                    <a:gd name="connsiteY1" fmla="*/ 0 h 215106"/>
                    <a:gd name="connsiteX2" fmla="*/ 376239 w 376239"/>
                    <a:gd name="connsiteY2" fmla="*/ 215106 h 215106"/>
                    <a:gd name="connsiteX3" fmla="*/ 0 w 376239"/>
                    <a:gd name="connsiteY3" fmla="*/ 76993 h 215106"/>
                    <a:gd name="connsiteX0" fmla="*/ 0 w 381002"/>
                    <a:gd name="connsiteY0" fmla="*/ 76993 h 215106"/>
                    <a:gd name="connsiteX1" fmla="*/ 40483 w 381002"/>
                    <a:gd name="connsiteY1" fmla="*/ 0 h 215106"/>
                    <a:gd name="connsiteX2" fmla="*/ 381002 w 381002"/>
                    <a:gd name="connsiteY2" fmla="*/ 215106 h 215106"/>
                    <a:gd name="connsiteX3" fmla="*/ 0 w 381002"/>
                    <a:gd name="connsiteY3" fmla="*/ 76993 h 21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2" h="215106">
                      <a:moveTo>
                        <a:pt x="0" y="76993"/>
                      </a:moveTo>
                      <a:cubicBezTo>
                        <a:pt x="19051" y="61382"/>
                        <a:pt x="33338" y="27516"/>
                        <a:pt x="40483" y="0"/>
                      </a:cubicBezTo>
                      <a:cubicBezTo>
                        <a:pt x="153196" y="67204"/>
                        <a:pt x="299244" y="155046"/>
                        <a:pt x="381002" y="215106"/>
                      </a:cubicBezTo>
                      <a:cubicBezTo>
                        <a:pt x="293689" y="202405"/>
                        <a:pt x="130175" y="139699"/>
                        <a:pt x="0" y="76993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3" name="Rectangle 15"/>
                <p:cNvSpPr/>
                <p:nvPr/>
              </p:nvSpPr>
              <p:spPr>
                <a:xfrm rot="1545906" flipH="1">
                  <a:off x="5155839" y="3113253"/>
                  <a:ext cx="278462" cy="218126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31031"/>
                    <a:gd name="connsiteY0" fmla="*/ 0 h 368300"/>
                    <a:gd name="connsiteX1" fmla="*/ 631031 w 631031"/>
                    <a:gd name="connsiteY1" fmla="*/ 259556 h 368300"/>
                    <a:gd name="connsiteX2" fmla="*/ 571500 w 631031"/>
                    <a:gd name="connsiteY2" fmla="*/ 368300 h 368300"/>
                    <a:gd name="connsiteX3" fmla="*/ 0 w 631031"/>
                    <a:gd name="connsiteY3" fmla="*/ 368300 h 368300"/>
                    <a:gd name="connsiteX4" fmla="*/ 0 w 631031"/>
                    <a:gd name="connsiteY4" fmla="*/ 0 h 368300"/>
                    <a:gd name="connsiteX0" fmla="*/ 366712 w 631031"/>
                    <a:gd name="connsiteY0" fmla="*/ 0 h 258763"/>
                    <a:gd name="connsiteX1" fmla="*/ 631031 w 631031"/>
                    <a:gd name="connsiteY1" fmla="*/ 150019 h 258763"/>
                    <a:gd name="connsiteX2" fmla="*/ 571500 w 631031"/>
                    <a:gd name="connsiteY2" fmla="*/ 258763 h 258763"/>
                    <a:gd name="connsiteX3" fmla="*/ 0 w 631031"/>
                    <a:gd name="connsiteY3" fmla="*/ 258763 h 258763"/>
                    <a:gd name="connsiteX4" fmla="*/ 366712 w 631031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04776 w 369095"/>
                    <a:gd name="connsiteY0" fmla="*/ 0 h 258763"/>
                    <a:gd name="connsiteX1" fmla="*/ 369095 w 369095"/>
                    <a:gd name="connsiteY1" fmla="*/ 150019 h 258763"/>
                    <a:gd name="connsiteX2" fmla="*/ 309564 w 369095"/>
                    <a:gd name="connsiteY2" fmla="*/ 258763 h 258763"/>
                    <a:gd name="connsiteX3" fmla="*/ 0 w 369095"/>
                    <a:gd name="connsiteY3" fmla="*/ 139700 h 258763"/>
                    <a:gd name="connsiteX4" fmla="*/ 104776 w 369095"/>
                    <a:gd name="connsiteY4" fmla="*/ 0 h 258763"/>
                    <a:gd name="connsiteX0" fmla="*/ 104776 w 369095"/>
                    <a:gd name="connsiteY0" fmla="*/ 0 h 258763"/>
                    <a:gd name="connsiteX1" fmla="*/ 369095 w 369095"/>
                    <a:gd name="connsiteY1" fmla="*/ 150019 h 258763"/>
                    <a:gd name="connsiteX2" fmla="*/ 309564 w 369095"/>
                    <a:gd name="connsiteY2" fmla="*/ 258763 h 258763"/>
                    <a:gd name="connsiteX3" fmla="*/ 0 w 369095"/>
                    <a:gd name="connsiteY3" fmla="*/ 139700 h 258763"/>
                    <a:gd name="connsiteX4" fmla="*/ 104776 w 369095"/>
                    <a:gd name="connsiteY4" fmla="*/ 0 h 258763"/>
                    <a:gd name="connsiteX0" fmla="*/ 104776 w 369095"/>
                    <a:gd name="connsiteY0" fmla="*/ 0 h 206375"/>
                    <a:gd name="connsiteX1" fmla="*/ 369095 w 369095"/>
                    <a:gd name="connsiteY1" fmla="*/ 150019 h 206375"/>
                    <a:gd name="connsiteX2" fmla="*/ 230983 w 369095"/>
                    <a:gd name="connsiteY2" fmla="*/ 206375 h 206375"/>
                    <a:gd name="connsiteX3" fmla="*/ 0 w 369095"/>
                    <a:gd name="connsiteY3" fmla="*/ 139700 h 206375"/>
                    <a:gd name="connsiteX4" fmla="*/ 104776 w 369095"/>
                    <a:gd name="connsiteY4" fmla="*/ 0 h 206375"/>
                    <a:gd name="connsiteX0" fmla="*/ 104776 w 369095"/>
                    <a:gd name="connsiteY0" fmla="*/ 0 h 261144"/>
                    <a:gd name="connsiteX1" fmla="*/ 369095 w 369095"/>
                    <a:gd name="connsiteY1" fmla="*/ 150019 h 261144"/>
                    <a:gd name="connsiteX2" fmla="*/ 278608 w 369095"/>
                    <a:gd name="connsiteY2" fmla="*/ 261144 h 261144"/>
                    <a:gd name="connsiteX3" fmla="*/ 0 w 369095"/>
                    <a:gd name="connsiteY3" fmla="*/ 139700 h 261144"/>
                    <a:gd name="connsiteX4" fmla="*/ 104776 w 369095"/>
                    <a:gd name="connsiteY4" fmla="*/ 0 h 261144"/>
                    <a:gd name="connsiteX0" fmla="*/ 104776 w 369095"/>
                    <a:gd name="connsiteY0" fmla="*/ 0 h 263525"/>
                    <a:gd name="connsiteX1" fmla="*/ 369095 w 369095"/>
                    <a:gd name="connsiteY1" fmla="*/ 150019 h 263525"/>
                    <a:gd name="connsiteX2" fmla="*/ 271464 w 369095"/>
                    <a:gd name="connsiteY2" fmla="*/ 263525 h 263525"/>
                    <a:gd name="connsiteX3" fmla="*/ 0 w 369095"/>
                    <a:gd name="connsiteY3" fmla="*/ 139700 h 263525"/>
                    <a:gd name="connsiteX4" fmla="*/ 104776 w 369095"/>
                    <a:gd name="connsiteY4" fmla="*/ 0 h 263525"/>
                    <a:gd name="connsiteX0" fmla="*/ 104776 w 302420"/>
                    <a:gd name="connsiteY0" fmla="*/ 0 h 263525"/>
                    <a:gd name="connsiteX1" fmla="*/ 302420 w 302420"/>
                    <a:gd name="connsiteY1" fmla="*/ 78581 h 263525"/>
                    <a:gd name="connsiteX2" fmla="*/ 271464 w 302420"/>
                    <a:gd name="connsiteY2" fmla="*/ 263525 h 263525"/>
                    <a:gd name="connsiteX3" fmla="*/ 0 w 302420"/>
                    <a:gd name="connsiteY3" fmla="*/ 139700 h 263525"/>
                    <a:gd name="connsiteX4" fmla="*/ 104776 w 302420"/>
                    <a:gd name="connsiteY4" fmla="*/ 0 h 263525"/>
                    <a:gd name="connsiteX0" fmla="*/ 104776 w 354807"/>
                    <a:gd name="connsiteY0" fmla="*/ 0 h 263525"/>
                    <a:gd name="connsiteX1" fmla="*/ 354807 w 354807"/>
                    <a:gd name="connsiteY1" fmla="*/ 135731 h 263525"/>
                    <a:gd name="connsiteX2" fmla="*/ 271464 w 354807"/>
                    <a:gd name="connsiteY2" fmla="*/ 263525 h 263525"/>
                    <a:gd name="connsiteX3" fmla="*/ 0 w 354807"/>
                    <a:gd name="connsiteY3" fmla="*/ 139700 h 263525"/>
                    <a:gd name="connsiteX4" fmla="*/ 104776 w 354807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00039"/>
                    <a:gd name="connsiteY0" fmla="*/ 0 h 263525"/>
                    <a:gd name="connsiteX1" fmla="*/ 300039 w 300039"/>
                    <a:gd name="connsiteY1" fmla="*/ 97631 h 263525"/>
                    <a:gd name="connsiteX2" fmla="*/ 271464 w 300039"/>
                    <a:gd name="connsiteY2" fmla="*/ 263525 h 263525"/>
                    <a:gd name="connsiteX3" fmla="*/ 0 w 300039"/>
                    <a:gd name="connsiteY3" fmla="*/ 139700 h 263525"/>
                    <a:gd name="connsiteX4" fmla="*/ 104776 w 300039"/>
                    <a:gd name="connsiteY4" fmla="*/ 0 h 263525"/>
                    <a:gd name="connsiteX0" fmla="*/ 104776 w 352427"/>
                    <a:gd name="connsiteY0" fmla="*/ 0 h 263525"/>
                    <a:gd name="connsiteX1" fmla="*/ 352427 w 352427"/>
                    <a:gd name="connsiteY1" fmla="*/ 142874 h 263525"/>
                    <a:gd name="connsiteX2" fmla="*/ 271464 w 352427"/>
                    <a:gd name="connsiteY2" fmla="*/ 263525 h 263525"/>
                    <a:gd name="connsiteX3" fmla="*/ 0 w 352427"/>
                    <a:gd name="connsiteY3" fmla="*/ 139700 h 263525"/>
                    <a:gd name="connsiteX4" fmla="*/ 104776 w 352427"/>
                    <a:gd name="connsiteY4" fmla="*/ 0 h 263525"/>
                    <a:gd name="connsiteX0" fmla="*/ 104776 w 352427"/>
                    <a:gd name="connsiteY0" fmla="*/ 0 h 263525"/>
                    <a:gd name="connsiteX1" fmla="*/ 352427 w 352427"/>
                    <a:gd name="connsiteY1" fmla="*/ 142874 h 263525"/>
                    <a:gd name="connsiteX2" fmla="*/ 271464 w 352427"/>
                    <a:gd name="connsiteY2" fmla="*/ 263525 h 263525"/>
                    <a:gd name="connsiteX3" fmla="*/ 0 w 352427"/>
                    <a:gd name="connsiteY3" fmla="*/ 139700 h 263525"/>
                    <a:gd name="connsiteX4" fmla="*/ 104776 w 352427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322"/>
                    <a:gd name="connsiteY0" fmla="*/ 0 h 258762"/>
                    <a:gd name="connsiteX1" fmla="*/ 345283 w 345322"/>
                    <a:gd name="connsiteY1" fmla="*/ 135730 h 258762"/>
                    <a:gd name="connsiteX2" fmla="*/ 266702 w 345322"/>
                    <a:gd name="connsiteY2" fmla="*/ 258762 h 258762"/>
                    <a:gd name="connsiteX3" fmla="*/ 0 w 345322"/>
                    <a:gd name="connsiteY3" fmla="*/ 142081 h 258762"/>
                    <a:gd name="connsiteX4" fmla="*/ 107157 w 345322"/>
                    <a:gd name="connsiteY4" fmla="*/ 0 h 258762"/>
                    <a:gd name="connsiteX0" fmla="*/ 107157 w 345321"/>
                    <a:gd name="connsiteY0" fmla="*/ 0 h 258762"/>
                    <a:gd name="connsiteX1" fmla="*/ 345283 w 345321"/>
                    <a:gd name="connsiteY1" fmla="*/ 135730 h 258762"/>
                    <a:gd name="connsiteX2" fmla="*/ 264321 w 345321"/>
                    <a:gd name="connsiteY2" fmla="*/ 258762 h 258762"/>
                    <a:gd name="connsiteX3" fmla="*/ 0 w 345321"/>
                    <a:gd name="connsiteY3" fmla="*/ 142081 h 258762"/>
                    <a:gd name="connsiteX4" fmla="*/ 107157 w 345321"/>
                    <a:gd name="connsiteY4" fmla="*/ 0 h 258762"/>
                    <a:gd name="connsiteX0" fmla="*/ 107157 w 345319"/>
                    <a:gd name="connsiteY0" fmla="*/ 0 h 258762"/>
                    <a:gd name="connsiteX1" fmla="*/ 345283 w 345319"/>
                    <a:gd name="connsiteY1" fmla="*/ 135730 h 258762"/>
                    <a:gd name="connsiteX2" fmla="*/ 264321 w 345319"/>
                    <a:gd name="connsiteY2" fmla="*/ 258762 h 258762"/>
                    <a:gd name="connsiteX3" fmla="*/ 0 w 345319"/>
                    <a:gd name="connsiteY3" fmla="*/ 142081 h 258762"/>
                    <a:gd name="connsiteX4" fmla="*/ 107157 w 345319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2394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2394 w 345283"/>
                    <a:gd name="connsiteY4" fmla="*/ 0 h 258762"/>
                    <a:gd name="connsiteX0" fmla="*/ 102394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2394 w 345283"/>
                    <a:gd name="connsiteY4" fmla="*/ 0 h 258762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92869 w 335758"/>
                    <a:gd name="connsiteY0" fmla="*/ 0 h 261143"/>
                    <a:gd name="connsiteX1" fmla="*/ 335758 w 335758"/>
                    <a:gd name="connsiteY1" fmla="*/ 138111 h 261143"/>
                    <a:gd name="connsiteX2" fmla="*/ 254796 w 335758"/>
                    <a:gd name="connsiteY2" fmla="*/ 261143 h 261143"/>
                    <a:gd name="connsiteX3" fmla="*/ 0 w 335758"/>
                    <a:gd name="connsiteY3" fmla="*/ 134937 h 261143"/>
                    <a:gd name="connsiteX4" fmla="*/ 92869 w 335758"/>
                    <a:gd name="connsiteY4" fmla="*/ 0 h 261143"/>
                    <a:gd name="connsiteX0" fmla="*/ 92869 w 335758"/>
                    <a:gd name="connsiteY0" fmla="*/ 0 h 261143"/>
                    <a:gd name="connsiteX1" fmla="*/ 335758 w 335758"/>
                    <a:gd name="connsiteY1" fmla="*/ 138111 h 261143"/>
                    <a:gd name="connsiteX2" fmla="*/ 254796 w 335758"/>
                    <a:gd name="connsiteY2" fmla="*/ 261143 h 261143"/>
                    <a:gd name="connsiteX3" fmla="*/ 0 w 335758"/>
                    <a:gd name="connsiteY3" fmla="*/ 132556 h 261143"/>
                    <a:gd name="connsiteX4" fmla="*/ 92869 w 335758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42082 h 261143"/>
                    <a:gd name="connsiteX4" fmla="*/ 90488 w 333377"/>
                    <a:gd name="connsiteY4" fmla="*/ 0 h 26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77" h="261143">
                      <a:moveTo>
                        <a:pt x="90488" y="0"/>
                      </a:moveTo>
                      <a:cubicBezTo>
                        <a:pt x="180182" y="38099"/>
                        <a:pt x="284165" y="100011"/>
                        <a:pt x="333377" y="138111"/>
                      </a:cubicBezTo>
                      <a:cubicBezTo>
                        <a:pt x="325440" y="214840"/>
                        <a:pt x="284164" y="246326"/>
                        <a:pt x="252415" y="261143"/>
                      </a:cubicBezTo>
                      <a:cubicBezTo>
                        <a:pt x="202408" y="250824"/>
                        <a:pt x="107158" y="197645"/>
                        <a:pt x="0" y="142082"/>
                      </a:cubicBezTo>
                      <a:cubicBezTo>
                        <a:pt x="63500" y="155047"/>
                        <a:pt x="98426" y="48949"/>
                        <a:pt x="90488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4" name="Rectangle 16"/>
                <p:cNvSpPr/>
                <p:nvPr/>
              </p:nvSpPr>
              <p:spPr>
                <a:xfrm rot="1545906" flipH="1">
                  <a:off x="5620765" y="3140350"/>
                  <a:ext cx="143209" cy="155806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37"/>
                    <a:gd name="connsiteY0" fmla="*/ 0 h 182561"/>
                    <a:gd name="connsiteX1" fmla="*/ 164308 w 164637"/>
                    <a:gd name="connsiteY1" fmla="*/ 47624 h 182561"/>
                    <a:gd name="connsiteX2" fmla="*/ 69059 w 164637"/>
                    <a:gd name="connsiteY2" fmla="*/ 182561 h 182561"/>
                    <a:gd name="connsiteX3" fmla="*/ 0 w 164637"/>
                    <a:gd name="connsiteY3" fmla="*/ 139699 h 182561"/>
                    <a:gd name="connsiteX4" fmla="*/ 73823 w 164637"/>
                    <a:gd name="connsiteY4" fmla="*/ 0 h 182561"/>
                    <a:gd name="connsiteX0" fmla="*/ 73823 w 164623"/>
                    <a:gd name="connsiteY0" fmla="*/ 0 h 182561"/>
                    <a:gd name="connsiteX1" fmla="*/ 164308 w 164623"/>
                    <a:gd name="connsiteY1" fmla="*/ 47624 h 182561"/>
                    <a:gd name="connsiteX2" fmla="*/ 69059 w 164623"/>
                    <a:gd name="connsiteY2" fmla="*/ 182561 h 182561"/>
                    <a:gd name="connsiteX3" fmla="*/ 0 w 164623"/>
                    <a:gd name="connsiteY3" fmla="*/ 139699 h 182561"/>
                    <a:gd name="connsiteX4" fmla="*/ 73823 w 164623"/>
                    <a:gd name="connsiteY4" fmla="*/ 0 h 182561"/>
                    <a:gd name="connsiteX0" fmla="*/ 73823 w 164577"/>
                    <a:gd name="connsiteY0" fmla="*/ 0 h 182561"/>
                    <a:gd name="connsiteX1" fmla="*/ 164308 w 164577"/>
                    <a:gd name="connsiteY1" fmla="*/ 47624 h 182561"/>
                    <a:gd name="connsiteX2" fmla="*/ 69059 w 164577"/>
                    <a:gd name="connsiteY2" fmla="*/ 182561 h 182561"/>
                    <a:gd name="connsiteX3" fmla="*/ 0 w 164577"/>
                    <a:gd name="connsiteY3" fmla="*/ 139699 h 182561"/>
                    <a:gd name="connsiteX4" fmla="*/ 73823 w 164577"/>
                    <a:gd name="connsiteY4" fmla="*/ 0 h 182561"/>
                    <a:gd name="connsiteX0" fmla="*/ 73823 w 164577"/>
                    <a:gd name="connsiteY0" fmla="*/ 0 h 182561"/>
                    <a:gd name="connsiteX1" fmla="*/ 164308 w 164577"/>
                    <a:gd name="connsiteY1" fmla="*/ 47624 h 182561"/>
                    <a:gd name="connsiteX2" fmla="*/ 69059 w 164577"/>
                    <a:gd name="connsiteY2" fmla="*/ 182561 h 182561"/>
                    <a:gd name="connsiteX3" fmla="*/ 0 w 164577"/>
                    <a:gd name="connsiteY3" fmla="*/ 139699 h 182561"/>
                    <a:gd name="connsiteX4" fmla="*/ 73823 w 164577"/>
                    <a:gd name="connsiteY4" fmla="*/ 0 h 182561"/>
                    <a:gd name="connsiteX0" fmla="*/ 71442 w 162196"/>
                    <a:gd name="connsiteY0" fmla="*/ 0 h 182561"/>
                    <a:gd name="connsiteX1" fmla="*/ 161927 w 162196"/>
                    <a:gd name="connsiteY1" fmla="*/ 47624 h 182561"/>
                    <a:gd name="connsiteX2" fmla="*/ 66678 w 162196"/>
                    <a:gd name="connsiteY2" fmla="*/ 182561 h 182561"/>
                    <a:gd name="connsiteX3" fmla="*/ 0 w 162196"/>
                    <a:gd name="connsiteY3" fmla="*/ 142030 h 182561"/>
                    <a:gd name="connsiteX4" fmla="*/ 71442 w 162196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6205 w 169330"/>
                    <a:gd name="connsiteY0" fmla="*/ 0 h 182561"/>
                    <a:gd name="connsiteX1" fmla="*/ 169071 w 169330"/>
                    <a:gd name="connsiteY1" fmla="*/ 45293 h 182561"/>
                    <a:gd name="connsiteX2" fmla="*/ 71441 w 169330"/>
                    <a:gd name="connsiteY2" fmla="*/ 182561 h 182561"/>
                    <a:gd name="connsiteX3" fmla="*/ 0 w 169330"/>
                    <a:gd name="connsiteY3" fmla="*/ 142030 h 182561"/>
                    <a:gd name="connsiteX4" fmla="*/ 76205 w 169330"/>
                    <a:gd name="connsiteY4" fmla="*/ 0 h 182561"/>
                    <a:gd name="connsiteX0" fmla="*/ 78586 w 171711"/>
                    <a:gd name="connsiteY0" fmla="*/ 0 h 182561"/>
                    <a:gd name="connsiteX1" fmla="*/ 171452 w 171711"/>
                    <a:gd name="connsiteY1" fmla="*/ 45293 h 182561"/>
                    <a:gd name="connsiteX2" fmla="*/ 73822 w 171711"/>
                    <a:gd name="connsiteY2" fmla="*/ 182561 h 182561"/>
                    <a:gd name="connsiteX3" fmla="*/ 0 w 171711"/>
                    <a:gd name="connsiteY3" fmla="*/ 142030 h 182561"/>
                    <a:gd name="connsiteX4" fmla="*/ 78586 w 171711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2" h="182561">
                      <a:moveTo>
                        <a:pt x="78586" y="0"/>
                      </a:moveTo>
                      <a:cubicBezTo>
                        <a:pt x="124624" y="20200"/>
                        <a:pt x="125415" y="22866"/>
                        <a:pt x="171452" y="45293"/>
                      </a:cubicBezTo>
                      <a:cubicBezTo>
                        <a:pt x="154783" y="155746"/>
                        <a:pt x="109540" y="176273"/>
                        <a:pt x="73822" y="182561"/>
                      </a:cubicBezTo>
                      <a:cubicBezTo>
                        <a:pt x="48421" y="168274"/>
                        <a:pt x="27783" y="156317"/>
                        <a:pt x="0" y="142030"/>
                      </a:cubicBezTo>
                      <a:cubicBezTo>
                        <a:pt x="61118" y="166377"/>
                        <a:pt x="107953" y="22773"/>
                        <a:pt x="78586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5" name="Rectangle 16"/>
                <p:cNvSpPr/>
                <p:nvPr/>
              </p:nvSpPr>
              <p:spPr>
                <a:xfrm rot="1545906" flipH="1">
                  <a:off x="5790121" y="3143551"/>
                  <a:ext cx="103480" cy="14695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9045 w 124287"/>
                    <a:gd name="connsiteY0" fmla="*/ 0 h 173036"/>
                    <a:gd name="connsiteX1" fmla="*/ 124287 w 124287"/>
                    <a:gd name="connsiteY1" fmla="*/ 21430 h 173036"/>
                    <a:gd name="connsiteX2" fmla="*/ 45706 w 124287"/>
                    <a:gd name="connsiteY2" fmla="*/ 173036 h 173036"/>
                    <a:gd name="connsiteX3" fmla="*/ 460 w 124287"/>
                    <a:gd name="connsiteY3" fmla="*/ 149224 h 173036"/>
                    <a:gd name="connsiteX4" fmla="*/ 79045 w 12428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7627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7627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83347 w 128589"/>
                    <a:gd name="connsiteY0" fmla="*/ 0 h 173036"/>
                    <a:gd name="connsiteX1" fmla="*/ 128589 w 128589"/>
                    <a:gd name="connsiteY1" fmla="*/ 21430 h 173036"/>
                    <a:gd name="connsiteX2" fmla="*/ 52389 w 128589"/>
                    <a:gd name="connsiteY2" fmla="*/ 173036 h 173036"/>
                    <a:gd name="connsiteX3" fmla="*/ 0 w 128589"/>
                    <a:gd name="connsiteY3" fmla="*/ 151606 h 173036"/>
                    <a:gd name="connsiteX4" fmla="*/ 83347 w 128589"/>
                    <a:gd name="connsiteY4" fmla="*/ 0 h 173036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80179"/>
                    <a:gd name="connsiteX1" fmla="*/ 128589 w 128589"/>
                    <a:gd name="connsiteY1" fmla="*/ 21430 h 180179"/>
                    <a:gd name="connsiteX2" fmla="*/ 54770 w 128589"/>
                    <a:gd name="connsiteY2" fmla="*/ 180179 h 180179"/>
                    <a:gd name="connsiteX3" fmla="*/ 0 w 128589"/>
                    <a:gd name="connsiteY3" fmla="*/ 151606 h 180179"/>
                    <a:gd name="connsiteX4" fmla="*/ 83347 w 128589"/>
                    <a:gd name="connsiteY4" fmla="*/ 0 h 180179"/>
                    <a:gd name="connsiteX0" fmla="*/ 83347 w 128589"/>
                    <a:gd name="connsiteY0" fmla="*/ 0 h 180179"/>
                    <a:gd name="connsiteX1" fmla="*/ 128589 w 128589"/>
                    <a:gd name="connsiteY1" fmla="*/ 21430 h 180179"/>
                    <a:gd name="connsiteX2" fmla="*/ 54770 w 128589"/>
                    <a:gd name="connsiteY2" fmla="*/ 180179 h 180179"/>
                    <a:gd name="connsiteX3" fmla="*/ 0 w 128589"/>
                    <a:gd name="connsiteY3" fmla="*/ 151606 h 180179"/>
                    <a:gd name="connsiteX4" fmla="*/ 83347 w 128589"/>
                    <a:gd name="connsiteY4" fmla="*/ 0 h 180179"/>
                    <a:gd name="connsiteX0" fmla="*/ 78584 w 123826"/>
                    <a:gd name="connsiteY0" fmla="*/ 0 h 180179"/>
                    <a:gd name="connsiteX1" fmla="*/ 123826 w 123826"/>
                    <a:gd name="connsiteY1" fmla="*/ 21430 h 180179"/>
                    <a:gd name="connsiteX2" fmla="*/ 50007 w 123826"/>
                    <a:gd name="connsiteY2" fmla="*/ 180179 h 180179"/>
                    <a:gd name="connsiteX3" fmla="*/ 0 w 123826"/>
                    <a:gd name="connsiteY3" fmla="*/ 153987 h 180179"/>
                    <a:gd name="connsiteX4" fmla="*/ 78584 w 123826"/>
                    <a:gd name="connsiteY4" fmla="*/ 0 h 180179"/>
                    <a:gd name="connsiteX0" fmla="*/ 78584 w 123826"/>
                    <a:gd name="connsiteY0" fmla="*/ 0 h 180179"/>
                    <a:gd name="connsiteX1" fmla="*/ 123826 w 123826"/>
                    <a:gd name="connsiteY1" fmla="*/ 21430 h 180179"/>
                    <a:gd name="connsiteX2" fmla="*/ 50007 w 123826"/>
                    <a:gd name="connsiteY2" fmla="*/ 180179 h 180179"/>
                    <a:gd name="connsiteX3" fmla="*/ 0 w 123826"/>
                    <a:gd name="connsiteY3" fmla="*/ 153987 h 180179"/>
                    <a:gd name="connsiteX4" fmla="*/ 78584 w 123826"/>
                    <a:gd name="connsiteY4" fmla="*/ 0 h 180179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8578"/>
                    <a:gd name="connsiteY0" fmla="*/ 0 h 177798"/>
                    <a:gd name="connsiteX1" fmla="*/ 123826 w 128578"/>
                    <a:gd name="connsiteY1" fmla="*/ 21430 h 177798"/>
                    <a:gd name="connsiteX2" fmla="*/ 42863 w 128578"/>
                    <a:gd name="connsiteY2" fmla="*/ 177798 h 177798"/>
                    <a:gd name="connsiteX3" fmla="*/ 0 w 128578"/>
                    <a:gd name="connsiteY3" fmla="*/ 153987 h 177798"/>
                    <a:gd name="connsiteX4" fmla="*/ 78584 w 128578"/>
                    <a:gd name="connsiteY4" fmla="*/ 0 h 177798"/>
                    <a:gd name="connsiteX0" fmla="*/ 78584 w 127757"/>
                    <a:gd name="connsiteY0" fmla="*/ 0 h 177798"/>
                    <a:gd name="connsiteX1" fmla="*/ 123826 w 127757"/>
                    <a:gd name="connsiteY1" fmla="*/ 21430 h 177798"/>
                    <a:gd name="connsiteX2" fmla="*/ 42863 w 127757"/>
                    <a:gd name="connsiteY2" fmla="*/ 177798 h 177798"/>
                    <a:gd name="connsiteX3" fmla="*/ 0 w 127757"/>
                    <a:gd name="connsiteY3" fmla="*/ 153987 h 177798"/>
                    <a:gd name="connsiteX4" fmla="*/ 78584 w 127757"/>
                    <a:gd name="connsiteY4" fmla="*/ 0 h 177798"/>
                    <a:gd name="connsiteX0" fmla="*/ 78584 w 129427"/>
                    <a:gd name="connsiteY0" fmla="*/ 0 h 177798"/>
                    <a:gd name="connsiteX1" fmla="*/ 123826 w 129427"/>
                    <a:gd name="connsiteY1" fmla="*/ 21430 h 177798"/>
                    <a:gd name="connsiteX2" fmla="*/ 42863 w 129427"/>
                    <a:gd name="connsiteY2" fmla="*/ 177798 h 177798"/>
                    <a:gd name="connsiteX3" fmla="*/ 0 w 129427"/>
                    <a:gd name="connsiteY3" fmla="*/ 153987 h 177798"/>
                    <a:gd name="connsiteX4" fmla="*/ 78584 w 129427"/>
                    <a:gd name="connsiteY4" fmla="*/ 0 h 177798"/>
                    <a:gd name="connsiteX0" fmla="*/ 78584 w 129427"/>
                    <a:gd name="connsiteY0" fmla="*/ 0 h 177798"/>
                    <a:gd name="connsiteX1" fmla="*/ 123826 w 129427"/>
                    <a:gd name="connsiteY1" fmla="*/ 21430 h 177798"/>
                    <a:gd name="connsiteX2" fmla="*/ 42863 w 129427"/>
                    <a:gd name="connsiteY2" fmla="*/ 177798 h 177798"/>
                    <a:gd name="connsiteX3" fmla="*/ 0 w 129427"/>
                    <a:gd name="connsiteY3" fmla="*/ 153987 h 177798"/>
                    <a:gd name="connsiteX4" fmla="*/ 78584 w 129427"/>
                    <a:gd name="connsiteY4" fmla="*/ 0 h 177798"/>
                    <a:gd name="connsiteX0" fmla="*/ 78584 w 129620"/>
                    <a:gd name="connsiteY0" fmla="*/ 0 h 178197"/>
                    <a:gd name="connsiteX1" fmla="*/ 123826 w 129620"/>
                    <a:gd name="connsiteY1" fmla="*/ 21430 h 178197"/>
                    <a:gd name="connsiteX2" fmla="*/ 42863 w 129620"/>
                    <a:gd name="connsiteY2" fmla="*/ 177798 h 178197"/>
                    <a:gd name="connsiteX3" fmla="*/ 0 w 129620"/>
                    <a:gd name="connsiteY3" fmla="*/ 153987 h 178197"/>
                    <a:gd name="connsiteX4" fmla="*/ 78584 w 129620"/>
                    <a:gd name="connsiteY4" fmla="*/ 0 h 178197"/>
                    <a:gd name="connsiteX0" fmla="*/ 78584 w 130038"/>
                    <a:gd name="connsiteY0" fmla="*/ 0 h 177798"/>
                    <a:gd name="connsiteX1" fmla="*/ 123826 w 130038"/>
                    <a:gd name="connsiteY1" fmla="*/ 21430 h 177798"/>
                    <a:gd name="connsiteX2" fmla="*/ 42863 w 130038"/>
                    <a:gd name="connsiteY2" fmla="*/ 177798 h 177798"/>
                    <a:gd name="connsiteX3" fmla="*/ 0 w 130038"/>
                    <a:gd name="connsiteY3" fmla="*/ 153987 h 177798"/>
                    <a:gd name="connsiteX4" fmla="*/ 78584 w 130038"/>
                    <a:gd name="connsiteY4" fmla="*/ 0 h 177798"/>
                    <a:gd name="connsiteX0" fmla="*/ 78584 w 127420"/>
                    <a:gd name="connsiteY0" fmla="*/ 0 h 177798"/>
                    <a:gd name="connsiteX1" fmla="*/ 123826 w 127420"/>
                    <a:gd name="connsiteY1" fmla="*/ 21430 h 177798"/>
                    <a:gd name="connsiteX2" fmla="*/ 42863 w 127420"/>
                    <a:gd name="connsiteY2" fmla="*/ 177798 h 177798"/>
                    <a:gd name="connsiteX3" fmla="*/ 0 w 127420"/>
                    <a:gd name="connsiteY3" fmla="*/ 153987 h 177798"/>
                    <a:gd name="connsiteX4" fmla="*/ 78584 w 127420"/>
                    <a:gd name="connsiteY4" fmla="*/ 0 h 177798"/>
                    <a:gd name="connsiteX0" fmla="*/ 78584 w 127595"/>
                    <a:gd name="connsiteY0" fmla="*/ 0 h 177798"/>
                    <a:gd name="connsiteX1" fmla="*/ 123826 w 127595"/>
                    <a:gd name="connsiteY1" fmla="*/ 21430 h 177798"/>
                    <a:gd name="connsiteX2" fmla="*/ 42863 w 127595"/>
                    <a:gd name="connsiteY2" fmla="*/ 177798 h 177798"/>
                    <a:gd name="connsiteX3" fmla="*/ 0 w 127595"/>
                    <a:gd name="connsiteY3" fmla="*/ 153987 h 177798"/>
                    <a:gd name="connsiteX4" fmla="*/ 78584 w 127595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74856 w 124024"/>
                    <a:gd name="connsiteY0" fmla="*/ 0 h 175934"/>
                    <a:gd name="connsiteX1" fmla="*/ 120098 w 124024"/>
                    <a:gd name="connsiteY1" fmla="*/ 21430 h 175934"/>
                    <a:gd name="connsiteX2" fmla="*/ 40999 w 124024"/>
                    <a:gd name="connsiteY2" fmla="*/ 175934 h 175934"/>
                    <a:gd name="connsiteX3" fmla="*/ 0 w 124024"/>
                    <a:gd name="connsiteY3" fmla="*/ 159579 h 175934"/>
                    <a:gd name="connsiteX4" fmla="*/ 74856 w 124024"/>
                    <a:gd name="connsiteY4" fmla="*/ 0 h 175934"/>
                    <a:gd name="connsiteX0" fmla="*/ 74856 w 124376"/>
                    <a:gd name="connsiteY0" fmla="*/ 0 h 177799"/>
                    <a:gd name="connsiteX1" fmla="*/ 120098 w 124376"/>
                    <a:gd name="connsiteY1" fmla="*/ 21430 h 177799"/>
                    <a:gd name="connsiteX2" fmla="*/ 44727 w 124376"/>
                    <a:gd name="connsiteY2" fmla="*/ 177799 h 177799"/>
                    <a:gd name="connsiteX3" fmla="*/ 0 w 124376"/>
                    <a:gd name="connsiteY3" fmla="*/ 159579 h 177799"/>
                    <a:gd name="connsiteX4" fmla="*/ 74856 w 124376"/>
                    <a:gd name="connsiteY4" fmla="*/ 0 h 177799"/>
                    <a:gd name="connsiteX0" fmla="*/ 74856 w 124376"/>
                    <a:gd name="connsiteY0" fmla="*/ 0 h 177799"/>
                    <a:gd name="connsiteX1" fmla="*/ 120098 w 124376"/>
                    <a:gd name="connsiteY1" fmla="*/ 21430 h 177799"/>
                    <a:gd name="connsiteX2" fmla="*/ 44727 w 124376"/>
                    <a:gd name="connsiteY2" fmla="*/ 177799 h 177799"/>
                    <a:gd name="connsiteX3" fmla="*/ 0 w 124376"/>
                    <a:gd name="connsiteY3" fmla="*/ 159579 h 177799"/>
                    <a:gd name="connsiteX4" fmla="*/ 74856 w 124376"/>
                    <a:gd name="connsiteY4" fmla="*/ 0 h 177799"/>
                    <a:gd name="connsiteX0" fmla="*/ 74856 w 124194"/>
                    <a:gd name="connsiteY0" fmla="*/ 0 h 175934"/>
                    <a:gd name="connsiteX1" fmla="*/ 120098 w 124194"/>
                    <a:gd name="connsiteY1" fmla="*/ 21430 h 175934"/>
                    <a:gd name="connsiteX2" fmla="*/ 42863 w 124194"/>
                    <a:gd name="connsiteY2" fmla="*/ 175934 h 175934"/>
                    <a:gd name="connsiteX3" fmla="*/ 0 w 124194"/>
                    <a:gd name="connsiteY3" fmla="*/ 159579 h 175934"/>
                    <a:gd name="connsiteX4" fmla="*/ 74856 w 124194"/>
                    <a:gd name="connsiteY4" fmla="*/ 0 h 175934"/>
                    <a:gd name="connsiteX0" fmla="*/ 74856 w 124194"/>
                    <a:gd name="connsiteY0" fmla="*/ 0 h 175934"/>
                    <a:gd name="connsiteX1" fmla="*/ 120098 w 124194"/>
                    <a:gd name="connsiteY1" fmla="*/ 21430 h 175934"/>
                    <a:gd name="connsiteX2" fmla="*/ 42863 w 124194"/>
                    <a:gd name="connsiteY2" fmla="*/ 175934 h 175934"/>
                    <a:gd name="connsiteX3" fmla="*/ 0 w 124194"/>
                    <a:gd name="connsiteY3" fmla="*/ 159579 h 175934"/>
                    <a:gd name="connsiteX4" fmla="*/ 74856 w 124194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887"/>
                    <a:gd name="connsiteY0" fmla="*/ 0 h 175934"/>
                    <a:gd name="connsiteX1" fmla="*/ 120098 w 123887"/>
                    <a:gd name="connsiteY1" fmla="*/ 21430 h 175934"/>
                    <a:gd name="connsiteX2" fmla="*/ 42863 w 123887"/>
                    <a:gd name="connsiteY2" fmla="*/ 175934 h 175934"/>
                    <a:gd name="connsiteX3" fmla="*/ 0 w 123887"/>
                    <a:gd name="connsiteY3" fmla="*/ 159579 h 175934"/>
                    <a:gd name="connsiteX4" fmla="*/ 74856 w 123887"/>
                    <a:gd name="connsiteY4" fmla="*/ 0 h 17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87" h="175934">
                      <a:moveTo>
                        <a:pt x="74856" y="0"/>
                      </a:moveTo>
                      <a:cubicBezTo>
                        <a:pt x="99464" y="13530"/>
                        <a:pt x="96839" y="12458"/>
                        <a:pt x="120098" y="21430"/>
                      </a:cubicBezTo>
                      <a:cubicBezTo>
                        <a:pt x="134386" y="72758"/>
                        <a:pt x="108192" y="165398"/>
                        <a:pt x="42863" y="175934"/>
                      </a:cubicBezTo>
                      <a:cubicBezTo>
                        <a:pt x="23019" y="167995"/>
                        <a:pt x="19845" y="167208"/>
                        <a:pt x="0" y="159579"/>
                      </a:cubicBezTo>
                      <a:cubicBezTo>
                        <a:pt x="61119" y="140000"/>
                        <a:pt x="85172" y="60062"/>
                        <a:pt x="74856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6" name="Rectangle 16"/>
                <p:cNvSpPr/>
                <p:nvPr/>
              </p:nvSpPr>
              <p:spPr>
                <a:xfrm rot="1545906" flipH="1">
                  <a:off x="6051604" y="3140499"/>
                  <a:ext cx="154502" cy="169494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781"/>
                    <a:gd name="connsiteY0" fmla="*/ 0 h 201611"/>
                    <a:gd name="connsiteX1" fmla="*/ 180977 w 181781"/>
                    <a:gd name="connsiteY1" fmla="*/ 59530 h 201611"/>
                    <a:gd name="connsiteX2" fmla="*/ 104778 w 181781"/>
                    <a:gd name="connsiteY2" fmla="*/ 201611 h 201611"/>
                    <a:gd name="connsiteX3" fmla="*/ 0 w 181781"/>
                    <a:gd name="connsiteY3" fmla="*/ 151605 h 201611"/>
                    <a:gd name="connsiteX4" fmla="*/ 71442 w 181781"/>
                    <a:gd name="connsiteY4" fmla="*/ 0 h 201611"/>
                    <a:gd name="connsiteX0" fmla="*/ 71442 w 185660"/>
                    <a:gd name="connsiteY0" fmla="*/ 0 h 201611"/>
                    <a:gd name="connsiteX1" fmla="*/ 180977 w 185660"/>
                    <a:gd name="connsiteY1" fmla="*/ 59530 h 201611"/>
                    <a:gd name="connsiteX2" fmla="*/ 104778 w 185660"/>
                    <a:gd name="connsiteY2" fmla="*/ 201611 h 201611"/>
                    <a:gd name="connsiteX3" fmla="*/ 0 w 185660"/>
                    <a:gd name="connsiteY3" fmla="*/ 151605 h 201611"/>
                    <a:gd name="connsiteX4" fmla="*/ 71442 w 185660"/>
                    <a:gd name="connsiteY4" fmla="*/ 0 h 201611"/>
                    <a:gd name="connsiteX0" fmla="*/ 71442 w 183178"/>
                    <a:gd name="connsiteY0" fmla="*/ 0 h 201611"/>
                    <a:gd name="connsiteX1" fmla="*/ 180977 w 183178"/>
                    <a:gd name="connsiteY1" fmla="*/ 59530 h 201611"/>
                    <a:gd name="connsiteX2" fmla="*/ 104778 w 183178"/>
                    <a:gd name="connsiteY2" fmla="*/ 201611 h 201611"/>
                    <a:gd name="connsiteX3" fmla="*/ 0 w 183178"/>
                    <a:gd name="connsiteY3" fmla="*/ 151605 h 201611"/>
                    <a:gd name="connsiteX4" fmla="*/ 71442 w 183178"/>
                    <a:gd name="connsiteY4" fmla="*/ 0 h 201611"/>
                    <a:gd name="connsiteX0" fmla="*/ 73766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73766 w 183178"/>
                    <a:gd name="connsiteY4" fmla="*/ 0 h 169276"/>
                    <a:gd name="connsiteX0" fmla="*/ 73766 w 183178"/>
                    <a:gd name="connsiteY0" fmla="*/ 0 h 182590"/>
                    <a:gd name="connsiteX1" fmla="*/ 180977 w 183178"/>
                    <a:gd name="connsiteY1" fmla="*/ 40509 h 182590"/>
                    <a:gd name="connsiteX2" fmla="*/ 104778 w 183178"/>
                    <a:gd name="connsiteY2" fmla="*/ 182590 h 182590"/>
                    <a:gd name="connsiteX3" fmla="*/ 0 w 183178"/>
                    <a:gd name="connsiteY3" fmla="*/ 132584 h 182590"/>
                    <a:gd name="connsiteX4" fmla="*/ 73766 w 183178"/>
                    <a:gd name="connsiteY4" fmla="*/ 0 h 182590"/>
                    <a:gd name="connsiteX0" fmla="*/ 73766 w 183178"/>
                    <a:gd name="connsiteY0" fmla="*/ 0 h 182590"/>
                    <a:gd name="connsiteX1" fmla="*/ 180977 w 183178"/>
                    <a:gd name="connsiteY1" fmla="*/ 40509 h 182590"/>
                    <a:gd name="connsiteX2" fmla="*/ 104778 w 183178"/>
                    <a:gd name="connsiteY2" fmla="*/ 182590 h 182590"/>
                    <a:gd name="connsiteX3" fmla="*/ 0 w 183178"/>
                    <a:gd name="connsiteY3" fmla="*/ 132584 h 182590"/>
                    <a:gd name="connsiteX4" fmla="*/ 73766 w 183178"/>
                    <a:gd name="connsiteY4" fmla="*/ 0 h 182590"/>
                    <a:gd name="connsiteX0" fmla="*/ 92358 w 183178"/>
                    <a:gd name="connsiteY0" fmla="*/ 14205 h 153049"/>
                    <a:gd name="connsiteX1" fmla="*/ 180977 w 183178"/>
                    <a:gd name="connsiteY1" fmla="*/ 10968 h 153049"/>
                    <a:gd name="connsiteX2" fmla="*/ 104778 w 183178"/>
                    <a:gd name="connsiteY2" fmla="*/ 153049 h 153049"/>
                    <a:gd name="connsiteX3" fmla="*/ 0 w 183178"/>
                    <a:gd name="connsiteY3" fmla="*/ 103043 h 153049"/>
                    <a:gd name="connsiteX4" fmla="*/ 92358 w 183178"/>
                    <a:gd name="connsiteY4" fmla="*/ 14205 h 153049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5659"/>
                    <a:gd name="connsiteY0" fmla="*/ 0 h 171178"/>
                    <a:gd name="connsiteX1" fmla="*/ 180977 w 185659"/>
                    <a:gd name="connsiteY1" fmla="*/ 29097 h 171178"/>
                    <a:gd name="connsiteX2" fmla="*/ 104778 w 185659"/>
                    <a:gd name="connsiteY2" fmla="*/ 171178 h 171178"/>
                    <a:gd name="connsiteX3" fmla="*/ 0 w 185659"/>
                    <a:gd name="connsiteY3" fmla="*/ 121172 h 171178"/>
                    <a:gd name="connsiteX4" fmla="*/ 99329 w 185659"/>
                    <a:gd name="connsiteY4" fmla="*/ 0 h 171178"/>
                    <a:gd name="connsiteX0" fmla="*/ 99329 w 186143"/>
                    <a:gd name="connsiteY0" fmla="*/ 0 h 171178"/>
                    <a:gd name="connsiteX1" fmla="*/ 180977 w 186143"/>
                    <a:gd name="connsiteY1" fmla="*/ 29097 h 171178"/>
                    <a:gd name="connsiteX2" fmla="*/ 109425 w 186143"/>
                    <a:gd name="connsiteY2" fmla="*/ 171178 h 171178"/>
                    <a:gd name="connsiteX3" fmla="*/ 0 w 186143"/>
                    <a:gd name="connsiteY3" fmla="*/ 121172 h 171178"/>
                    <a:gd name="connsiteX4" fmla="*/ 99329 w 186143"/>
                    <a:gd name="connsiteY4" fmla="*/ 0 h 171178"/>
                    <a:gd name="connsiteX0" fmla="*/ 99329 w 186143"/>
                    <a:gd name="connsiteY0" fmla="*/ 0 h 171178"/>
                    <a:gd name="connsiteX1" fmla="*/ 180977 w 186143"/>
                    <a:gd name="connsiteY1" fmla="*/ 29097 h 171178"/>
                    <a:gd name="connsiteX2" fmla="*/ 109425 w 186143"/>
                    <a:gd name="connsiteY2" fmla="*/ 171178 h 171178"/>
                    <a:gd name="connsiteX3" fmla="*/ 0 w 186143"/>
                    <a:gd name="connsiteY3" fmla="*/ 121172 h 171178"/>
                    <a:gd name="connsiteX4" fmla="*/ 99329 w 186143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5891"/>
                    <a:gd name="connsiteY0" fmla="*/ 0 h 169276"/>
                    <a:gd name="connsiteX1" fmla="*/ 180977 w 185891"/>
                    <a:gd name="connsiteY1" fmla="*/ 29097 h 169276"/>
                    <a:gd name="connsiteX2" fmla="*/ 107101 w 185891"/>
                    <a:gd name="connsiteY2" fmla="*/ 169276 h 169276"/>
                    <a:gd name="connsiteX3" fmla="*/ 0 w 185891"/>
                    <a:gd name="connsiteY3" fmla="*/ 121172 h 169276"/>
                    <a:gd name="connsiteX4" fmla="*/ 99329 w 185891"/>
                    <a:gd name="connsiteY4" fmla="*/ 0 h 169276"/>
                    <a:gd name="connsiteX0" fmla="*/ 99329 w 184795"/>
                    <a:gd name="connsiteY0" fmla="*/ 0 h 169276"/>
                    <a:gd name="connsiteX1" fmla="*/ 180977 w 184795"/>
                    <a:gd name="connsiteY1" fmla="*/ 29097 h 169276"/>
                    <a:gd name="connsiteX2" fmla="*/ 107101 w 184795"/>
                    <a:gd name="connsiteY2" fmla="*/ 169276 h 169276"/>
                    <a:gd name="connsiteX3" fmla="*/ 0 w 184795"/>
                    <a:gd name="connsiteY3" fmla="*/ 121172 h 169276"/>
                    <a:gd name="connsiteX4" fmla="*/ 99329 w 184795"/>
                    <a:gd name="connsiteY4" fmla="*/ 0 h 169276"/>
                    <a:gd name="connsiteX0" fmla="*/ 99329 w 184373"/>
                    <a:gd name="connsiteY0" fmla="*/ 0 h 165472"/>
                    <a:gd name="connsiteX1" fmla="*/ 180977 w 184373"/>
                    <a:gd name="connsiteY1" fmla="*/ 29097 h 165472"/>
                    <a:gd name="connsiteX2" fmla="*/ 100129 w 184373"/>
                    <a:gd name="connsiteY2" fmla="*/ 165472 h 165472"/>
                    <a:gd name="connsiteX3" fmla="*/ 0 w 184373"/>
                    <a:gd name="connsiteY3" fmla="*/ 121172 h 165472"/>
                    <a:gd name="connsiteX4" fmla="*/ 99329 w 184373"/>
                    <a:gd name="connsiteY4" fmla="*/ 0 h 165472"/>
                    <a:gd name="connsiteX0" fmla="*/ 99329 w 184373"/>
                    <a:gd name="connsiteY0" fmla="*/ 0 h 165472"/>
                    <a:gd name="connsiteX1" fmla="*/ 180977 w 184373"/>
                    <a:gd name="connsiteY1" fmla="*/ 29097 h 165472"/>
                    <a:gd name="connsiteX2" fmla="*/ 100129 w 184373"/>
                    <a:gd name="connsiteY2" fmla="*/ 165472 h 165472"/>
                    <a:gd name="connsiteX3" fmla="*/ 0 w 184373"/>
                    <a:gd name="connsiteY3" fmla="*/ 121172 h 165472"/>
                    <a:gd name="connsiteX4" fmla="*/ 99329 w 184373"/>
                    <a:gd name="connsiteY4" fmla="*/ 0 h 165472"/>
                    <a:gd name="connsiteX0" fmla="*/ 99329 w 183948"/>
                    <a:gd name="connsiteY0" fmla="*/ 0 h 165472"/>
                    <a:gd name="connsiteX1" fmla="*/ 180977 w 183948"/>
                    <a:gd name="connsiteY1" fmla="*/ 29097 h 165472"/>
                    <a:gd name="connsiteX2" fmla="*/ 100129 w 183948"/>
                    <a:gd name="connsiteY2" fmla="*/ 165472 h 165472"/>
                    <a:gd name="connsiteX3" fmla="*/ 0 w 183948"/>
                    <a:gd name="connsiteY3" fmla="*/ 121172 h 165472"/>
                    <a:gd name="connsiteX4" fmla="*/ 99329 w 183948"/>
                    <a:gd name="connsiteY4" fmla="*/ 0 h 165472"/>
                    <a:gd name="connsiteX0" fmla="*/ 99329 w 181711"/>
                    <a:gd name="connsiteY0" fmla="*/ 0 h 165472"/>
                    <a:gd name="connsiteX1" fmla="*/ 180977 w 181711"/>
                    <a:gd name="connsiteY1" fmla="*/ 29097 h 165472"/>
                    <a:gd name="connsiteX2" fmla="*/ 100129 w 181711"/>
                    <a:gd name="connsiteY2" fmla="*/ 165472 h 165472"/>
                    <a:gd name="connsiteX3" fmla="*/ 0 w 181711"/>
                    <a:gd name="connsiteY3" fmla="*/ 121172 h 165472"/>
                    <a:gd name="connsiteX4" fmla="*/ 99329 w 181711"/>
                    <a:gd name="connsiteY4" fmla="*/ 0 h 165472"/>
                    <a:gd name="connsiteX0" fmla="*/ 99329 w 181338"/>
                    <a:gd name="connsiteY0" fmla="*/ 0 h 165472"/>
                    <a:gd name="connsiteX1" fmla="*/ 180977 w 181338"/>
                    <a:gd name="connsiteY1" fmla="*/ 29097 h 165472"/>
                    <a:gd name="connsiteX2" fmla="*/ 100129 w 181338"/>
                    <a:gd name="connsiteY2" fmla="*/ 165472 h 165472"/>
                    <a:gd name="connsiteX3" fmla="*/ 0 w 181338"/>
                    <a:gd name="connsiteY3" fmla="*/ 121172 h 165472"/>
                    <a:gd name="connsiteX4" fmla="*/ 99329 w 181338"/>
                    <a:gd name="connsiteY4" fmla="*/ 0 h 165472"/>
                    <a:gd name="connsiteX0" fmla="*/ 99329 w 181321"/>
                    <a:gd name="connsiteY0" fmla="*/ 0 h 165472"/>
                    <a:gd name="connsiteX1" fmla="*/ 180977 w 181321"/>
                    <a:gd name="connsiteY1" fmla="*/ 29097 h 165472"/>
                    <a:gd name="connsiteX2" fmla="*/ 100129 w 181321"/>
                    <a:gd name="connsiteY2" fmla="*/ 165472 h 165472"/>
                    <a:gd name="connsiteX3" fmla="*/ 0 w 181321"/>
                    <a:gd name="connsiteY3" fmla="*/ 121172 h 165472"/>
                    <a:gd name="connsiteX4" fmla="*/ 99329 w 181321"/>
                    <a:gd name="connsiteY4" fmla="*/ 0 h 165472"/>
                    <a:gd name="connsiteX0" fmla="*/ 99329 w 181321"/>
                    <a:gd name="connsiteY0" fmla="*/ 0 h 165472"/>
                    <a:gd name="connsiteX1" fmla="*/ 180977 w 181321"/>
                    <a:gd name="connsiteY1" fmla="*/ 29097 h 165472"/>
                    <a:gd name="connsiteX2" fmla="*/ 100129 w 181321"/>
                    <a:gd name="connsiteY2" fmla="*/ 165472 h 165472"/>
                    <a:gd name="connsiteX3" fmla="*/ 0 w 181321"/>
                    <a:gd name="connsiteY3" fmla="*/ 121172 h 165472"/>
                    <a:gd name="connsiteX4" fmla="*/ 99329 w 181321"/>
                    <a:gd name="connsiteY4" fmla="*/ 0 h 165472"/>
                    <a:gd name="connsiteX0" fmla="*/ 99329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99329 w 182129"/>
                    <a:gd name="connsiteY4" fmla="*/ 0 h 165472"/>
                    <a:gd name="connsiteX0" fmla="*/ 99329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99329 w 182129"/>
                    <a:gd name="connsiteY4" fmla="*/ 0 h 165472"/>
                    <a:gd name="connsiteX0" fmla="*/ 101653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101653 w 182129"/>
                    <a:gd name="connsiteY4" fmla="*/ 0 h 165472"/>
                    <a:gd name="connsiteX0" fmla="*/ 101653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101653 w 182129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7529"/>
                    <a:gd name="connsiteY0" fmla="*/ 0 h 163569"/>
                    <a:gd name="connsiteX1" fmla="*/ 176330 w 177529"/>
                    <a:gd name="connsiteY1" fmla="*/ 27194 h 163569"/>
                    <a:gd name="connsiteX2" fmla="*/ 97805 w 177529"/>
                    <a:gd name="connsiteY2" fmla="*/ 163569 h 163569"/>
                    <a:gd name="connsiteX3" fmla="*/ 0 w 177529"/>
                    <a:gd name="connsiteY3" fmla="*/ 119269 h 163569"/>
                    <a:gd name="connsiteX4" fmla="*/ 103977 w 177529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229"/>
                    <a:gd name="connsiteY0" fmla="*/ 0 h 162080"/>
                    <a:gd name="connsiteX1" fmla="*/ 176330 w 179229"/>
                    <a:gd name="connsiteY1" fmla="*/ 27194 h 162080"/>
                    <a:gd name="connsiteX2" fmla="*/ 95986 w 179229"/>
                    <a:gd name="connsiteY2" fmla="*/ 162080 h 162080"/>
                    <a:gd name="connsiteX3" fmla="*/ 0 w 179229"/>
                    <a:gd name="connsiteY3" fmla="*/ 119269 h 162080"/>
                    <a:gd name="connsiteX4" fmla="*/ 103977 w 179229"/>
                    <a:gd name="connsiteY4" fmla="*/ 0 h 162080"/>
                    <a:gd name="connsiteX0" fmla="*/ 103977 w 179229"/>
                    <a:gd name="connsiteY0" fmla="*/ 0 h 162080"/>
                    <a:gd name="connsiteX1" fmla="*/ 176330 w 179229"/>
                    <a:gd name="connsiteY1" fmla="*/ 27194 h 162080"/>
                    <a:gd name="connsiteX2" fmla="*/ 95986 w 179229"/>
                    <a:gd name="connsiteY2" fmla="*/ 162080 h 162080"/>
                    <a:gd name="connsiteX3" fmla="*/ 0 w 179229"/>
                    <a:gd name="connsiteY3" fmla="*/ 119269 h 162080"/>
                    <a:gd name="connsiteX4" fmla="*/ 103977 w 179229"/>
                    <a:gd name="connsiteY4" fmla="*/ 0 h 162080"/>
                    <a:gd name="connsiteX0" fmla="*/ 103977 w 179717"/>
                    <a:gd name="connsiteY0" fmla="*/ 0 h 162080"/>
                    <a:gd name="connsiteX1" fmla="*/ 176330 w 179717"/>
                    <a:gd name="connsiteY1" fmla="*/ 27194 h 162080"/>
                    <a:gd name="connsiteX2" fmla="*/ 95986 w 179717"/>
                    <a:gd name="connsiteY2" fmla="*/ 162080 h 162080"/>
                    <a:gd name="connsiteX3" fmla="*/ 0 w 179717"/>
                    <a:gd name="connsiteY3" fmla="*/ 119269 h 162080"/>
                    <a:gd name="connsiteX4" fmla="*/ 103977 w 179717"/>
                    <a:gd name="connsiteY4" fmla="*/ 0 h 162080"/>
                    <a:gd name="connsiteX0" fmla="*/ 103977 w 180295"/>
                    <a:gd name="connsiteY0" fmla="*/ 0 h 162080"/>
                    <a:gd name="connsiteX1" fmla="*/ 176330 w 180295"/>
                    <a:gd name="connsiteY1" fmla="*/ 27194 h 162080"/>
                    <a:gd name="connsiteX2" fmla="*/ 95986 w 180295"/>
                    <a:gd name="connsiteY2" fmla="*/ 162080 h 162080"/>
                    <a:gd name="connsiteX3" fmla="*/ 0 w 180295"/>
                    <a:gd name="connsiteY3" fmla="*/ 119269 h 162080"/>
                    <a:gd name="connsiteX4" fmla="*/ 103977 w 180295"/>
                    <a:gd name="connsiteY4" fmla="*/ 0 h 162080"/>
                    <a:gd name="connsiteX0" fmla="*/ 103977 w 180295"/>
                    <a:gd name="connsiteY0" fmla="*/ 0 h 162080"/>
                    <a:gd name="connsiteX1" fmla="*/ 176330 w 180295"/>
                    <a:gd name="connsiteY1" fmla="*/ 27194 h 162080"/>
                    <a:gd name="connsiteX2" fmla="*/ 95986 w 180295"/>
                    <a:gd name="connsiteY2" fmla="*/ 162080 h 162080"/>
                    <a:gd name="connsiteX3" fmla="*/ 0 w 180295"/>
                    <a:gd name="connsiteY3" fmla="*/ 119269 h 162080"/>
                    <a:gd name="connsiteX4" fmla="*/ 103977 w 180295"/>
                    <a:gd name="connsiteY4" fmla="*/ 0 h 162080"/>
                    <a:gd name="connsiteX0" fmla="*/ 103977 w 180512"/>
                    <a:gd name="connsiteY0" fmla="*/ 0 h 162080"/>
                    <a:gd name="connsiteX1" fmla="*/ 176330 w 180512"/>
                    <a:gd name="connsiteY1" fmla="*/ 27194 h 162080"/>
                    <a:gd name="connsiteX2" fmla="*/ 95986 w 180512"/>
                    <a:gd name="connsiteY2" fmla="*/ 162080 h 162080"/>
                    <a:gd name="connsiteX3" fmla="*/ 0 w 180512"/>
                    <a:gd name="connsiteY3" fmla="*/ 119269 h 162080"/>
                    <a:gd name="connsiteX4" fmla="*/ 103977 w 180512"/>
                    <a:gd name="connsiteY4" fmla="*/ 0 h 162080"/>
                    <a:gd name="connsiteX0" fmla="*/ 103977 w 180512"/>
                    <a:gd name="connsiteY0" fmla="*/ 0 h 162080"/>
                    <a:gd name="connsiteX1" fmla="*/ 176330 w 180512"/>
                    <a:gd name="connsiteY1" fmla="*/ 27194 h 162080"/>
                    <a:gd name="connsiteX2" fmla="*/ 95986 w 180512"/>
                    <a:gd name="connsiteY2" fmla="*/ 162080 h 162080"/>
                    <a:gd name="connsiteX3" fmla="*/ 0 w 180512"/>
                    <a:gd name="connsiteY3" fmla="*/ 119269 h 162080"/>
                    <a:gd name="connsiteX4" fmla="*/ 103977 w 180512"/>
                    <a:gd name="connsiteY4" fmla="*/ 0 h 162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512" h="162080">
                      <a:moveTo>
                        <a:pt x="103977" y="0"/>
                      </a:moveTo>
                      <a:lnTo>
                        <a:pt x="176330" y="27194"/>
                      </a:lnTo>
                      <a:cubicBezTo>
                        <a:pt x="194531" y="90639"/>
                        <a:pt x="150676" y="140118"/>
                        <a:pt x="95986" y="162080"/>
                      </a:cubicBezTo>
                      <a:cubicBezTo>
                        <a:pt x="70155" y="151780"/>
                        <a:pt x="39574" y="135938"/>
                        <a:pt x="0" y="119269"/>
                      </a:cubicBezTo>
                      <a:cubicBezTo>
                        <a:pt x="73314" y="134854"/>
                        <a:pt x="109697" y="47607"/>
                        <a:pt x="103977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" name="Rectangle 14"/>
                <p:cNvSpPr/>
                <p:nvPr/>
              </p:nvSpPr>
              <p:spPr>
                <a:xfrm rot="1545906" flipH="1">
                  <a:off x="6162231" y="2977377"/>
                  <a:ext cx="797591" cy="477359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9131"/>
                    <a:gd name="connsiteY0" fmla="*/ 0 h 368300"/>
                    <a:gd name="connsiteX1" fmla="*/ 669131 w 669131"/>
                    <a:gd name="connsiteY1" fmla="*/ 223837 h 368300"/>
                    <a:gd name="connsiteX2" fmla="*/ 571500 w 669131"/>
                    <a:gd name="connsiteY2" fmla="*/ 368300 h 368300"/>
                    <a:gd name="connsiteX3" fmla="*/ 0 w 669131"/>
                    <a:gd name="connsiteY3" fmla="*/ 368300 h 368300"/>
                    <a:gd name="connsiteX4" fmla="*/ 0 w 669131"/>
                    <a:gd name="connsiteY4" fmla="*/ 0 h 368300"/>
                    <a:gd name="connsiteX0" fmla="*/ 0 w 683551"/>
                    <a:gd name="connsiteY0" fmla="*/ 0 h 368300"/>
                    <a:gd name="connsiteX1" fmla="*/ 669131 w 683551"/>
                    <a:gd name="connsiteY1" fmla="*/ 223837 h 368300"/>
                    <a:gd name="connsiteX2" fmla="*/ 571500 w 683551"/>
                    <a:gd name="connsiteY2" fmla="*/ 368300 h 368300"/>
                    <a:gd name="connsiteX3" fmla="*/ 0 w 683551"/>
                    <a:gd name="connsiteY3" fmla="*/ 368300 h 368300"/>
                    <a:gd name="connsiteX4" fmla="*/ 0 w 683551"/>
                    <a:gd name="connsiteY4" fmla="*/ 0 h 368300"/>
                    <a:gd name="connsiteX0" fmla="*/ 0 w 672707"/>
                    <a:gd name="connsiteY0" fmla="*/ 0 h 368300"/>
                    <a:gd name="connsiteX1" fmla="*/ 669131 w 672707"/>
                    <a:gd name="connsiteY1" fmla="*/ 223837 h 368300"/>
                    <a:gd name="connsiteX2" fmla="*/ 571500 w 672707"/>
                    <a:gd name="connsiteY2" fmla="*/ 368300 h 368300"/>
                    <a:gd name="connsiteX3" fmla="*/ 0 w 672707"/>
                    <a:gd name="connsiteY3" fmla="*/ 368300 h 368300"/>
                    <a:gd name="connsiteX4" fmla="*/ 0 w 672707"/>
                    <a:gd name="connsiteY4" fmla="*/ 0 h 368300"/>
                    <a:gd name="connsiteX0" fmla="*/ 0 w 673449"/>
                    <a:gd name="connsiteY0" fmla="*/ 0 h 370698"/>
                    <a:gd name="connsiteX1" fmla="*/ 669131 w 673449"/>
                    <a:gd name="connsiteY1" fmla="*/ 223837 h 370698"/>
                    <a:gd name="connsiteX2" fmla="*/ 571500 w 673449"/>
                    <a:gd name="connsiteY2" fmla="*/ 368300 h 370698"/>
                    <a:gd name="connsiteX3" fmla="*/ 0 w 673449"/>
                    <a:gd name="connsiteY3" fmla="*/ 368300 h 370698"/>
                    <a:gd name="connsiteX4" fmla="*/ 0 w 673449"/>
                    <a:gd name="connsiteY4" fmla="*/ 0 h 370698"/>
                    <a:gd name="connsiteX0" fmla="*/ 0 w 672956"/>
                    <a:gd name="connsiteY0" fmla="*/ 0 h 371937"/>
                    <a:gd name="connsiteX1" fmla="*/ 669131 w 672956"/>
                    <a:gd name="connsiteY1" fmla="*/ 223837 h 371937"/>
                    <a:gd name="connsiteX2" fmla="*/ 571500 w 672956"/>
                    <a:gd name="connsiteY2" fmla="*/ 368300 h 371937"/>
                    <a:gd name="connsiteX3" fmla="*/ 0 w 672956"/>
                    <a:gd name="connsiteY3" fmla="*/ 368300 h 371937"/>
                    <a:gd name="connsiteX4" fmla="*/ 0 w 672956"/>
                    <a:gd name="connsiteY4" fmla="*/ 0 h 371937"/>
                    <a:gd name="connsiteX0" fmla="*/ 0 w 671150"/>
                    <a:gd name="connsiteY0" fmla="*/ 0 h 371937"/>
                    <a:gd name="connsiteX1" fmla="*/ 669131 w 671150"/>
                    <a:gd name="connsiteY1" fmla="*/ 223837 h 371937"/>
                    <a:gd name="connsiteX2" fmla="*/ 571500 w 671150"/>
                    <a:gd name="connsiteY2" fmla="*/ 368300 h 371937"/>
                    <a:gd name="connsiteX3" fmla="*/ 0 w 671150"/>
                    <a:gd name="connsiteY3" fmla="*/ 368300 h 371937"/>
                    <a:gd name="connsiteX4" fmla="*/ 0 w 671150"/>
                    <a:gd name="connsiteY4" fmla="*/ 0 h 371937"/>
                    <a:gd name="connsiteX0" fmla="*/ 0 w 671778"/>
                    <a:gd name="connsiteY0" fmla="*/ 0 h 369189"/>
                    <a:gd name="connsiteX1" fmla="*/ 669131 w 671778"/>
                    <a:gd name="connsiteY1" fmla="*/ 223837 h 369189"/>
                    <a:gd name="connsiteX2" fmla="*/ 571500 w 671778"/>
                    <a:gd name="connsiteY2" fmla="*/ 368300 h 369189"/>
                    <a:gd name="connsiteX3" fmla="*/ 0 w 671778"/>
                    <a:gd name="connsiteY3" fmla="*/ 368300 h 369189"/>
                    <a:gd name="connsiteX4" fmla="*/ 0 w 671778"/>
                    <a:gd name="connsiteY4" fmla="*/ 0 h 369189"/>
                    <a:gd name="connsiteX0" fmla="*/ 0 w 671391"/>
                    <a:gd name="connsiteY0" fmla="*/ 0 h 369635"/>
                    <a:gd name="connsiteX1" fmla="*/ 669131 w 671391"/>
                    <a:gd name="connsiteY1" fmla="*/ 223837 h 369635"/>
                    <a:gd name="connsiteX2" fmla="*/ 571500 w 671391"/>
                    <a:gd name="connsiteY2" fmla="*/ 368300 h 369635"/>
                    <a:gd name="connsiteX3" fmla="*/ 0 w 671391"/>
                    <a:gd name="connsiteY3" fmla="*/ 368300 h 369635"/>
                    <a:gd name="connsiteX4" fmla="*/ 0 w 671391"/>
                    <a:gd name="connsiteY4" fmla="*/ 0 h 369635"/>
                    <a:gd name="connsiteX0" fmla="*/ 390525 w 671391"/>
                    <a:gd name="connsiteY0" fmla="*/ 0 h 276766"/>
                    <a:gd name="connsiteX1" fmla="*/ 669131 w 671391"/>
                    <a:gd name="connsiteY1" fmla="*/ 130968 h 276766"/>
                    <a:gd name="connsiteX2" fmla="*/ 571500 w 671391"/>
                    <a:gd name="connsiteY2" fmla="*/ 275431 h 276766"/>
                    <a:gd name="connsiteX3" fmla="*/ 0 w 671391"/>
                    <a:gd name="connsiteY3" fmla="*/ 275431 h 276766"/>
                    <a:gd name="connsiteX4" fmla="*/ 390525 w 671391"/>
                    <a:gd name="connsiteY4" fmla="*/ 0 h 276766"/>
                    <a:gd name="connsiteX0" fmla="*/ 92869 w 373735"/>
                    <a:gd name="connsiteY0" fmla="*/ 0 h 276766"/>
                    <a:gd name="connsiteX1" fmla="*/ 371475 w 373735"/>
                    <a:gd name="connsiteY1" fmla="*/ 130968 h 276766"/>
                    <a:gd name="connsiteX2" fmla="*/ 273844 w 373735"/>
                    <a:gd name="connsiteY2" fmla="*/ 275431 h 276766"/>
                    <a:gd name="connsiteX3" fmla="*/ 0 w 373735"/>
                    <a:gd name="connsiteY3" fmla="*/ 132556 h 276766"/>
                    <a:gd name="connsiteX4" fmla="*/ 92869 w 373735"/>
                    <a:gd name="connsiteY4" fmla="*/ 0 h 276766"/>
                    <a:gd name="connsiteX0" fmla="*/ 100013 w 380879"/>
                    <a:gd name="connsiteY0" fmla="*/ 0 h 276766"/>
                    <a:gd name="connsiteX1" fmla="*/ 378619 w 380879"/>
                    <a:gd name="connsiteY1" fmla="*/ 130968 h 276766"/>
                    <a:gd name="connsiteX2" fmla="*/ 280988 w 380879"/>
                    <a:gd name="connsiteY2" fmla="*/ 275431 h 276766"/>
                    <a:gd name="connsiteX3" fmla="*/ 0 w 380879"/>
                    <a:gd name="connsiteY3" fmla="*/ 134938 h 276766"/>
                    <a:gd name="connsiteX4" fmla="*/ 100013 w 38087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76200 w 357066"/>
                    <a:gd name="connsiteY0" fmla="*/ 0 h 276766"/>
                    <a:gd name="connsiteX1" fmla="*/ 354806 w 357066"/>
                    <a:gd name="connsiteY1" fmla="*/ 130968 h 276766"/>
                    <a:gd name="connsiteX2" fmla="*/ 257175 w 357066"/>
                    <a:gd name="connsiteY2" fmla="*/ 275431 h 276766"/>
                    <a:gd name="connsiteX3" fmla="*/ 0 w 357066"/>
                    <a:gd name="connsiteY3" fmla="*/ 123032 h 276766"/>
                    <a:gd name="connsiteX4" fmla="*/ 76200 w 357066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8306"/>
                    <a:gd name="connsiteY0" fmla="*/ 0 h 276766"/>
                    <a:gd name="connsiteX1" fmla="*/ 376237 w 378306"/>
                    <a:gd name="connsiteY1" fmla="*/ 130968 h 276766"/>
                    <a:gd name="connsiteX2" fmla="*/ 271462 w 378306"/>
                    <a:gd name="connsiteY2" fmla="*/ 275431 h 276766"/>
                    <a:gd name="connsiteX3" fmla="*/ 0 w 378306"/>
                    <a:gd name="connsiteY3" fmla="*/ 134938 h 276766"/>
                    <a:gd name="connsiteX4" fmla="*/ 90487 w 378306"/>
                    <a:gd name="connsiteY4" fmla="*/ 0 h 276766"/>
                    <a:gd name="connsiteX0" fmla="*/ 90487 w 376245"/>
                    <a:gd name="connsiteY0" fmla="*/ 0 h 277332"/>
                    <a:gd name="connsiteX1" fmla="*/ 376237 w 376245"/>
                    <a:gd name="connsiteY1" fmla="*/ 130968 h 277332"/>
                    <a:gd name="connsiteX2" fmla="*/ 271462 w 376245"/>
                    <a:gd name="connsiteY2" fmla="*/ 275431 h 277332"/>
                    <a:gd name="connsiteX3" fmla="*/ 0 w 376245"/>
                    <a:gd name="connsiteY3" fmla="*/ 134938 h 277332"/>
                    <a:gd name="connsiteX4" fmla="*/ 90487 w 376245"/>
                    <a:gd name="connsiteY4" fmla="*/ 0 h 277332"/>
                    <a:gd name="connsiteX0" fmla="*/ 90487 w 376245"/>
                    <a:gd name="connsiteY0" fmla="*/ 0 h 277257"/>
                    <a:gd name="connsiteX1" fmla="*/ 376237 w 376245"/>
                    <a:gd name="connsiteY1" fmla="*/ 130968 h 277257"/>
                    <a:gd name="connsiteX2" fmla="*/ 271462 w 376245"/>
                    <a:gd name="connsiteY2" fmla="*/ 275431 h 277257"/>
                    <a:gd name="connsiteX3" fmla="*/ 0 w 376245"/>
                    <a:gd name="connsiteY3" fmla="*/ 134938 h 277257"/>
                    <a:gd name="connsiteX4" fmla="*/ 90487 w 376245"/>
                    <a:gd name="connsiteY4" fmla="*/ 0 h 277257"/>
                    <a:gd name="connsiteX0" fmla="*/ 90487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0487 w 376244"/>
                    <a:gd name="connsiteY4" fmla="*/ 0 h 277257"/>
                    <a:gd name="connsiteX0" fmla="*/ 95249 w 376244"/>
                    <a:gd name="connsiteY0" fmla="*/ 0 h 279638"/>
                    <a:gd name="connsiteX1" fmla="*/ 376237 w 376244"/>
                    <a:gd name="connsiteY1" fmla="*/ 133349 h 279638"/>
                    <a:gd name="connsiteX2" fmla="*/ 271462 w 376244"/>
                    <a:gd name="connsiteY2" fmla="*/ 277812 h 279638"/>
                    <a:gd name="connsiteX3" fmla="*/ 0 w 376244"/>
                    <a:gd name="connsiteY3" fmla="*/ 137319 h 279638"/>
                    <a:gd name="connsiteX4" fmla="*/ 95249 w 376244"/>
                    <a:gd name="connsiteY4" fmla="*/ 0 h 279638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679166 w 957780"/>
                    <a:gd name="connsiteY0" fmla="*/ 149688 h 426945"/>
                    <a:gd name="connsiteX1" fmla="*/ 957773 w 957780"/>
                    <a:gd name="connsiteY1" fmla="*/ 280656 h 426945"/>
                    <a:gd name="connsiteX2" fmla="*/ 852998 w 957780"/>
                    <a:gd name="connsiteY2" fmla="*/ 425119 h 426945"/>
                    <a:gd name="connsiteX3" fmla="*/ 0 w 957780"/>
                    <a:gd name="connsiteY3" fmla="*/ 1207 h 426945"/>
                    <a:gd name="connsiteX4" fmla="*/ 679166 w 957780"/>
                    <a:gd name="connsiteY4" fmla="*/ 149688 h 426945"/>
                    <a:gd name="connsiteX0" fmla="*/ 72068 w 957780"/>
                    <a:gd name="connsiteY0" fmla="*/ 0 h 554514"/>
                    <a:gd name="connsiteX1" fmla="*/ 957773 w 957780"/>
                    <a:gd name="connsiteY1" fmla="*/ 408225 h 554514"/>
                    <a:gd name="connsiteX2" fmla="*/ 852998 w 957780"/>
                    <a:gd name="connsiteY2" fmla="*/ 552688 h 554514"/>
                    <a:gd name="connsiteX3" fmla="*/ 0 w 957780"/>
                    <a:gd name="connsiteY3" fmla="*/ 128776 h 554514"/>
                    <a:gd name="connsiteX4" fmla="*/ 72068 w 957780"/>
                    <a:gd name="connsiteY4" fmla="*/ 0 h 554514"/>
                    <a:gd name="connsiteX0" fmla="*/ 72068 w 957780"/>
                    <a:gd name="connsiteY0" fmla="*/ 0 h 554514"/>
                    <a:gd name="connsiteX1" fmla="*/ 957773 w 957780"/>
                    <a:gd name="connsiteY1" fmla="*/ 408225 h 554514"/>
                    <a:gd name="connsiteX2" fmla="*/ 852998 w 957780"/>
                    <a:gd name="connsiteY2" fmla="*/ 552688 h 554514"/>
                    <a:gd name="connsiteX3" fmla="*/ 0 w 957780"/>
                    <a:gd name="connsiteY3" fmla="*/ 128776 h 554514"/>
                    <a:gd name="connsiteX4" fmla="*/ 72068 w 957780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975" h="554514">
                      <a:moveTo>
                        <a:pt x="75263" y="0"/>
                      </a:moveTo>
                      <a:lnTo>
                        <a:pt x="960968" y="408225"/>
                      </a:lnTo>
                      <a:cubicBezTo>
                        <a:pt x="961761" y="523053"/>
                        <a:pt x="898261" y="564066"/>
                        <a:pt x="856193" y="552688"/>
                      </a:cubicBezTo>
                      <a:lnTo>
                        <a:pt x="0" y="134938"/>
                      </a:lnTo>
                      <a:cubicBezTo>
                        <a:pt x="52857" y="96875"/>
                        <a:pt x="76058" y="57679"/>
                        <a:pt x="75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9" name="Rectangle 16"/>
                <p:cNvSpPr/>
                <p:nvPr/>
              </p:nvSpPr>
              <p:spPr>
                <a:xfrm rot="1545906" flipH="1">
                  <a:off x="6938996" y="3147818"/>
                  <a:ext cx="99771" cy="130612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32609"/>
                    <a:gd name="connsiteY0" fmla="*/ 0 h 173036"/>
                    <a:gd name="connsiteX1" fmla="*/ 132609 w 132609"/>
                    <a:gd name="connsiteY1" fmla="*/ 24092 h 173036"/>
                    <a:gd name="connsiteX2" fmla="*/ 45564 w 132609"/>
                    <a:gd name="connsiteY2" fmla="*/ 173036 h 173036"/>
                    <a:gd name="connsiteX3" fmla="*/ 318 w 132609"/>
                    <a:gd name="connsiteY3" fmla="*/ 149224 h 173036"/>
                    <a:gd name="connsiteX4" fmla="*/ 78903 w 132609"/>
                    <a:gd name="connsiteY4" fmla="*/ 0 h 173036"/>
                    <a:gd name="connsiteX0" fmla="*/ 78903 w 135431"/>
                    <a:gd name="connsiteY0" fmla="*/ 0 h 173036"/>
                    <a:gd name="connsiteX1" fmla="*/ 135431 w 135431"/>
                    <a:gd name="connsiteY1" fmla="*/ 24092 h 173036"/>
                    <a:gd name="connsiteX2" fmla="*/ 45564 w 135431"/>
                    <a:gd name="connsiteY2" fmla="*/ 173036 h 173036"/>
                    <a:gd name="connsiteX3" fmla="*/ 318 w 135431"/>
                    <a:gd name="connsiteY3" fmla="*/ 149224 h 173036"/>
                    <a:gd name="connsiteX4" fmla="*/ 78903 w 135431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32608"/>
                    <a:gd name="connsiteY0" fmla="*/ 0 h 173036"/>
                    <a:gd name="connsiteX1" fmla="*/ 132608 w 132608"/>
                    <a:gd name="connsiteY1" fmla="*/ 18768 h 173036"/>
                    <a:gd name="connsiteX2" fmla="*/ 45564 w 132608"/>
                    <a:gd name="connsiteY2" fmla="*/ 173036 h 173036"/>
                    <a:gd name="connsiteX3" fmla="*/ 318 w 132608"/>
                    <a:gd name="connsiteY3" fmla="*/ 149224 h 173036"/>
                    <a:gd name="connsiteX4" fmla="*/ 78903 w 132608"/>
                    <a:gd name="connsiteY4" fmla="*/ 0 h 173036"/>
                    <a:gd name="connsiteX0" fmla="*/ 78903 w 133037"/>
                    <a:gd name="connsiteY0" fmla="*/ 0 h 173036"/>
                    <a:gd name="connsiteX1" fmla="*/ 132608 w 133037"/>
                    <a:gd name="connsiteY1" fmla="*/ 18768 h 173036"/>
                    <a:gd name="connsiteX2" fmla="*/ 45564 w 133037"/>
                    <a:gd name="connsiteY2" fmla="*/ 173036 h 173036"/>
                    <a:gd name="connsiteX3" fmla="*/ 318 w 133037"/>
                    <a:gd name="connsiteY3" fmla="*/ 149224 h 173036"/>
                    <a:gd name="connsiteX4" fmla="*/ 78903 w 133037"/>
                    <a:gd name="connsiteY4" fmla="*/ 0 h 17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037" h="173036">
                      <a:moveTo>
                        <a:pt x="78903" y="0"/>
                      </a:moveTo>
                      <a:cubicBezTo>
                        <a:pt x="103510" y="7939"/>
                        <a:pt x="108443" y="11393"/>
                        <a:pt x="132608" y="18768"/>
                      </a:cubicBezTo>
                      <a:cubicBezTo>
                        <a:pt x="138184" y="99530"/>
                        <a:pt x="88426" y="152664"/>
                        <a:pt x="45564" y="173036"/>
                      </a:cubicBezTo>
                      <a:cubicBezTo>
                        <a:pt x="30482" y="167480"/>
                        <a:pt x="-3650" y="159543"/>
                        <a:pt x="318" y="149224"/>
                      </a:cubicBezTo>
                      <a:cubicBezTo>
                        <a:pt x="57035" y="116053"/>
                        <a:pt x="80754" y="78697"/>
                        <a:pt x="78903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0" name="Rectangle 25"/>
                <p:cNvSpPr/>
                <p:nvPr/>
              </p:nvSpPr>
              <p:spPr>
                <a:xfrm rot="1545906" flipH="1">
                  <a:off x="7026788" y="3109543"/>
                  <a:ext cx="386349" cy="230725"/>
                </a:xfrm>
                <a:custGeom>
                  <a:avLst/>
                  <a:gdLst>
                    <a:gd name="connsiteX0" fmla="*/ 0 w 452437"/>
                    <a:gd name="connsiteY0" fmla="*/ 0 h 228600"/>
                    <a:gd name="connsiteX1" fmla="*/ 452437 w 452437"/>
                    <a:gd name="connsiteY1" fmla="*/ 0 h 228600"/>
                    <a:gd name="connsiteX2" fmla="*/ 452437 w 452437"/>
                    <a:gd name="connsiteY2" fmla="*/ 228600 h 228600"/>
                    <a:gd name="connsiteX3" fmla="*/ 0 w 452437"/>
                    <a:gd name="connsiteY3" fmla="*/ 228600 h 228600"/>
                    <a:gd name="connsiteX4" fmla="*/ 0 w 452437"/>
                    <a:gd name="connsiteY4" fmla="*/ 0 h 228600"/>
                    <a:gd name="connsiteX0" fmla="*/ 0 w 452437"/>
                    <a:gd name="connsiteY0" fmla="*/ 0 h 228600"/>
                    <a:gd name="connsiteX1" fmla="*/ 431006 w 452437"/>
                    <a:gd name="connsiteY1" fmla="*/ 90487 h 228600"/>
                    <a:gd name="connsiteX2" fmla="*/ 452437 w 452437"/>
                    <a:gd name="connsiteY2" fmla="*/ 228600 h 228600"/>
                    <a:gd name="connsiteX3" fmla="*/ 0 w 452437"/>
                    <a:gd name="connsiteY3" fmla="*/ 228600 h 228600"/>
                    <a:gd name="connsiteX4" fmla="*/ 0 w 452437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0055 w 519112"/>
                    <a:gd name="connsiteY2" fmla="*/ 221456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0055 w 507205"/>
                    <a:gd name="connsiteY2" fmla="*/ 221456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0055 w 507205"/>
                    <a:gd name="connsiteY2" fmla="*/ 221456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2436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2436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9579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14349"/>
                    <a:gd name="connsiteY0" fmla="*/ 0 h 228600"/>
                    <a:gd name="connsiteX1" fmla="*/ 514349 w 514349"/>
                    <a:gd name="connsiteY1" fmla="*/ 130969 h 228600"/>
                    <a:gd name="connsiteX2" fmla="*/ 459579 w 514349"/>
                    <a:gd name="connsiteY2" fmla="*/ 223838 h 228600"/>
                    <a:gd name="connsiteX3" fmla="*/ 0 w 514349"/>
                    <a:gd name="connsiteY3" fmla="*/ 228600 h 228600"/>
                    <a:gd name="connsiteX4" fmla="*/ 0 w 514349"/>
                    <a:gd name="connsiteY4" fmla="*/ 0 h 228600"/>
                    <a:gd name="connsiteX0" fmla="*/ 83343 w 514349"/>
                    <a:gd name="connsiteY0" fmla="*/ 0 h 273844"/>
                    <a:gd name="connsiteX1" fmla="*/ 514349 w 514349"/>
                    <a:gd name="connsiteY1" fmla="*/ 176213 h 273844"/>
                    <a:gd name="connsiteX2" fmla="*/ 459579 w 514349"/>
                    <a:gd name="connsiteY2" fmla="*/ 269082 h 273844"/>
                    <a:gd name="connsiteX3" fmla="*/ 0 w 514349"/>
                    <a:gd name="connsiteY3" fmla="*/ 273844 h 273844"/>
                    <a:gd name="connsiteX4" fmla="*/ 83343 w 514349"/>
                    <a:gd name="connsiteY4" fmla="*/ 0 h 273844"/>
                    <a:gd name="connsiteX0" fmla="*/ 95250 w 514349"/>
                    <a:gd name="connsiteY0" fmla="*/ 0 h 280988"/>
                    <a:gd name="connsiteX1" fmla="*/ 514349 w 514349"/>
                    <a:gd name="connsiteY1" fmla="*/ 183357 h 280988"/>
                    <a:gd name="connsiteX2" fmla="*/ 459579 w 514349"/>
                    <a:gd name="connsiteY2" fmla="*/ 276226 h 280988"/>
                    <a:gd name="connsiteX3" fmla="*/ 0 w 514349"/>
                    <a:gd name="connsiteY3" fmla="*/ 280988 h 280988"/>
                    <a:gd name="connsiteX4" fmla="*/ 95250 w 514349"/>
                    <a:gd name="connsiteY4" fmla="*/ 0 h 280988"/>
                    <a:gd name="connsiteX0" fmla="*/ 28575 w 447674"/>
                    <a:gd name="connsiteY0" fmla="*/ 0 h 276226"/>
                    <a:gd name="connsiteX1" fmla="*/ 447674 w 447674"/>
                    <a:gd name="connsiteY1" fmla="*/ 183357 h 276226"/>
                    <a:gd name="connsiteX2" fmla="*/ 392904 w 447674"/>
                    <a:gd name="connsiteY2" fmla="*/ 276226 h 276226"/>
                    <a:gd name="connsiteX3" fmla="*/ 0 w 447674"/>
                    <a:gd name="connsiteY3" fmla="*/ 59531 h 276226"/>
                    <a:gd name="connsiteX4" fmla="*/ 28575 w 447674"/>
                    <a:gd name="connsiteY4" fmla="*/ 0 h 276226"/>
                    <a:gd name="connsiteX0" fmla="*/ 34750 w 453849"/>
                    <a:gd name="connsiteY0" fmla="*/ 0 h 276226"/>
                    <a:gd name="connsiteX1" fmla="*/ 453849 w 453849"/>
                    <a:gd name="connsiteY1" fmla="*/ 183357 h 276226"/>
                    <a:gd name="connsiteX2" fmla="*/ 399079 w 453849"/>
                    <a:gd name="connsiteY2" fmla="*/ 276226 h 276226"/>
                    <a:gd name="connsiteX3" fmla="*/ 6175 w 453849"/>
                    <a:gd name="connsiteY3" fmla="*/ 59531 h 276226"/>
                    <a:gd name="connsiteX4" fmla="*/ 34750 w 453849"/>
                    <a:gd name="connsiteY4" fmla="*/ 0 h 276226"/>
                    <a:gd name="connsiteX0" fmla="*/ 39703 w 458802"/>
                    <a:gd name="connsiteY0" fmla="*/ 0 h 276226"/>
                    <a:gd name="connsiteX1" fmla="*/ 458802 w 458802"/>
                    <a:gd name="connsiteY1" fmla="*/ 183357 h 276226"/>
                    <a:gd name="connsiteX2" fmla="*/ 404032 w 458802"/>
                    <a:gd name="connsiteY2" fmla="*/ 276226 h 276226"/>
                    <a:gd name="connsiteX3" fmla="*/ 11128 w 458802"/>
                    <a:gd name="connsiteY3" fmla="*/ 59531 h 276226"/>
                    <a:gd name="connsiteX4" fmla="*/ 39703 w 458802"/>
                    <a:gd name="connsiteY4" fmla="*/ 0 h 276226"/>
                    <a:gd name="connsiteX0" fmla="*/ 42178 w 461277"/>
                    <a:gd name="connsiteY0" fmla="*/ 0 h 276226"/>
                    <a:gd name="connsiteX1" fmla="*/ 461277 w 461277"/>
                    <a:gd name="connsiteY1" fmla="*/ 183357 h 276226"/>
                    <a:gd name="connsiteX2" fmla="*/ 406507 w 461277"/>
                    <a:gd name="connsiteY2" fmla="*/ 276226 h 276226"/>
                    <a:gd name="connsiteX3" fmla="*/ 13603 w 461277"/>
                    <a:gd name="connsiteY3" fmla="*/ 59531 h 276226"/>
                    <a:gd name="connsiteX4" fmla="*/ 42178 w 461277"/>
                    <a:gd name="connsiteY4" fmla="*/ 0 h 276226"/>
                    <a:gd name="connsiteX0" fmla="*/ 45081 w 464180"/>
                    <a:gd name="connsiteY0" fmla="*/ 0 h 276226"/>
                    <a:gd name="connsiteX1" fmla="*/ 464180 w 464180"/>
                    <a:gd name="connsiteY1" fmla="*/ 183357 h 276226"/>
                    <a:gd name="connsiteX2" fmla="*/ 409410 w 464180"/>
                    <a:gd name="connsiteY2" fmla="*/ 276226 h 276226"/>
                    <a:gd name="connsiteX3" fmla="*/ 16506 w 464180"/>
                    <a:gd name="connsiteY3" fmla="*/ 59531 h 276226"/>
                    <a:gd name="connsiteX4" fmla="*/ 45081 w 464180"/>
                    <a:gd name="connsiteY4" fmla="*/ 0 h 276226"/>
                    <a:gd name="connsiteX0" fmla="*/ 40883 w 459982"/>
                    <a:gd name="connsiteY0" fmla="*/ 50 h 276276"/>
                    <a:gd name="connsiteX1" fmla="*/ 459982 w 459982"/>
                    <a:gd name="connsiteY1" fmla="*/ 183407 h 276276"/>
                    <a:gd name="connsiteX2" fmla="*/ 405212 w 459982"/>
                    <a:gd name="connsiteY2" fmla="*/ 276276 h 276276"/>
                    <a:gd name="connsiteX3" fmla="*/ 12308 w 459982"/>
                    <a:gd name="connsiteY3" fmla="*/ 59581 h 276276"/>
                    <a:gd name="connsiteX4" fmla="*/ 40883 w 459982"/>
                    <a:gd name="connsiteY4" fmla="*/ 50 h 276276"/>
                    <a:gd name="connsiteX0" fmla="*/ 45081 w 464180"/>
                    <a:gd name="connsiteY0" fmla="*/ 0 h 276226"/>
                    <a:gd name="connsiteX1" fmla="*/ 464180 w 464180"/>
                    <a:gd name="connsiteY1" fmla="*/ 183357 h 276226"/>
                    <a:gd name="connsiteX2" fmla="*/ 409410 w 464180"/>
                    <a:gd name="connsiteY2" fmla="*/ 276226 h 276226"/>
                    <a:gd name="connsiteX3" fmla="*/ 16506 w 464180"/>
                    <a:gd name="connsiteY3" fmla="*/ 59531 h 276226"/>
                    <a:gd name="connsiteX4" fmla="*/ 45081 w 464180"/>
                    <a:gd name="connsiteY4" fmla="*/ 0 h 276226"/>
                    <a:gd name="connsiteX0" fmla="*/ 48073 w 467172"/>
                    <a:gd name="connsiteY0" fmla="*/ 0 h 276226"/>
                    <a:gd name="connsiteX1" fmla="*/ 467172 w 467172"/>
                    <a:gd name="connsiteY1" fmla="*/ 183357 h 276226"/>
                    <a:gd name="connsiteX2" fmla="*/ 412402 w 467172"/>
                    <a:gd name="connsiteY2" fmla="*/ 276226 h 276226"/>
                    <a:gd name="connsiteX3" fmla="*/ 19498 w 467172"/>
                    <a:gd name="connsiteY3" fmla="*/ 59531 h 276226"/>
                    <a:gd name="connsiteX4" fmla="*/ 48073 w 467172"/>
                    <a:gd name="connsiteY4" fmla="*/ 0 h 276226"/>
                    <a:gd name="connsiteX0" fmla="*/ 45289 w 464388"/>
                    <a:gd name="connsiteY0" fmla="*/ 0 h 276226"/>
                    <a:gd name="connsiteX1" fmla="*/ 464388 w 464388"/>
                    <a:gd name="connsiteY1" fmla="*/ 183357 h 276226"/>
                    <a:gd name="connsiteX2" fmla="*/ 409618 w 464388"/>
                    <a:gd name="connsiteY2" fmla="*/ 276226 h 276226"/>
                    <a:gd name="connsiteX3" fmla="*/ 16714 w 464388"/>
                    <a:gd name="connsiteY3" fmla="*/ 59531 h 276226"/>
                    <a:gd name="connsiteX4" fmla="*/ 45289 w 464388"/>
                    <a:gd name="connsiteY4" fmla="*/ 0 h 276226"/>
                    <a:gd name="connsiteX0" fmla="*/ 43442 w 462541"/>
                    <a:gd name="connsiteY0" fmla="*/ 0 h 276226"/>
                    <a:gd name="connsiteX1" fmla="*/ 462541 w 462541"/>
                    <a:gd name="connsiteY1" fmla="*/ 183357 h 276226"/>
                    <a:gd name="connsiteX2" fmla="*/ 407771 w 462541"/>
                    <a:gd name="connsiteY2" fmla="*/ 276226 h 276226"/>
                    <a:gd name="connsiteX3" fmla="*/ 14867 w 462541"/>
                    <a:gd name="connsiteY3" fmla="*/ 59531 h 276226"/>
                    <a:gd name="connsiteX4" fmla="*/ 43442 w 462541"/>
                    <a:gd name="connsiteY4" fmla="*/ 0 h 27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2541" h="276226">
                      <a:moveTo>
                        <a:pt x="43442" y="0"/>
                      </a:moveTo>
                      <a:lnTo>
                        <a:pt x="462541" y="183357"/>
                      </a:lnTo>
                      <a:cubicBezTo>
                        <a:pt x="461748" y="233364"/>
                        <a:pt x="429996" y="271462"/>
                        <a:pt x="407771" y="276226"/>
                      </a:cubicBezTo>
                      <a:lnTo>
                        <a:pt x="14867" y="59531"/>
                      </a:lnTo>
                      <a:cubicBezTo>
                        <a:pt x="-13709" y="34924"/>
                        <a:pt x="580" y="793"/>
                        <a:pt x="43442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3" name="Rectangle 16"/>
                <p:cNvSpPr/>
                <p:nvPr/>
              </p:nvSpPr>
              <p:spPr>
                <a:xfrm rot="1545906" flipH="1">
                  <a:off x="6975673" y="3149300"/>
                  <a:ext cx="99211" cy="132601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32609"/>
                    <a:gd name="connsiteY0" fmla="*/ 0 h 173036"/>
                    <a:gd name="connsiteX1" fmla="*/ 132609 w 132609"/>
                    <a:gd name="connsiteY1" fmla="*/ 24092 h 173036"/>
                    <a:gd name="connsiteX2" fmla="*/ 45564 w 132609"/>
                    <a:gd name="connsiteY2" fmla="*/ 173036 h 173036"/>
                    <a:gd name="connsiteX3" fmla="*/ 318 w 132609"/>
                    <a:gd name="connsiteY3" fmla="*/ 149224 h 173036"/>
                    <a:gd name="connsiteX4" fmla="*/ 78903 w 132609"/>
                    <a:gd name="connsiteY4" fmla="*/ 0 h 173036"/>
                    <a:gd name="connsiteX0" fmla="*/ 78903 w 135431"/>
                    <a:gd name="connsiteY0" fmla="*/ 0 h 173036"/>
                    <a:gd name="connsiteX1" fmla="*/ 135431 w 135431"/>
                    <a:gd name="connsiteY1" fmla="*/ 24092 h 173036"/>
                    <a:gd name="connsiteX2" fmla="*/ 45564 w 135431"/>
                    <a:gd name="connsiteY2" fmla="*/ 173036 h 173036"/>
                    <a:gd name="connsiteX3" fmla="*/ 318 w 135431"/>
                    <a:gd name="connsiteY3" fmla="*/ 149224 h 173036"/>
                    <a:gd name="connsiteX4" fmla="*/ 78903 w 135431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32608"/>
                    <a:gd name="connsiteY0" fmla="*/ 0 h 173036"/>
                    <a:gd name="connsiteX1" fmla="*/ 132608 w 132608"/>
                    <a:gd name="connsiteY1" fmla="*/ 18768 h 173036"/>
                    <a:gd name="connsiteX2" fmla="*/ 45564 w 132608"/>
                    <a:gd name="connsiteY2" fmla="*/ 173036 h 173036"/>
                    <a:gd name="connsiteX3" fmla="*/ 318 w 132608"/>
                    <a:gd name="connsiteY3" fmla="*/ 149224 h 173036"/>
                    <a:gd name="connsiteX4" fmla="*/ 78903 w 132608"/>
                    <a:gd name="connsiteY4" fmla="*/ 0 h 173036"/>
                    <a:gd name="connsiteX0" fmla="*/ 78584 w 132289"/>
                    <a:gd name="connsiteY0" fmla="*/ 0 h 173036"/>
                    <a:gd name="connsiteX1" fmla="*/ 132289 w 132289"/>
                    <a:gd name="connsiteY1" fmla="*/ 18768 h 173036"/>
                    <a:gd name="connsiteX2" fmla="*/ 45245 w 132289"/>
                    <a:gd name="connsiteY2" fmla="*/ 173036 h 173036"/>
                    <a:gd name="connsiteX3" fmla="*/ -1 w 132289"/>
                    <a:gd name="connsiteY3" fmla="*/ 149224 h 173036"/>
                    <a:gd name="connsiteX4" fmla="*/ 78584 w 132289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50549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50549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47898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290" h="175672">
                      <a:moveTo>
                        <a:pt x="78585" y="0"/>
                      </a:moveTo>
                      <a:cubicBezTo>
                        <a:pt x="103192" y="7939"/>
                        <a:pt x="108125" y="11393"/>
                        <a:pt x="132290" y="18768"/>
                      </a:cubicBezTo>
                      <a:cubicBezTo>
                        <a:pt x="129909" y="115340"/>
                        <a:pt x="90760" y="155300"/>
                        <a:pt x="47898" y="175672"/>
                      </a:cubicBezTo>
                      <a:cubicBezTo>
                        <a:pt x="27510" y="162209"/>
                        <a:pt x="27856" y="162178"/>
                        <a:pt x="0" y="149224"/>
                      </a:cubicBezTo>
                      <a:cubicBezTo>
                        <a:pt x="56717" y="116053"/>
                        <a:pt x="80436" y="78697"/>
                        <a:pt x="78585" y="0"/>
                      </a:cubicBezTo>
                      <a:close/>
                    </a:path>
                  </a:pathLst>
                </a:custGeom>
                <a:solidFill>
                  <a:srgbClr val="3186D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" name="Rectangle 17"/>
                <p:cNvSpPr/>
                <p:nvPr/>
              </p:nvSpPr>
              <p:spPr>
                <a:xfrm rot="1545906" flipH="1">
                  <a:off x="5118366" y="3165232"/>
                  <a:ext cx="95914" cy="12499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14363"/>
                    <a:gd name="connsiteY0" fmla="*/ 0 h 368300"/>
                    <a:gd name="connsiteX1" fmla="*/ 614363 w 614363"/>
                    <a:gd name="connsiteY1" fmla="*/ 254794 h 368300"/>
                    <a:gd name="connsiteX2" fmla="*/ 571500 w 614363"/>
                    <a:gd name="connsiteY2" fmla="*/ 368300 h 368300"/>
                    <a:gd name="connsiteX3" fmla="*/ 0 w 614363"/>
                    <a:gd name="connsiteY3" fmla="*/ 368300 h 368300"/>
                    <a:gd name="connsiteX4" fmla="*/ 0 w 614363"/>
                    <a:gd name="connsiteY4" fmla="*/ 0 h 368300"/>
                    <a:gd name="connsiteX0" fmla="*/ 0 w 614824"/>
                    <a:gd name="connsiteY0" fmla="*/ 0 h 368300"/>
                    <a:gd name="connsiteX1" fmla="*/ 614363 w 614824"/>
                    <a:gd name="connsiteY1" fmla="*/ 254794 h 368300"/>
                    <a:gd name="connsiteX2" fmla="*/ 571500 w 614824"/>
                    <a:gd name="connsiteY2" fmla="*/ 368300 h 368300"/>
                    <a:gd name="connsiteX3" fmla="*/ 0 w 614824"/>
                    <a:gd name="connsiteY3" fmla="*/ 368300 h 368300"/>
                    <a:gd name="connsiteX4" fmla="*/ 0 w 614824"/>
                    <a:gd name="connsiteY4" fmla="*/ 0 h 368300"/>
                    <a:gd name="connsiteX0" fmla="*/ 0 w 614892"/>
                    <a:gd name="connsiteY0" fmla="*/ 0 h 368300"/>
                    <a:gd name="connsiteX1" fmla="*/ 614363 w 614892"/>
                    <a:gd name="connsiteY1" fmla="*/ 254794 h 368300"/>
                    <a:gd name="connsiteX2" fmla="*/ 576263 w 614892"/>
                    <a:gd name="connsiteY2" fmla="*/ 358775 h 368300"/>
                    <a:gd name="connsiteX3" fmla="*/ 0 w 614892"/>
                    <a:gd name="connsiteY3" fmla="*/ 368300 h 368300"/>
                    <a:gd name="connsiteX4" fmla="*/ 0 w 614892"/>
                    <a:gd name="connsiteY4" fmla="*/ 0 h 368300"/>
                    <a:gd name="connsiteX0" fmla="*/ 0 w 615512"/>
                    <a:gd name="connsiteY0" fmla="*/ 0 h 368300"/>
                    <a:gd name="connsiteX1" fmla="*/ 614363 w 615512"/>
                    <a:gd name="connsiteY1" fmla="*/ 254794 h 368300"/>
                    <a:gd name="connsiteX2" fmla="*/ 576263 w 615512"/>
                    <a:gd name="connsiteY2" fmla="*/ 358775 h 368300"/>
                    <a:gd name="connsiteX3" fmla="*/ 0 w 615512"/>
                    <a:gd name="connsiteY3" fmla="*/ 368300 h 368300"/>
                    <a:gd name="connsiteX4" fmla="*/ 0 w 615512"/>
                    <a:gd name="connsiteY4" fmla="*/ 0 h 368300"/>
                    <a:gd name="connsiteX0" fmla="*/ 0 w 615512"/>
                    <a:gd name="connsiteY0" fmla="*/ 0 h 368300"/>
                    <a:gd name="connsiteX1" fmla="*/ 614363 w 615512"/>
                    <a:gd name="connsiteY1" fmla="*/ 254794 h 368300"/>
                    <a:gd name="connsiteX2" fmla="*/ 576263 w 615512"/>
                    <a:gd name="connsiteY2" fmla="*/ 358775 h 368300"/>
                    <a:gd name="connsiteX3" fmla="*/ 0 w 615512"/>
                    <a:gd name="connsiteY3" fmla="*/ 368300 h 368300"/>
                    <a:gd name="connsiteX4" fmla="*/ 0 w 615512"/>
                    <a:gd name="connsiteY4" fmla="*/ 0 h 368300"/>
                    <a:gd name="connsiteX0" fmla="*/ 0 w 615512"/>
                    <a:gd name="connsiteY0" fmla="*/ 0 h 358775"/>
                    <a:gd name="connsiteX1" fmla="*/ 614363 w 615512"/>
                    <a:gd name="connsiteY1" fmla="*/ 254794 h 358775"/>
                    <a:gd name="connsiteX2" fmla="*/ 576263 w 615512"/>
                    <a:gd name="connsiteY2" fmla="*/ 358775 h 358775"/>
                    <a:gd name="connsiteX3" fmla="*/ 500063 w 615512"/>
                    <a:gd name="connsiteY3" fmla="*/ 358775 h 358775"/>
                    <a:gd name="connsiteX4" fmla="*/ 0 w 615512"/>
                    <a:gd name="connsiteY4" fmla="*/ 0 h 358775"/>
                    <a:gd name="connsiteX0" fmla="*/ 80962 w 115449"/>
                    <a:gd name="connsiteY0" fmla="*/ 0 h 123032"/>
                    <a:gd name="connsiteX1" fmla="*/ 114300 w 115449"/>
                    <a:gd name="connsiteY1" fmla="*/ 19051 h 123032"/>
                    <a:gd name="connsiteX2" fmla="*/ 76200 w 115449"/>
                    <a:gd name="connsiteY2" fmla="*/ 123032 h 123032"/>
                    <a:gd name="connsiteX3" fmla="*/ 0 w 115449"/>
                    <a:gd name="connsiteY3" fmla="*/ 123032 h 123032"/>
                    <a:gd name="connsiteX4" fmla="*/ 80962 w 115449"/>
                    <a:gd name="connsiteY4" fmla="*/ 0 h 123032"/>
                    <a:gd name="connsiteX0" fmla="*/ 78581 w 115449"/>
                    <a:gd name="connsiteY0" fmla="*/ 0 h 120651"/>
                    <a:gd name="connsiteX1" fmla="*/ 114300 w 115449"/>
                    <a:gd name="connsiteY1" fmla="*/ 16670 h 120651"/>
                    <a:gd name="connsiteX2" fmla="*/ 76200 w 115449"/>
                    <a:gd name="connsiteY2" fmla="*/ 120651 h 120651"/>
                    <a:gd name="connsiteX3" fmla="*/ 0 w 115449"/>
                    <a:gd name="connsiteY3" fmla="*/ 120651 h 120651"/>
                    <a:gd name="connsiteX4" fmla="*/ 78581 w 115449"/>
                    <a:gd name="connsiteY4" fmla="*/ 0 h 120651"/>
                    <a:gd name="connsiteX0" fmla="*/ 76200 w 113068"/>
                    <a:gd name="connsiteY0" fmla="*/ 0 h 127795"/>
                    <a:gd name="connsiteX1" fmla="*/ 111919 w 113068"/>
                    <a:gd name="connsiteY1" fmla="*/ 16670 h 127795"/>
                    <a:gd name="connsiteX2" fmla="*/ 73819 w 113068"/>
                    <a:gd name="connsiteY2" fmla="*/ 120651 h 127795"/>
                    <a:gd name="connsiteX3" fmla="*/ 0 w 113068"/>
                    <a:gd name="connsiteY3" fmla="*/ 127795 h 127795"/>
                    <a:gd name="connsiteX4" fmla="*/ 76200 w 113068"/>
                    <a:gd name="connsiteY4" fmla="*/ 0 h 127795"/>
                    <a:gd name="connsiteX0" fmla="*/ 76200 w 113068"/>
                    <a:gd name="connsiteY0" fmla="*/ 0 h 132040"/>
                    <a:gd name="connsiteX1" fmla="*/ 111919 w 113068"/>
                    <a:gd name="connsiteY1" fmla="*/ 16670 h 132040"/>
                    <a:gd name="connsiteX2" fmla="*/ 73819 w 113068"/>
                    <a:gd name="connsiteY2" fmla="*/ 120651 h 132040"/>
                    <a:gd name="connsiteX3" fmla="*/ 0 w 113068"/>
                    <a:gd name="connsiteY3" fmla="*/ 127795 h 132040"/>
                    <a:gd name="connsiteX4" fmla="*/ 76200 w 113068"/>
                    <a:gd name="connsiteY4" fmla="*/ 0 h 132040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9998"/>
                    <a:gd name="connsiteX1" fmla="*/ 111919 w 113068"/>
                    <a:gd name="connsiteY1" fmla="*/ 21432 h 139998"/>
                    <a:gd name="connsiteX2" fmla="*/ 73819 w 113068"/>
                    <a:gd name="connsiteY2" fmla="*/ 125413 h 139998"/>
                    <a:gd name="connsiteX3" fmla="*/ 0 w 113068"/>
                    <a:gd name="connsiteY3" fmla="*/ 132557 h 139998"/>
                    <a:gd name="connsiteX4" fmla="*/ 76200 w 113068"/>
                    <a:gd name="connsiteY4" fmla="*/ 0 h 139998"/>
                    <a:gd name="connsiteX0" fmla="*/ 76200 w 113068"/>
                    <a:gd name="connsiteY0" fmla="*/ 0 h 139998"/>
                    <a:gd name="connsiteX1" fmla="*/ 111919 w 113068"/>
                    <a:gd name="connsiteY1" fmla="*/ 21432 h 139998"/>
                    <a:gd name="connsiteX2" fmla="*/ 73819 w 113068"/>
                    <a:gd name="connsiteY2" fmla="*/ 125413 h 139998"/>
                    <a:gd name="connsiteX3" fmla="*/ 0 w 113068"/>
                    <a:gd name="connsiteY3" fmla="*/ 132557 h 139998"/>
                    <a:gd name="connsiteX4" fmla="*/ 76200 w 113068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49"/>
                    <a:gd name="connsiteY0" fmla="*/ 0 h 140582"/>
                    <a:gd name="connsiteX1" fmla="*/ 111919 w 113949"/>
                    <a:gd name="connsiteY1" fmla="*/ 21432 h 140582"/>
                    <a:gd name="connsiteX2" fmla="*/ 73819 w 113949"/>
                    <a:gd name="connsiteY2" fmla="*/ 125413 h 140582"/>
                    <a:gd name="connsiteX3" fmla="*/ 0 w 113949"/>
                    <a:gd name="connsiteY3" fmla="*/ 132557 h 140582"/>
                    <a:gd name="connsiteX4" fmla="*/ 76200 w 113949"/>
                    <a:gd name="connsiteY4" fmla="*/ 0 h 140582"/>
                    <a:gd name="connsiteX0" fmla="*/ 76200 w 113949"/>
                    <a:gd name="connsiteY0" fmla="*/ 0 h 141362"/>
                    <a:gd name="connsiteX1" fmla="*/ 111919 w 113949"/>
                    <a:gd name="connsiteY1" fmla="*/ 21432 h 141362"/>
                    <a:gd name="connsiteX2" fmla="*/ 73819 w 113949"/>
                    <a:gd name="connsiteY2" fmla="*/ 125413 h 141362"/>
                    <a:gd name="connsiteX3" fmla="*/ 0 w 113949"/>
                    <a:gd name="connsiteY3" fmla="*/ 132557 h 141362"/>
                    <a:gd name="connsiteX4" fmla="*/ 76200 w 113949"/>
                    <a:gd name="connsiteY4" fmla="*/ 0 h 141362"/>
                    <a:gd name="connsiteX0" fmla="*/ 76200 w 113949"/>
                    <a:gd name="connsiteY0" fmla="*/ 0 h 143745"/>
                    <a:gd name="connsiteX1" fmla="*/ 111919 w 113949"/>
                    <a:gd name="connsiteY1" fmla="*/ 21432 h 143745"/>
                    <a:gd name="connsiteX2" fmla="*/ 73819 w 113949"/>
                    <a:gd name="connsiteY2" fmla="*/ 125413 h 143745"/>
                    <a:gd name="connsiteX3" fmla="*/ 0 w 113949"/>
                    <a:gd name="connsiteY3" fmla="*/ 132557 h 143745"/>
                    <a:gd name="connsiteX4" fmla="*/ 76200 w 113949"/>
                    <a:gd name="connsiteY4" fmla="*/ 0 h 143745"/>
                    <a:gd name="connsiteX0" fmla="*/ 76200 w 112839"/>
                    <a:gd name="connsiteY0" fmla="*/ 0 h 153673"/>
                    <a:gd name="connsiteX1" fmla="*/ 111919 w 112839"/>
                    <a:gd name="connsiteY1" fmla="*/ 21432 h 153673"/>
                    <a:gd name="connsiteX2" fmla="*/ 49586 w 112839"/>
                    <a:gd name="connsiteY2" fmla="*/ 144053 h 153673"/>
                    <a:gd name="connsiteX3" fmla="*/ 0 w 112839"/>
                    <a:gd name="connsiteY3" fmla="*/ 132557 h 153673"/>
                    <a:gd name="connsiteX4" fmla="*/ 76200 w 112839"/>
                    <a:gd name="connsiteY4" fmla="*/ 0 h 153673"/>
                    <a:gd name="connsiteX0" fmla="*/ 76200 w 112839"/>
                    <a:gd name="connsiteY0" fmla="*/ 0 h 144842"/>
                    <a:gd name="connsiteX1" fmla="*/ 111919 w 112839"/>
                    <a:gd name="connsiteY1" fmla="*/ 21432 h 144842"/>
                    <a:gd name="connsiteX2" fmla="*/ 49586 w 112839"/>
                    <a:gd name="connsiteY2" fmla="*/ 144053 h 144842"/>
                    <a:gd name="connsiteX3" fmla="*/ 0 w 112839"/>
                    <a:gd name="connsiteY3" fmla="*/ 132557 h 144842"/>
                    <a:gd name="connsiteX4" fmla="*/ 76200 w 112839"/>
                    <a:gd name="connsiteY4" fmla="*/ 0 h 144842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837"/>
                    <a:gd name="connsiteY0" fmla="*/ 0 h 149645"/>
                    <a:gd name="connsiteX1" fmla="*/ 111919 w 112837"/>
                    <a:gd name="connsiteY1" fmla="*/ 21432 h 149645"/>
                    <a:gd name="connsiteX2" fmla="*/ 45858 w 112837"/>
                    <a:gd name="connsiteY2" fmla="*/ 149645 h 149645"/>
                    <a:gd name="connsiteX3" fmla="*/ 0 w 112837"/>
                    <a:gd name="connsiteY3" fmla="*/ 132557 h 149645"/>
                    <a:gd name="connsiteX4" fmla="*/ 76200 w 112837"/>
                    <a:gd name="connsiteY4" fmla="*/ 0 h 149645"/>
                    <a:gd name="connsiteX0" fmla="*/ 76200 w 114829"/>
                    <a:gd name="connsiteY0" fmla="*/ 0 h 149645"/>
                    <a:gd name="connsiteX1" fmla="*/ 111919 w 114829"/>
                    <a:gd name="connsiteY1" fmla="*/ 21432 h 149645"/>
                    <a:gd name="connsiteX2" fmla="*/ 45858 w 114829"/>
                    <a:gd name="connsiteY2" fmla="*/ 149645 h 149645"/>
                    <a:gd name="connsiteX3" fmla="*/ 0 w 114829"/>
                    <a:gd name="connsiteY3" fmla="*/ 132557 h 149645"/>
                    <a:gd name="connsiteX4" fmla="*/ 76200 w 114829"/>
                    <a:gd name="connsiteY4" fmla="*/ 0 h 149645"/>
                    <a:gd name="connsiteX0" fmla="*/ 76200 w 114829"/>
                    <a:gd name="connsiteY0" fmla="*/ 0 h 149645"/>
                    <a:gd name="connsiteX1" fmla="*/ 111919 w 114829"/>
                    <a:gd name="connsiteY1" fmla="*/ 21432 h 149645"/>
                    <a:gd name="connsiteX2" fmla="*/ 45858 w 114829"/>
                    <a:gd name="connsiteY2" fmla="*/ 149645 h 149645"/>
                    <a:gd name="connsiteX3" fmla="*/ 0 w 114829"/>
                    <a:gd name="connsiteY3" fmla="*/ 132557 h 149645"/>
                    <a:gd name="connsiteX4" fmla="*/ 76200 w 114829"/>
                    <a:gd name="connsiteY4" fmla="*/ 0 h 149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29" h="149645">
                      <a:moveTo>
                        <a:pt x="76200" y="0"/>
                      </a:moveTo>
                      <a:cubicBezTo>
                        <a:pt x="92868" y="7144"/>
                        <a:pt x="97632" y="11907"/>
                        <a:pt x="111919" y="21432"/>
                      </a:cubicBezTo>
                      <a:cubicBezTo>
                        <a:pt x="126518" y="57403"/>
                        <a:pt x="83355" y="145360"/>
                        <a:pt x="45858" y="149645"/>
                      </a:cubicBezTo>
                      <a:cubicBezTo>
                        <a:pt x="22286" y="140217"/>
                        <a:pt x="28229" y="144464"/>
                        <a:pt x="0" y="132557"/>
                      </a:cubicBezTo>
                      <a:cubicBezTo>
                        <a:pt x="58737" y="99483"/>
                        <a:pt x="78545" y="55021"/>
                        <a:pt x="76200" y="0"/>
                      </a:cubicBezTo>
                      <a:close/>
                    </a:path>
                  </a:pathLst>
                </a:custGeom>
                <a:solidFill>
                  <a:srgbClr val="3186DA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" name="Rectangle 16"/>
                <p:cNvSpPr/>
                <p:nvPr/>
              </p:nvSpPr>
              <p:spPr>
                <a:xfrm rot="1545906" flipH="1">
                  <a:off x="5694877" y="3132649"/>
                  <a:ext cx="161013" cy="170622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913"/>
                    <a:gd name="connsiteY0" fmla="*/ 0 h 196848"/>
                    <a:gd name="connsiteX1" fmla="*/ 178596 w 178913"/>
                    <a:gd name="connsiteY1" fmla="*/ 54767 h 196848"/>
                    <a:gd name="connsiteX2" fmla="*/ 102397 w 178913"/>
                    <a:gd name="connsiteY2" fmla="*/ 196848 h 196848"/>
                    <a:gd name="connsiteX3" fmla="*/ 0 w 178913"/>
                    <a:gd name="connsiteY3" fmla="*/ 149223 h 196848"/>
                    <a:gd name="connsiteX4" fmla="*/ 76205 w 178913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913"/>
                    <a:gd name="connsiteY0" fmla="*/ 0 h 196848"/>
                    <a:gd name="connsiteX1" fmla="*/ 178596 w 178913"/>
                    <a:gd name="connsiteY1" fmla="*/ 54767 h 196848"/>
                    <a:gd name="connsiteX2" fmla="*/ 102397 w 178913"/>
                    <a:gd name="connsiteY2" fmla="*/ 196848 h 196848"/>
                    <a:gd name="connsiteX3" fmla="*/ 0 w 178913"/>
                    <a:gd name="connsiteY3" fmla="*/ 149223 h 196848"/>
                    <a:gd name="connsiteX4" fmla="*/ 76205 w 178913"/>
                    <a:gd name="connsiteY4" fmla="*/ 0 h 196848"/>
                    <a:gd name="connsiteX0" fmla="*/ 76205 w 178913"/>
                    <a:gd name="connsiteY0" fmla="*/ 0 h 199230"/>
                    <a:gd name="connsiteX1" fmla="*/ 178596 w 178913"/>
                    <a:gd name="connsiteY1" fmla="*/ 54767 h 199230"/>
                    <a:gd name="connsiteX2" fmla="*/ 102397 w 178913"/>
                    <a:gd name="connsiteY2" fmla="*/ 199230 h 199230"/>
                    <a:gd name="connsiteX3" fmla="*/ 0 w 178913"/>
                    <a:gd name="connsiteY3" fmla="*/ 149223 h 199230"/>
                    <a:gd name="connsiteX4" fmla="*/ 76205 w 178913"/>
                    <a:gd name="connsiteY4" fmla="*/ 0 h 199230"/>
                    <a:gd name="connsiteX0" fmla="*/ 78587 w 181295"/>
                    <a:gd name="connsiteY0" fmla="*/ 0 h 199230"/>
                    <a:gd name="connsiteX1" fmla="*/ 180978 w 181295"/>
                    <a:gd name="connsiteY1" fmla="*/ 54767 h 199230"/>
                    <a:gd name="connsiteX2" fmla="*/ 104779 w 181295"/>
                    <a:gd name="connsiteY2" fmla="*/ 199230 h 199230"/>
                    <a:gd name="connsiteX3" fmla="*/ 0 w 181295"/>
                    <a:gd name="connsiteY3" fmla="*/ 151605 h 199230"/>
                    <a:gd name="connsiteX4" fmla="*/ 78587 w 181295"/>
                    <a:gd name="connsiteY4" fmla="*/ 0 h 199230"/>
                    <a:gd name="connsiteX0" fmla="*/ 78587 w 181309"/>
                    <a:gd name="connsiteY0" fmla="*/ 0 h 203993"/>
                    <a:gd name="connsiteX1" fmla="*/ 180978 w 181309"/>
                    <a:gd name="connsiteY1" fmla="*/ 54767 h 203993"/>
                    <a:gd name="connsiteX2" fmla="*/ 107160 w 181309"/>
                    <a:gd name="connsiteY2" fmla="*/ 203993 h 203993"/>
                    <a:gd name="connsiteX3" fmla="*/ 0 w 181309"/>
                    <a:gd name="connsiteY3" fmla="*/ 151605 h 203993"/>
                    <a:gd name="connsiteX4" fmla="*/ 78587 w 181309"/>
                    <a:gd name="connsiteY4" fmla="*/ 0 h 203993"/>
                    <a:gd name="connsiteX0" fmla="*/ 78587 w 181309"/>
                    <a:gd name="connsiteY0" fmla="*/ 0 h 203993"/>
                    <a:gd name="connsiteX1" fmla="*/ 180978 w 181309"/>
                    <a:gd name="connsiteY1" fmla="*/ 54767 h 203993"/>
                    <a:gd name="connsiteX2" fmla="*/ 107160 w 181309"/>
                    <a:gd name="connsiteY2" fmla="*/ 203993 h 203993"/>
                    <a:gd name="connsiteX3" fmla="*/ 0 w 181309"/>
                    <a:gd name="connsiteY3" fmla="*/ 151605 h 203993"/>
                    <a:gd name="connsiteX4" fmla="*/ 78587 w 181309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4965"/>
                    <a:gd name="connsiteY0" fmla="*/ 0 h 203993"/>
                    <a:gd name="connsiteX1" fmla="*/ 183359 w 184965"/>
                    <a:gd name="connsiteY1" fmla="*/ 54767 h 203993"/>
                    <a:gd name="connsiteX2" fmla="*/ 107160 w 184965"/>
                    <a:gd name="connsiteY2" fmla="*/ 203993 h 203993"/>
                    <a:gd name="connsiteX3" fmla="*/ 0 w 184965"/>
                    <a:gd name="connsiteY3" fmla="*/ 151605 h 203993"/>
                    <a:gd name="connsiteX4" fmla="*/ 78587 w 184965"/>
                    <a:gd name="connsiteY4" fmla="*/ 0 h 203993"/>
                    <a:gd name="connsiteX0" fmla="*/ 78587 w 185083"/>
                    <a:gd name="connsiteY0" fmla="*/ 0 h 203993"/>
                    <a:gd name="connsiteX1" fmla="*/ 183359 w 185083"/>
                    <a:gd name="connsiteY1" fmla="*/ 54767 h 203993"/>
                    <a:gd name="connsiteX2" fmla="*/ 107160 w 185083"/>
                    <a:gd name="connsiteY2" fmla="*/ 203993 h 203993"/>
                    <a:gd name="connsiteX3" fmla="*/ 0 w 185083"/>
                    <a:gd name="connsiteY3" fmla="*/ 151605 h 203993"/>
                    <a:gd name="connsiteX4" fmla="*/ 78587 w 185083"/>
                    <a:gd name="connsiteY4" fmla="*/ 0 h 203993"/>
                    <a:gd name="connsiteX0" fmla="*/ 78587 w 185083"/>
                    <a:gd name="connsiteY0" fmla="*/ 0 h 204007"/>
                    <a:gd name="connsiteX1" fmla="*/ 183359 w 185083"/>
                    <a:gd name="connsiteY1" fmla="*/ 54767 h 204007"/>
                    <a:gd name="connsiteX2" fmla="*/ 107160 w 185083"/>
                    <a:gd name="connsiteY2" fmla="*/ 203993 h 204007"/>
                    <a:gd name="connsiteX3" fmla="*/ 0 w 185083"/>
                    <a:gd name="connsiteY3" fmla="*/ 151605 h 204007"/>
                    <a:gd name="connsiteX4" fmla="*/ 78587 w 185083"/>
                    <a:gd name="connsiteY4" fmla="*/ 0 h 204007"/>
                    <a:gd name="connsiteX0" fmla="*/ 78587 w 185373"/>
                    <a:gd name="connsiteY0" fmla="*/ 0 h 204364"/>
                    <a:gd name="connsiteX1" fmla="*/ 183359 w 185373"/>
                    <a:gd name="connsiteY1" fmla="*/ 54767 h 204364"/>
                    <a:gd name="connsiteX2" fmla="*/ 107160 w 185373"/>
                    <a:gd name="connsiteY2" fmla="*/ 203993 h 204364"/>
                    <a:gd name="connsiteX3" fmla="*/ 0 w 185373"/>
                    <a:gd name="connsiteY3" fmla="*/ 151605 h 204364"/>
                    <a:gd name="connsiteX4" fmla="*/ 78587 w 185373"/>
                    <a:gd name="connsiteY4" fmla="*/ 0 h 204364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6094"/>
                    <a:gd name="connsiteY0" fmla="*/ 0 h 204256"/>
                    <a:gd name="connsiteX1" fmla="*/ 180978 w 186094"/>
                    <a:gd name="connsiteY1" fmla="*/ 52386 h 204256"/>
                    <a:gd name="connsiteX2" fmla="*/ 107160 w 186094"/>
                    <a:gd name="connsiteY2" fmla="*/ 203993 h 204256"/>
                    <a:gd name="connsiteX3" fmla="*/ 0 w 186094"/>
                    <a:gd name="connsiteY3" fmla="*/ 151605 h 204256"/>
                    <a:gd name="connsiteX4" fmla="*/ 78587 w 186094"/>
                    <a:gd name="connsiteY4" fmla="*/ 0 h 204256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3 h 204270"/>
                    <a:gd name="connsiteX4" fmla="*/ 78587 w 192767"/>
                    <a:gd name="connsiteY4" fmla="*/ 0 h 20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67" h="204270">
                      <a:moveTo>
                        <a:pt x="78587" y="0"/>
                      </a:moveTo>
                      <a:cubicBezTo>
                        <a:pt x="127006" y="24607"/>
                        <a:pt x="151922" y="38135"/>
                        <a:pt x="188122" y="57149"/>
                      </a:cubicBezTo>
                      <a:cubicBezTo>
                        <a:pt x="209554" y="122766"/>
                        <a:pt x="152403" y="209814"/>
                        <a:pt x="107160" y="203993"/>
                      </a:cubicBezTo>
                      <a:cubicBezTo>
                        <a:pt x="72683" y="187152"/>
                        <a:pt x="40069" y="168444"/>
                        <a:pt x="0" y="151603"/>
                      </a:cubicBezTo>
                      <a:cubicBezTo>
                        <a:pt x="64537" y="155117"/>
                        <a:pt x="96048" y="43391"/>
                        <a:pt x="785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6" name="Rectangle 16"/>
                <p:cNvSpPr/>
                <p:nvPr/>
              </p:nvSpPr>
              <p:spPr>
                <a:xfrm rot="1545906" flipH="1">
                  <a:off x="5838213" y="3102726"/>
                  <a:ext cx="276663" cy="234238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725"/>
                    <a:gd name="connsiteY0" fmla="*/ 0 h 201611"/>
                    <a:gd name="connsiteX1" fmla="*/ 180977 w 181725"/>
                    <a:gd name="connsiteY1" fmla="*/ 59530 h 201611"/>
                    <a:gd name="connsiteX2" fmla="*/ 104778 w 181725"/>
                    <a:gd name="connsiteY2" fmla="*/ 201611 h 201611"/>
                    <a:gd name="connsiteX3" fmla="*/ 0 w 181725"/>
                    <a:gd name="connsiteY3" fmla="*/ 151605 h 201611"/>
                    <a:gd name="connsiteX4" fmla="*/ 71442 w 181725"/>
                    <a:gd name="connsiteY4" fmla="*/ 0 h 201611"/>
                    <a:gd name="connsiteX0" fmla="*/ 71442 w 183091"/>
                    <a:gd name="connsiteY0" fmla="*/ 0 h 201611"/>
                    <a:gd name="connsiteX1" fmla="*/ 180977 w 183091"/>
                    <a:gd name="connsiteY1" fmla="*/ 59530 h 201611"/>
                    <a:gd name="connsiteX2" fmla="*/ 104778 w 183091"/>
                    <a:gd name="connsiteY2" fmla="*/ 201611 h 201611"/>
                    <a:gd name="connsiteX3" fmla="*/ 0 w 183091"/>
                    <a:gd name="connsiteY3" fmla="*/ 151605 h 201611"/>
                    <a:gd name="connsiteX4" fmla="*/ 71442 w 183091"/>
                    <a:gd name="connsiteY4" fmla="*/ 0 h 201611"/>
                    <a:gd name="connsiteX0" fmla="*/ 0 w 224645"/>
                    <a:gd name="connsiteY0" fmla="*/ 0 h 254016"/>
                    <a:gd name="connsiteX1" fmla="*/ 222531 w 224645"/>
                    <a:gd name="connsiteY1" fmla="*/ 111935 h 254016"/>
                    <a:gd name="connsiteX2" fmla="*/ 146332 w 224645"/>
                    <a:gd name="connsiteY2" fmla="*/ 254016 h 254016"/>
                    <a:gd name="connsiteX3" fmla="*/ 41554 w 224645"/>
                    <a:gd name="connsiteY3" fmla="*/ 204010 h 254016"/>
                    <a:gd name="connsiteX4" fmla="*/ 0 w 224645"/>
                    <a:gd name="connsiteY4" fmla="*/ 0 h 254016"/>
                    <a:gd name="connsiteX0" fmla="*/ 94983 w 319628"/>
                    <a:gd name="connsiteY0" fmla="*/ 0 h 254016"/>
                    <a:gd name="connsiteX1" fmla="*/ 317514 w 319628"/>
                    <a:gd name="connsiteY1" fmla="*/ 111935 h 254016"/>
                    <a:gd name="connsiteX2" fmla="*/ 241315 w 319628"/>
                    <a:gd name="connsiteY2" fmla="*/ 254016 h 254016"/>
                    <a:gd name="connsiteX3" fmla="*/ 0 w 319628"/>
                    <a:gd name="connsiteY3" fmla="*/ 160339 h 254016"/>
                    <a:gd name="connsiteX4" fmla="*/ 94983 w 319628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78504 w 321982"/>
                    <a:gd name="connsiteY0" fmla="*/ 0 h 251833"/>
                    <a:gd name="connsiteX1" fmla="*/ 319868 w 321982"/>
                    <a:gd name="connsiteY1" fmla="*/ 109752 h 251833"/>
                    <a:gd name="connsiteX2" fmla="*/ 243669 w 321982"/>
                    <a:gd name="connsiteY2" fmla="*/ 251833 h 251833"/>
                    <a:gd name="connsiteX3" fmla="*/ 0 w 321982"/>
                    <a:gd name="connsiteY3" fmla="*/ 158156 h 251833"/>
                    <a:gd name="connsiteX4" fmla="*/ 78504 w 321982"/>
                    <a:gd name="connsiteY4" fmla="*/ 0 h 251833"/>
                    <a:gd name="connsiteX0" fmla="*/ 83212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3212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6200"/>
                    <a:gd name="connsiteX1" fmla="*/ 319868 w 321982"/>
                    <a:gd name="connsiteY1" fmla="*/ 114119 h 256200"/>
                    <a:gd name="connsiteX2" fmla="*/ 243669 w 321982"/>
                    <a:gd name="connsiteY2" fmla="*/ 256200 h 256200"/>
                    <a:gd name="connsiteX3" fmla="*/ 0 w 321982"/>
                    <a:gd name="connsiteY3" fmla="*/ 162523 h 256200"/>
                    <a:gd name="connsiteX4" fmla="*/ 78504 w 321982"/>
                    <a:gd name="connsiteY4" fmla="*/ 0 h 256200"/>
                    <a:gd name="connsiteX0" fmla="*/ 78504 w 321982"/>
                    <a:gd name="connsiteY0" fmla="*/ 0 h 256200"/>
                    <a:gd name="connsiteX1" fmla="*/ 319868 w 321982"/>
                    <a:gd name="connsiteY1" fmla="*/ 114119 h 256200"/>
                    <a:gd name="connsiteX2" fmla="*/ 243669 w 321982"/>
                    <a:gd name="connsiteY2" fmla="*/ 256200 h 256200"/>
                    <a:gd name="connsiteX3" fmla="*/ 0 w 321982"/>
                    <a:gd name="connsiteY3" fmla="*/ 162523 h 256200"/>
                    <a:gd name="connsiteX4" fmla="*/ 78504 w 321982"/>
                    <a:gd name="connsiteY4" fmla="*/ 0 h 256200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2523 h 258383"/>
                    <a:gd name="connsiteX4" fmla="*/ 78504 w 321982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2523 h 258383"/>
                    <a:gd name="connsiteX4" fmla="*/ 78504 w 321982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0339 h 258383"/>
                    <a:gd name="connsiteX4" fmla="*/ 78504 w 321982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58155 h 258383"/>
                    <a:gd name="connsiteX4" fmla="*/ 78504 w 321982"/>
                    <a:gd name="connsiteY4" fmla="*/ 0 h 258383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2980"/>
                    <a:gd name="connsiteY0" fmla="*/ 0 h 260566"/>
                    <a:gd name="connsiteX1" fmla="*/ 319868 w 322980"/>
                    <a:gd name="connsiteY1" fmla="*/ 114119 h 260566"/>
                    <a:gd name="connsiteX2" fmla="*/ 246023 w 322980"/>
                    <a:gd name="connsiteY2" fmla="*/ 260566 h 260566"/>
                    <a:gd name="connsiteX3" fmla="*/ 0 w 322980"/>
                    <a:gd name="connsiteY3" fmla="*/ 158155 h 260566"/>
                    <a:gd name="connsiteX4" fmla="*/ 78504 w 322980"/>
                    <a:gd name="connsiteY4" fmla="*/ 0 h 260566"/>
                    <a:gd name="connsiteX0" fmla="*/ 78504 w 322980"/>
                    <a:gd name="connsiteY0" fmla="*/ 0 h 260566"/>
                    <a:gd name="connsiteX1" fmla="*/ 319868 w 322980"/>
                    <a:gd name="connsiteY1" fmla="*/ 114119 h 260566"/>
                    <a:gd name="connsiteX2" fmla="*/ 246023 w 322980"/>
                    <a:gd name="connsiteY2" fmla="*/ 260566 h 260566"/>
                    <a:gd name="connsiteX3" fmla="*/ 0 w 322980"/>
                    <a:gd name="connsiteY3" fmla="*/ 158155 h 260566"/>
                    <a:gd name="connsiteX4" fmla="*/ 78504 w 322980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7148"/>
                    <a:gd name="connsiteX1" fmla="*/ 319868 w 323761"/>
                    <a:gd name="connsiteY1" fmla="*/ 110701 h 257148"/>
                    <a:gd name="connsiteX2" fmla="*/ 246023 w 323761"/>
                    <a:gd name="connsiteY2" fmla="*/ 257148 h 257148"/>
                    <a:gd name="connsiteX3" fmla="*/ 0 w 323761"/>
                    <a:gd name="connsiteY3" fmla="*/ 154737 h 257148"/>
                    <a:gd name="connsiteX4" fmla="*/ 78504 w 323761"/>
                    <a:gd name="connsiteY4" fmla="*/ 0 h 257148"/>
                    <a:gd name="connsiteX0" fmla="*/ 78504 w 323761"/>
                    <a:gd name="connsiteY0" fmla="*/ 0 h 257148"/>
                    <a:gd name="connsiteX1" fmla="*/ 319868 w 323761"/>
                    <a:gd name="connsiteY1" fmla="*/ 110701 h 257148"/>
                    <a:gd name="connsiteX2" fmla="*/ 246023 w 323761"/>
                    <a:gd name="connsiteY2" fmla="*/ 257148 h 257148"/>
                    <a:gd name="connsiteX3" fmla="*/ 0 w 323761"/>
                    <a:gd name="connsiteY3" fmla="*/ 154737 h 257148"/>
                    <a:gd name="connsiteX4" fmla="*/ 78504 w 323761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446" h="257148">
                      <a:moveTo>
                        <a:pt x="82189" y="0"/>
                      </a:moveTo>
                      <a:cubicBezTo>
                        <a:pt x="149658" y="30436"/>
                        <a:pt x="260847" y="78951"/>
                        <a:pt x="323553" y="110701"/>
                      </a:cubicBezTo>
                      <a:cubicBezTo>
                        <a:pt x="340086" y="165391"/>
                        <a:pt x="301797" y="246903"/>
                        <a:pt x="249708" y="257148"/>
                      </a:cubicBezTo>
                      <a:lnTo>
                        <a:pt x="0" y="151318"/>
                      </a:lnTo>
                      <a:cubicBezTo>
                        <a:pt x="59038" y="130554"/>
                        <a:pt x="105578" y="55930"/>
                        <a:pt x="821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8" name="Group 367"/>
              <p:cNvGrpSpPr/>
              <p:nvPr/>
            </p:nvGrpSpPr>
            <p:grpSpPr>
              <a:xfrm rot="19137690" flipH="1">
                <a:off x="484557" y="4302462"/>
                <a:ext cx="2692890" cy="954230"/>
                <a:chOff x="4824756" y="2527524"/>
                <a:chExt cx="3663419" cy="1298140"/>
              </a:xfrm>
            </p:grpSpPr>
            <p:sp>
              <p:nvSpPr>
                <p:cNvPr id="369" name="Rectangle 14"/>
                <p:cNvSpPr/>
                <p:nvPr/>
              </p:nvSpPr>
              <p:spPr>
                <a:xfrm rot="1545906" flipH="1">
                  <a:off x="5377672" y="3108738"/>
                  <a:ext cx="307886" cy="22855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9131"/>
                    <a:gd name="connsiteY0" fmla="*/ 0 h 368300"/>
                    <a:gd name="connsiteX1" fmla="*/ 669131 w 669131"/>
                    <a:gd name="connsiteY1" fmla="*/ 223837 h 368300"/>
                    <a:gd name="connsiteX2" fmla="*/ 571500 w 669131"/>
                    <a:gd name="connsiteY2" fmla="*/ 368300 h 368300"/>
                    <a:gd name="connsiteX3" fmla="*/ 0 w 669131"/>
                    <a:gd name="connsiteY3" fmla="*/ 368300 h 368300"/>
                    <a:gd name="connsiteX4" fmla="*/ 0 w 669131"/>
                    <a:gd name="connsiteY4" fmla="*/ 0 h 368300"/>
                    <a:gd name="connsiteX0" fmla="*/ 0 w 683551"/>
                    <a:gd name="connsiteY0" fmla="*/ 0 h 368300"/>
                    <a:gd name="connsiteX1" fmla="*/ 669131 w 683551"/>
                    <a:gd name="connsiteY1" fmla="*/ 223837 h 368300"/>
                    <a:gd name="connsiteX2" fmla="*/ 571500 w 683551"/>
                    <a:gd name="connsiteY2" fmla="*/ 368300 h 368300"/>
                    <a:gd name="connsiteX3" fmla="*/ 0 w 683551"/>
                    <a:gd name="connsiteY3" fmla="*/ 368300 h 368300"/>
                    <a:gd name="connsiteX4" fmla="*/ 0 w 683551"/>
                    <a:gd name="connsiteY4" fmla="*/ 0 h 368300"/>
                    <a:gd name="connsiteX0" fmla="*/ 0 w 672707"/>
                    <a:gd name="connsiteY0" fmla="*/ 0 h 368300"/>
                    <a:gd name="connsiteX1" fmla="*/ 669131 w 672707"/>
                    <a:gd name="connsiteY1" fmla="*/ 223837 h 368300"/>
                    <a:gd name="connsiteX2" fmla="*/ 571500 w 672707"/>
                    <a:gd name="connsiteY2" fmla="*/ 368300 h 368300"/>
                    <a:gd name="connsiteX3" fmla="*/ 0 w 672707"/>
                    <a:gd name="connsiteY3" fmla="*/ 368300 h 368300"/>
                    <a:gd name="connsiteX4" fmla="*/ 0 w 672707"/>
                    <a:gd name="connsiteY4" fmla="*/ 0 h 368300"/>
                    <a:gd name="connsiteX0" fmla="*/ 0 w 673449"/>
                    <a:gd name="connsiteY0" fmla="*/ 0 h 370698"/>
                    <a:gd name="connsiteX1" fmla="*/ 669131 w 673449"/>
                    <a:gd name="connsiteY1" fmla="*/ 223837 h 370698"/>
                    <a:gd name="connsiteX2" fmla="*/ 571500 w 673449"/>
                    <a:gd name="connsiteY2" fmla="*/ 368300 h 370698"/>
                    <a:gd name="connsiteX3" fmla="*/ 0 w 673449"/>
                    <a:gd name="connsiteY3" fmla="*/ 368300 h 370698"/>
                    <a:gd name="connsiteX4" fmla="*/ 0 w 673449"/>
                    <a:gd name="connsiteY4" fmla="*/ 0 h 370698"/>
                    <a:gd name="connsiteX0" fmla="*/ 0 w 672956"/>
                    <a:gd name="connsiteY0" fmla="*/ 0 h 371937"/>
                    <a:gd name="connsiteX1" fmla="*/ 669131 w 672956"/>
                    <a:gd name="connsiteY1" fmla="*/ 223837 h 371937"/>
                    <a:gd name="connsiteX2" fmla="*/ 571500 w 672956"/>
                    <a:gd name="connsiteY2" fmla="*/ 368300 h 371937"/>
                    <a:gd name="connsiteX3" fmla="*/ 0 w 672956"/>
                    <a:gd name="connsiteY3" fmla="*/ 368300 h 371937"/>
                    <a:gd name="connsiteX4" fmla="*/ 0 w 672956"/>
                    <a:gd name="connsiteY4" fmla="*/ 0 h 371937"/>
                    <a:gd name="connsiteX0" fmla="*/ 0 w 671150"/>
                    <a:gd name="connsiteY0" fmla="*/ 0 h 371937"/>
                    <a:gd name="connsiteX1" fmla="*/ 669131 w 671150"/>
                    <a:gd name="connsiteY1" fmla="*/ 223837 h 371937"/>
                    <a:gd name="connsiteX2" fmla="*/ 571500 w 671150"/>
                    <a:gd name="connsiteY2" fmla="*/ 368300 h 371937"/>
                    <a:gd name="connsiteX3" fmla="*/ 0 w 671150"/>
                    <a:gd name="connsiteY3" fmla="*/ 368300 h 371937"/>
                    <a:gd name="connsiteX4" fmla="*/ 0 w 671150"/>
                    <a:gd name="connsiteY4" fmla="*/ 0 h 371937"/>
                    <a:gd name="connsiteX0" fmla="*/ 0 w 671778"/>
                    <a:gd name="connsiteY0" fmla="*/ 0 h 369189"/>
                    <a:gd name="connsiteX1" fmla="*/ 669131 w 671778"/>
                    <a:gd name="connsiteY1" fmla="*/ 223837 h 369189"/>
                    <a:gd name="connsiteX2" fmla="*/ 571500 w 671778"/>
                    <a:gd name="connsiteY2" fmla="*/ 368300 h 369189"/>
                    <a:gd name="connsiteX3" fmla="*/ 0 w 671778"/>
                    <a:gd name="connsiteY3" fmla="*/ 368300 h 369189"/>
                    <a:gd name="connsiteX4" fmla="*/ 0 w 671778"/>
                    <a:gd name="connsiteY4" fmla="*/ 0 h 369189"/>
                    <a:gd name="connsiteX0" fmla="*/ 0 w 671391"/>
                    <a:gd name="connsiteY0" fmla="*/ 0 h 369635"/>
                    <a:gd name="connsiteX1" fmla="*/ 669131 w 671391"/>
                    <a:gd name="connsiteY1" fmla="*/ 223837 h 369635"/>
                    <a:gd name="connsiteX2" fmla="*/ 571500 w 671391"/>
                    <a:gd name="connsiteY2" fmla="*/ 368300 h 369635"/>
                    <a:gd name="connsiteX3" fmla="*/ 0 w 671391"/>
                    <a:gd name="connsiteY3" fmla="*/ 368300 h 369635"/>
                    <a:gd name="connsiteX4" fmla="*/ 0 w 671391"/>
                    <a:gd name="connsiteY4" fmla="*/ 0 h 369635"/>
                    <a:gd name="connsiteX0" fmla="*/ 390525 w 671391"/>
                    <a:gd name="connsiteY0" fmla="*/ 0 h 276766"/>
                    <a:gd name="connsiteX1" fmla="*/ 669131 w 671391"/>
                    <a:gd name="connsiteY1" fmla="*/ 130968 h 276766"/>
                    <a:gd name="connsiteX2" fmla="*/ 571500 w 671391"/>
                    <a:gd name="connsiteY2" fmla="*/ 275431 h 276766"/>
                    <a:gd name="connsiteX3" fmla="*/ 0 w 671391"/>
                    <a:gd name="connsiteY3" fmla="*/ 275431 h 276766"/>
                    <a:gd name="connsiteX4" fmla="*/ 390525 w 671391"/>
                    <a:gd name="connsiteY4" fmla="*/ 0 h 276766"/>
                    <a:gd name="connsiteX0" fmla="*/ 92869 w 373735"/>
                    <a:gd name="connsiteY0" fmla="*/ 0 h 276766"/>
                    <a:gd name="connsiteX1" fmla="*/ 371475 w 373735"/>
                    <a:gd name="connsiteY1" fmla="*/ 130968 h 276766"/>
                    <a:gd name="connsiteX2" fmla="*/ 273844 w 373735"/>
                    <a:gd name="connsiteY2" fmla="*/ 275431 h 276766"/>
                    <a:gd name="connsiteX3" fmla="*/ 0 w 373735"/>
                    <a:gd name="connsiteY3" fmla="*/ 132556 h 276766"/>
                    <a:gd name="connsiteX4" fmla="*/ 92869 w 373735"/>
                    <a:gd name="connsiteY4" fmla="*/ 0 h 276766"/>
                    <a:gd name="connsiteX0" fmla="*/ 100013 w 380879"/>
                    <a:gd name="connsiteY0" fmla="*/ 0 h 276766"/>
                    <a:gd name="connsiteX1" fmla="*/ 378619 w 380879"/>
                    <a:gd name="connsiteY1" fmla="*/ 130968 h 276766"/>
                    <a:gd name="connsiteX2" fmla="*/ 280988 w 380879"/>
                    <a:gd name="connsiteY2" fmla="*/ 275431 h 276766"/>
                    <a:gd name="connsiteX3" fmla="*/ 0 w 380879"/>
                    <a:gd name="connsiteY3" fmla="*/ 134938 h 276766"/>
                    <a:gd name="connsiteX4" fmla="*/ 100013 w 38087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76200 w 357066"/>
                    <a:gd name="connsiteY0" fmla="*/ 0 h 276766"/>
                    <a:gd name="connsiteX1" fmla="*/ 354806 w 357066"/>
                    <a:gd name="connsiteY1" fmla="*/ 130968 h 276766"/>
                    <a:gd name="connsiteX2" fmla="*/ 257175 w 357066"/>
                    <a:gd name="connsiteY2" fmla="*/ 275431 h 276766"/>
                    <a:gd name="connsiteX3" fmla="*/ 0 w 357066"/>
                    <a:gd name="connsiteY3" fmla="*/ 123032 h 276766"/>
                    <a:gd name="connsiteX4" fmla="*/ 76200 w 357066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8306"/>
                    <a:gd name="connsiteY0" fmla="*/ 0 h 276766"/>
                    <a:gd name="connsiteX1" fmla="*/ 376237 w 378306"/>
                    <a:gd name="connsiteY1" fmla="*/ 130968 h 276766"/>
                    <a:gd name="connsiteX2" fmla="*/ 271462 w 378306"/>
                    <a:gd name="connsiteY2" fmla="*/ 275431 h 276766"/>
                    <a:gd name="connsiteX3" fmla="*/ 0 w 378306"/>
                    <a:gd name="connsiteY3" fmla="*/ 134938 h 276766"/>
                    <a:gd name="connsiteX4" fmla="*/ 90487 w 378306"/>
                    <a:gd name="connsiteY4" fmla="*/ 0 h 276766"/>
                    <a:gd name="connsiteX0" fmla="*/ 90487 w 376245"/>
                    <a:gd name="connsiteY0" fmla="*/ 0 h 277332"/>
                    <a:gd name="connsiteX1" fmla="*/ 376237 w 376245"/>
                    <a:gd name="connsiteY1" fmla="*/ 130968 h 277332"/>
                    <a:gd name="connsiteX2" fmla="*/ 271462 w 376245"/>
                    <a:gd name="connsiteY2" fmla="*/ 275431 h 277332"/>
                    <a:gd name="connsiteX3" fmla="*/ 0 w 376245"/>
                    <a:gd name="connsiteY3" fmla="*/ 134938 h 277332"/>
                    <a:gd name="connsiteX4" fmla="*/ 90487 w 376245"/>
                    <a:gd name="connsiteY4" fmla="*/ 0 h 277332"/>
                    <a:gd name="connsiteX0" fmla="*/ 90487 w 376245"/>
                    <a:gd name="connsiteY0" fmla="*/ 0 h 277257"/>
                    <a:gd name="connsiteX1" fmla="*/ 376237 w 376245"/>
                    <a:gd name="connsiteY1" fmla="*/ 130968 h 277257"/>
                    <a:gd name="connsiteX2" fmla="*/ 271462 w 376245"/>
                    <a:gd name="connsiteY2" fmla="*/ 275431 h 277257"/>
                    <a:gd name="connsiteX3" fmla="*/ 0 w 376245"/>
                    <a:gd name="connsiteY3" fmla="*/ 134938 h 277257"/>
                    <a:gd name="connsiteX4" fmla="*/ 90487 w 376245"/>
                    <a:gd name="connsiteY4" fmla="*/ 0 h 277257"/>
                    <a:gd name="connsiteX0" fmla="*/ 90487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0487 w 376244"/>
                    <a:gd name="connsiteY4" fmla="*/ 0 h 277257"/>
                    <a:gd name="connsiteX0" fmla="*/ 95249 w 376244"/>
                    <a:gd name="connsiteY0" fmla="*/ 0 h 279638"/>
                    <a:gd name="connsiteX1" fmla="*/ 376237 w 376244"/>
                    <a:gd name="connsiteY1" fmla="*/ 133349 h 279638"/>
                    <a:gd name="connsiteX2" fmla="*/ 271462 w 376244"/>
                    <a:gd name="connsiteY2" fmla="*/ 277812 h 279638"/>
                    <a:gd name="connsiteX3" fmla="*/ 0 w 376244"/>
                    <a:gd name="connsiteY3" fmla="*/ 137319 h 279638"/>
                    <a:gd name="connsiteX4" fmla="*/ 95249 w 376244"/>
                    <a:gd name="connsiteY4" fmla="*/ 0 h 279638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8625"/>
                    <a:gd name="connsiteY0" fmla="*/ 0 h 277335"/>
                    <a:gd name="connsiteX1" fmla="*/ 378618 w 378625"/>
                    <a:gd name="connsiteY1" fmla="*/ 133349 h 277335"/>
                    <a:gd name="connsiteX2" fmla="*/ 271462 w 378625"/>
                    <a:gd name="connsiteY2" fmla="*/ 275431 h 277335"/>
                    <a:gd name="connsiteX3" fmla="*/ 0 w 378625"/>
                    <a:gd name="connsiteY3" fmla="*/ 134938 h 277335"/>
                    <a:gd name="connsiteX4" fmla="*/ 97630 w 378625"/>
                    <a:gd name="connsiteY4" fmla="*/ 0 h 277335"/>
                    <a:gd name="connsiteX0" fmla="*/ 97630 w 378625"/>
                    <a:gd name="connsiteY0" fmla="*/ 0 h 277335"/>
                    <a:gd name="connsiteX1" fmla="*/ 378618 w 378625"/>
                    <a:gd name="connsiteY1" fmla="*/ 133349 h 277335"/>
                    <a:gd name="connsiteX2" fmla="*/ 271462 w 378625"/>
                    <a:gd name="connsiteY2" fmla="*/ 275431 h 277335"/>
                    <a:gd name="connsiteX3" fmla="*/ 0 w 378625"/>
                    <a:gd name="connsiteY3" fmla="*/ 134938 h 277335"/>
                    <a:gd name="connsiteX4" fmla="*/ 97630 w 378625"/>
                    <a:gd name="connsiteY4" fmla="*/ 0 h 277335"/>
                    <a:gd name="connsiteX0" fmla="*/ 97630 w 378618"/>
                    <a:gd name="connsiteY0" fmla="*/ 0 h 279249"/>
                    <a:gd name="connsiteX1" fmla="*/ 378618 w 378618"/>
                    <a:gd name="connsiteY1" fmla="*/ 133349 h 279249"/>
                    <a:gd name="connsiteX2" fmla="*/ 271462 w 378618"/>
                    <a:gd name="connsiteY2" fmla="*/ 275431 h 279249"/>
                    <a:gd name="connsiteX3" fmla="*/ 0 w 378618"/>
                    <a:gd name="connsiteY3" fmla="*/ 134938 h 279249"/>
                    <a:gd name="connsiteX4" fmla="*/ 97630 w 378618"/>
                    <a:gd name="connsiteY4" fmla="*/ 0 h 279249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78618"/>
                    <a:gd name="connsiteY0" fmla="*/ 0 h 278045"/>
                    <a:gd name="connsiteX1" fmla="*/ 378618 w 378618"/>
                    <a:gd name="connsiteY1" fmla="*/ 133349 h 278045"/>
                    <a:gd name="connsiteX2" fmla="*/ 271462 w 378618"/>
                    <a:gd name="connsiteY2" fmla="*/ 275431 h 278045"/>
                    <a:gd name="connsiteX3" fmla="*/ 0 w 378618"/>
                    <a:gd name="connsiteY3" fmla="*/ 134938 h 278045"/>
                    <a:gd name="connsiteX4" fmla="*/ 97630 w 378618"/>
                    <a:gd name="connsiteY4" fmla="*/ 0 h 278045"/>
                    <a:gd name="connsiteX0" fmla="*/ 97630 w 380999"/>
                    <a:gd name="connsiteY0" fmla="*/ 0 h 278189"/>
                    <a:gd name="connsiteX1" fmla="*/ 380999 w 380999"/>
                    <a:gd name="connsiteY1" fmla="*/ 135730 h 278189"/>
                    <a:gd name="connsiteX2" fmla="*/ 271462 w 380999"/>
                    <a:gd name="connsiteY2" fmla="*/ 275431 h 278189"/>
                    <a:gd name="connsiteX3" fmla="*/ 0 w 380999"/>
                    <a:gd name="connsiteY3" fmla="*/ 134938 h 278189"/>
                    <a:gd name="connsiteX4" fmla="*/ 97630 w 380999"/>
                    <a:gd name="connsiteY4" fmla="*/ 0 h 278189"/>
                    <a:gd name="connsiteX0" fmla="*/ 97630 w 380999"/>
                    <a:gd name="connsiteY0" fmla="*/ 0 h 278667"/>
                    <a:gd name="connsiteX1" fmla="*/ 380999 w 380999"/>
                    <a:gd name="connsiteY1" fmla="*/ 135730 h 278667"/>
                    <a:gd name="connsiteX2" fmla="*/ 271462 w 380999"/>
                    <a:gd name="connsiteY2" fmla="*/ 275431 h 278667"/>
                    <a:gd name="connsiteX3" fmla="*/ 0 w 380999"/>
                    <a:gd name="connsiteY3" fmla="*/ 134938 h 278667"/>
                    <a:gd name="connsiteX4" fmla="*/ 97630 w 380999"/>
                    <a:gd name="connsiteY4" fmla="*/ 0 h 278667"/>
                    <a:gd name="connsiteX0" fmla="*/ 97630 w 380999"/>
                    <a:gd name="connsiteY0" fmla="*/ 0 h 277506"/>
                    <a:gd name="connsiteX1" fmla="*/ 380999 w 380999"/>
                    <a:gd name="connsiteY1" fmla="*/ 135730 h 277506"/>
                    <a:gd name="connsiteX2" fmla="*/ 271462 w 380999"/>
                    <a:gd name="connsiteY2" fmla="*/ 275431 h 277506"/>
                    <a:gd name="connsiteX3" fmla="*/ 0 w 380999"/>
                    <a:gd name="connsiteY3" fmla="*/ 134938 h 277506"/>
                    <a:gd name="connsiteX4" fmla="*/ 97630 w 380999"/>
                    <a:gd name="connsiteY4" fmla="*/ 0 h 277506"/>
                    <a:gd name="connsiteX0" fmla="*/ 97630 w 380999"/>
                    <a:gd name="connsiteY0" fmla="*/ 0 h 277506"/>
                    <a:gd name="connsiteX1" fmla="*/ 380999 w 380999"/>
                    <a:gd name="connsiteY1" fmla="*/ 135730 h 277506"/>
                    <a:gd name="connsiteX2" fmla="*/ 271462 w 380999"/>
                    <a:gd name="connsiteY2" fmla="*/ 275431 h 277506"/>
                    <a:gd name="connsiteX3" fmla="*/ 0 w 380999"/>
                    <a:gd name="connsiteY3" fmla="*/ 134938 h 277506"/>
                    <a:gd name="connsiteX4" fmla="*/ 97630 w 380999"/>
                    <a:gd name="connsiteY4" fmla="*/ 0 h 277506"/>
                    <a:gd name="connsiteX0" fmla="*/ 97630 w 380999"/>
                    <a:gd name="connsiteY0" fmla="*/ 0 h 278925"/>
                    <a:gd name="connsiteX1" fmla="*/ 380999 w 380999"/>
                    <a:gd name="connsiteY1" fmla="*/ 135730 h 278925"/>
                    <a:gd name="connsiteX2" fmla="*/ 271462 w 380999"/>
                    <a:gd name="connsiteY2" fmla="*/ 275431 h 278925"/>
                    <a:gd name="connsiteX3" fmla="*/ 0 w 380999"/>
                    <a:gd name="connsiteY3" fmla="*/ 134938 h 278925"/>
                    <a:gd name="connsiteX4" fmla="*/ 97630 w 380999"/>
                    <a:gd name="connsiteY4" fmla="*/ 0 h 278925"/>
                    <a:gd name="connsiteX0" fmla="*/ 97630 w 376236"/>
                    <a:gd name="connsiteY0" fmla="*/ 0 h 278797"/>
                    <a:gd name="connsiteX1" fmla="*/ 376236 w 376236"/>
                    <a:gd name="connsiteY1" fmla="*/ 133349 h 278797"/>
                    <a:gd name="connsiteX2" fmla="*/ 271462 w 376236"/>
                    <a:gd name="connsiteY2" fmla="*/ 275431 h 278797"/>
                    <a:gd name="connsiteX3" fmla="*/ 0 w 376236"/>
                    <a:gd name="connsiteY3" fmla="*/ 134938 h 278797"/>
                    <a:gd name="connsiteX4" fmla="*/ 97630 w 376236"/>
                    <a:gd name="connsiteY4" fmla="*/ 0 h 278797"/>
                    <a:gd name="connsiteX0" fmla="*/ 97630 w 376241"/>
                    <a:gd name="connsiteY0" fmla="*/ 0 h 278918"/>
                    <a:gd name="connsiteX1" fmla="*/ 376236 w 376241"/>
                    <a:gd name="connsiteY1" fmla="*/ 133349 h 278918"/>
                    <a:gd name="connsiteX2" fmla="*/ 271462 w 376241"/>
                    <a:gd name="connsiteY2" fmla="*/ 275431 h 278918"/>
                    <a:gd name="connsiteX3" fmla="*/ 0 w 376241"/>
                    <a:gd name="connsiteY3" fmla="*/ 134938 h 278918"/>
                    <a:gd name="connsiteX4" fmla="*/ 97630 w 376241"/>
                    <a:gd name="connsiteY4" fmla="*/ 0 h 278918"/>
                    <a:gd name="connsiteX0" fmla="*/ 97630 w 376236"/>
                    <a:gd name="connsiteY0" fmla="*/ 0 h 279326"/>
                    <a:gd name="connsiteX1" fmla="*/ 376236 w 376236"/>
                    <a:gd name="connsiteY1" fmla="*/ 133349 h 279326"/>
                    <a:gd name="connsiteX2" fmla="*/ 271462 w 376236"/>
                    <a:gd name="connsiteY2" fmla="*/ 275431 h 279326"/>
                    <a:gd name="connsiteX3" fmla="*/ 0 w 376236"/>
                    <a:gd name="connsiteY3" fmla="*/ 134938 h 279326"/>
                    <a:gd name="connsiteX4" fmla="*/ 97630 w 376236"/>
                    <a:gd name="connsiteY4" fmla="*/ 0 h 279326"/>
                    <a:gd name="connsiteX0" fmla="*/ 97630 w 376236"/>
                    <a:gd name="connsiteY0" fmla="*/ 0 h 277109"/>
                    <a:gd name="connsiteX1" fmla="*/ 376236 w 376236"/>
                    <a:gd name="connsiteY1" fmla="*/ 133349 h 277109"/>
                    <a:gd name="connsiteX2" fmla="*/ 271462 w 376236"/>
                    <a:gd name="connsiteY2" fmla="*/ 275431 h 277109"/>
                    <a:gd name="connsiteX3" fmla="*/ 0 w 376236"/>
                    <a:gd name="connsiteY3" fmla="*/ 134938 h 277109"/>
                    <a:gd name="connsiteX4" fmla="*/ 97630 w 376236"/>
                    <a:gd name="connsiteY4" fmla="*/ 0 h 277109"/>
                    <a:gd name="connsiteX0" fmla="*/ 97630 w 376236"/>
                    <a:gd name="connsiteY0" fmla="*/ 0 h 277109"/>
                    <a:gd name="connsiteX1" fmla="*/ 376236 w 376236"/>
                    <a:gd name="connsiteY1" fmla="*/ 133349 h 277109"/>
                    <a:gd name="connsiteX2" fmla="*/ 271462 w 376236"/>
                    <a:gd name="connsiteY2" fmla="*/ 275431 h 277109"/>
                    <a:gd name="connsiteX3" fmla="*/ 0 w 376236"/>
                    <a:gd name="connsiteY3" fmla="*/ 134938 h 277109"/>
                    <a:gd name="connsiteX4" fmla="*/ 97630 w 376236"/>
                    <a:gd name="connsiteY4" fmla="*/ 0 h 277109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1462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6225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7803"/>
                    <a:gd name="connsiteX1" fmla="*/ 376236 w 376236"/>
                    <a:gd name="connsiteY1" fmla="*/ 133349 h 277803"/>
                    <a:gd name="connsiteX2" fmla="*/ 276225 w 376236"/>
                    <a:gd name="connsiteY2" fmla="*/ 275431 h 277803"/>
                    <a:gd name="connsiteX3" fmla="*/ 0 w 376236"/>
                    <a:gd name="connsiteY3" fmla="*/ 134938 h 277803"/>
                    <a:gd name="connsiteX4" fmla="*/ 97630 w 376236"/>
                    <a:gd name="connsiteY4" fmla="*/ 0 h 277803"/>
                    <a:gd name="connsiteX0" fmla="*/ 97630 w 376236"/>
                    <a:gd name="connsiteY0" fmla="*/ 0 h 275947"/>
                    <a:gd name="connsiteX1" fmla="*/ 376236 w 376236"/>
                    <a:gd name="connsiteY1" fmla="*/ 133349 h 275947"/>
                    <a:gd name="connsiteX2" fmla="*/ 276225 w 376236"/>
                    <a:gd name="connsiteY2" fmla="*/ 275431 h 275947"/>
                    <a:gd name="connsiteX3" fmla="*/ 0 w 376236"/>
                    <a:gd name="connsiteY3" fmla="*/ 134938 h 275947"/>
                    <a:gd name="connsiteX4" fmla="*/ 97630 w 376236"/>
                    <a:gd name="connsiteY4" fmla="*/ 0 h 275947"/>
                    <a:gd name="connsiteX0" fmla="*/ 97630 w 376236"/>
                    <a:gd name="connsiteY0" fmla="*/ 0 h 275947"/>
                    <a:gd name="connsiteX1" fmla="*/ 376236 w 376236"/>
                    <a:gd name="connsiteY1" fmla="*/ 133349 h 275947"/>
                    <a:gd name="connsiteX2" fmla="*/ 280987 w 376236"/>
                    <a:gd name="connsiteY2" fmla="*/ 275431 h 275947"/>
                    <a:gd name="connsiteX3" fmla="*/ 0 w 376236"/>
                    <a:gd name="connsiteY3" fmla="*/ 134938 h 275947"/>
                    <a:gd name="connsiteX4" fmla="*/ 97630 w 376236"/>
                    <a:gd name="connsiteY4" fmla="*/ 0 h 275947"/>
                    <a:gd name="connsiteX0" fmla="*/ 97630 w 376236"/>
                    <a:gd name="connsiteY0" fmla="*/ 0 h 248851"/>
                    <a:gd name="connsiteX1" fmla="*/ 376236 w 376236"/>
                    <a:gd name="connsiteY1" fmla="*/ 133349 h 248851"/>
                    <a:gd name="connsiteX2" fmla="*/ 300037 w 376236"/>
                    <a:gd name="connsiteY2" fmla="*/ 246856 h 248851"/>
                    <a:gd name="connsiteX3" fmla="*/ 0 w 376236"/>
                    <a:gd name="connsiteY3" fmla="*/ 134938 h 248851"/>
                    <a:gd name="connsiteX4" fmla="*/ 97630 w 376236"/>
                    <a:gd name="connsiteY4" fmla="*/ 0 h 248851"/>
                    <a:gd name="connsiteX0" fmla="*/ 97630 w 376236"/>
                    <a:gd name="connsiteY0" fmla="*/ 0 h 271281"/>
                    <a:gd name="connsiteX1" fmla="*/ 376236 w 376236"/>
                    <a:gd name="connsiteY1" fmla="*/ 133349 h 271281"/>
                    <a:gd name="connsiteX2" fmla="*/ 283368 w 376236"/>
                    <a:gd name="connsiteY2" fmla="*/ 270669 h 271281"/>
                    <a:gd name="connsiteX3" fmla="*/ 0 w 376236"/>
                    <a:gd name="connsiteY3" fmla="*/ 134938 h 271281"/>
                    <a:gd name="connsiteX4" fmla="*/ 97630 w 376236"/>
                    <a:gd name="connsiteY4" fmla="*/ 0 h 271281"/>
                    <a:gd name="connsiteX0" fmla="*/ 97630 w 376236"/>
                    <a:gd name="connsiteY0" fmla="*/ 0 h 271281"/>
                    <a:gd name="connsiteX1" fmla="*/ 376236 w 376236"/>
                    <a:gd name="connsiteY1" fmla="*/ 133349 h 271281"/>
                    <a:gd name="connsiteX2" fmla="*/ 283368 w 376236"/>
                    <a:gd name="connsiteY2" fmla="*/ 270669 h 271281"/>
                    <a:gd name="connsiteX3" fmla="*/ 0 w 376236"/>
                    <a:gd name="connsiteY3" fmla="*/ 134938 h 271281"/>
                    <a:gd name="connsiteX4" fmla="*/ 97630 w 376236"/>
                    <a:gd name="connsiteY4" fmla="*/ 0 h 271281"/>
                    <a:gd name="connsiteX0" fmla="*/ 97630 w 376236"/>
                    <a:gd name="connsiteY0" fmla="*/ 0 h 271339"/>
                    <a:gd name="connsiteX1" fmla="*/ 376236 w 376236"/>
                    <a:gd name="connsiteY1" fmla="*/ 133349 h 271339"/>
                    <a:gd name="connsiteX2" fmla="*/ 283368 w 376236"/>
                    <a:gd name="connsiteY2" fmla="*/ 270669 h 271339"/>
                    <a:gd name="connsiteX3" fmla="*/ 0 w 376236"/>
                    <a:gd name="connsiteY3" fmla="*/ 134938 h 271339"/>
                    <a:gd name="connsiteX4" fmla="*/ 97630 w 376236"/>
                    <a:gd name="connsiteY4" fmla="*/ 0 h 271339"/>
                    <a:gd name="connsiteX0" fmla="*/ 97630 w 376236"/>
                    <a:gd name="connsiteY0" fmla="*/ 0 h 271231"/>
                    <a:gd name="connsiteX1" fmla="*/ 376236 w 376236"/>
                    <a:gd name="connsiteY1" fmla="*/ 133349 h 271231"/>
                    <a:gd name="connsiteX2" fmla="*/ 283368 w 376236"/>
                    <a:gd name="connsiteY2" fmla="*/ 270669 h 271231"/>
                    <a:gd name="connsiteX3" fmla="*/ 0 w 376236"/>
                    <a:gd name="connsiteY3" fmla="*/ 134938 h 271231"/>
                    <a:gd name="connsiteX4" fmla="*/ 97630 w 376236"/>
                    <a:gd name="connsiteY4" fmla="*/ 0 h 271231"/>
                    <a:gd name="connsiteX0" fmla="*/ 97630 w 376236"/>
                    <a:gd name="connsiteY0" fmla="*/ 0 h 271187"/>
                    <a:gd name="connsiteX1" fmla="*/ 376236 w 376236"/>
                    <a:gd name="connsiteY1" fmla="*/ 133349 h 271187"/>
                    <a:gd name="connsiteX2" fmla="*/ 283368 w 376236"/>
                    <a:gd name="connsiteY2" fmla="*/ 270669 h 271187"/>
                    <a:gd name="connsiteX3" fmla="*/ 0 w 376236"/>
                    <a:gd name="connsiteY3" fmla="*/ 134938 h 271187"/>
                    <a:gd name="connsiteX4" fmla="*/ 97630 w 376236"/>
                    <a:gd name="connsiteY4" fmla="*/ 0 h 271187"/>
                    <a:gd name="connsiteX0" fmla="*/ 97630 w 376236"/>
                    <a:gd name="connsiteY0" fmla="*/ 0 h 271187"/>
                    <a:gd name="connsiteX1" fmla="*/ 376236 w 376236"/>
                    <a:gd name="connsiteY1" fmla="*/ 133349 h 271187"/>
                    <a:gd name="connsiteX2" fmla="*/ 283368 w 376236"/>
                    <a:gd name="connsiteY2" fmla="*/ 270669 h 271187"/>
                    <a:gd name="connsiteX3" fmla="*/ 0 w 376236"/>
                    <a:gd name="connsiteY3" fmla="*/ 134938 h 271187"/>
                    <a:gd name="connsiteX4" fmla="*/ 97630 w 376236"/>
                    <a:gd name="connsiteY4" fmla="*/ 0 h 271187"/>
                    <a:gd name="connsiteX0" fmla="*/ 97630 w 373855"/>
                    <a:gd name="connsiteY0" fmla="*/ 0 h 271148"/>
                    <a:gd name="connsiteX1" fmla="*/ 373855 w 373855"/>
                    <a:gd name="connsiteY1" fmla="*/ 130968 h 271148"/>
                    <a:gd name="connsiteX2" fmla="*/ 283368 w 373855"/>
                    <a:gd name="connsiteY2" fmla="*/ 270669 h 271148"/>
                    <a:gd name="connsiteX3" fmla="*/ 0 w 373855"/>
                    <a:gd name="connsiteY3" fmla="*/ 134938 h 271148"/>
                    <a:gd name="connsiteX4" fmla="*/ 97630 w 373855"/>
                    <a:gd name="connsiteY4" fmla="*/ 0 h 271148"/>
                    <a:gd name="connsiteX0" fmla="*/ 97630 w 373855"/>
                    <a:gd name="connsiteY0" fmla="*/ 0 h 273495"/>
                    <a:gd name="connsiteX1" fmla="*/ 373855 w 373855"/>
                    <a:gd name="connsiteY1" fmla="*/ 130968 h 273495"/>
                    <a:gd name="connsiteX2" fmla="*/ 285750 w 373855"/>
                    <a:gd name="connsiteY2" fmla="*/ 273050 h 273495"/>
                    <a:gd name="connsiteX3" fmla="*/ 0 w 373855"/>
                    <a:gd name="connsiteY3" fmla="*/ 134938 h 273495"/>
                    <a:gd name="connsiteX4" fmla="*/ 97630 w 373855"/>
                    <a:gd name="connsiteY4" fmla="*/ 0 h 273495"/>
                    <a:gd name="connsiteX0" fmla="*/ 97630 w 373862"/>
                    <a:gd name="connsiteY0" fmla="*/ 0 h 273268"/>
                    <a:gd name="connsiteX1" fmla="*/ 373855 w 373862"/>
                    <a:gd name="connsiteY1" fmla="*/ 130968 h 273268"/>
                    <a:gd name="connsiteX2" fmla="*/ 285750 w 373862"/>
                    <a:gd name="connsiteY2" fmla="*/ 273050 h 273268"/>
                    <a:gd name="connsiteX3" fmla="*/ 0 w 373862"/>
                    <a:gd name="connsiteY3" fmla="*/ 134938 h 273268"/>
                    <a:gd name="connsiteX4" fmla="*/ 97630 w 373862"/>
                    <a:gd name="connsiteY4" fmla="*/ 0 h 273268"/>
                    <a:gd name="connsiteX0" fmla="*/ 97630 w 373855"/>
                    <a:gd name="connsiteY0" fmla="*/ 0 h 273331"/>
                    <a:gd name="connsiteX1" fmla="*/ 373855 w 373855"/>
                    <a:gd name="connsiteY1" fmla="*/ 130968 h 273331"/>
                    <a:gd name="connsiteX2" fmla="*/ 285750 w 373855"/>
                    <a:gd name="connsiteY2" fmla="*/ 273050 h 273331"/>
                    <a:gd name="connsiteX3" fmla="*/ 0 w 373855"/>
                    <a:gd name="connsiteY3" fmla="*/ 134938 h 273331"/>
                    <a:gd name="connsiteX4" fmla="*/ 97630 w 373855"/>
                    <a:gd name="connsiteY4" fmla="*/ 0 h 273331"/>
                    <a:gd name="connsiteX0" fmla="*/ 97630 w 373855"/>
                    <a:gd name="connsiteY0" fmla="*/ 0 h 273675"/>
                    <a:gd name="connsiteX1" fmla="*/ 373855 w 373855"/>
                    <a:gd name="connsiteY1" fmla="*/ 130968 h 273675"/>
                    <a:gd name="connsiteX2" fmla="*/ 285750 w 373855"/>
                    <a:gd name="connsiteY2" fmla="*/ 273050 h 273675"/>
                    <a:gd name="connsiteX3" fmla="*/ 0 w 373855"/>
                    <a:gd name="connsiteY3" fmla="*/ 134938 h 273675"/>
                    <a:gd name="connsiteX4" fmla="*/ 97630 w 373855"/>
                    <a:gd name="connsiteY4" fmla="*/ 0 h 273675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97630 w 374197"/>
                    <a:gd name="connsiteY0" fmla="*/ 0 h 273626"/>
                    <a:gd name="connsiteX1" fmla="*/ 373855 w 374197"/>
                    <a:gd name="connsiteY1" fmla="*/ 130968 h 273626"/>
                    <a:gd name="connsiteX2" fmla="*/ 285750 w 374197"/>
                    <a:gd name="connsiteY2" fmla="*/ 273050 h 273626"/>
                    <a:gd name="connsiteX3" fmla="*/ 0 w 374197"/>
                    <a:gd name="connsiteY3" fmla="*/ 134938 h 273626"/>
                    <a:gd name="connsiteX4" fmla="*/ 97630 w 374197"/>
                    <a:gd name="connsiteY4" fmla="*/ 0 h 273626"/>
                    <a:gd name="connsiteX0" fmla="*/ 88310 w 364877"/>
                    <a:gd name="connsiteY0" fmla="*/ 0 h 273626"/>
                    <a:gd name="connsiteX1" fmla="*/ 364535 w 364877"/>
                    <a:gd name="connsiteY1" fmla="*/ 130968 h 273626"/>
                    <a:gd name="connsiteX2" fmla="*/ 276430 w 364877"/>
                    <a:gd name="connsiteY2" fmla="*/ 273050 h 273626"/>
                    <a:gd name="connsiteX3" fmla="*/ 0 w 364877"/>
                    <a:gd name="connsiteY3" fmla="*/ 140530 h 273626"/>
                    <a:gd name="connsiteX4" fmla="*/ 88310 w 364877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  <a:gd name="connsiteX0" fmla="*/ 92038 w 368605"/>
                    <a:gd name="connsiteY0" fmla="*/ 0 h 273626"/>
                    <a:gd name="connsiteX1" fmla="*/ 368263 w 368605"/>
                    <a:gd name="connsiteY1" fmla="*/ 130968 h 273626"/>
                    <a:gd name="connsiteX2" fmla="*/ 280158 w 368605"/>
                    <a:gd name="connsiteY2" fmla="*/ 273050 h 273626"/>
                    <a:gd name="connsiteX3" fmla="*/ 0 w 368605"/>
                    <a:gd name="connsiteY3" fmla="*/ 140530 h 273626"/>
                    <a:gd name="connsiteX4" fmla="*/ 92038 w 368605"/>
                    <a:gd name="connsiteY4" fmla="*/ 0 h 273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605" h="273626">
                      <a:moveTo>
                        <a:pt x="92038" y="0"/>
                      </a:moveTo>
                      <a:lnTo>
                        <a:pt x="368263" y="130968"/>
                      </a:lnTo>
                      <a:cubicBezTo>
                        <a:pt x="373818" y="229125"/>
                        <a:pt x="310317" y="279666"/>
                        <a:pt x="280158" y="273050"/>
                      </a:cubicBezTo>
                      <a:lnTo>
                        <a:pt x="0" y="140530"/>
                      </a:lnTo>
                      <a:cubicBezTo>
                        <a:pt x="68057" y="136997"/>
                        <a:pt x="97594" y="48359"/>
                        <a:pt x="920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" name="Rectangle 26"/>
                <p:cNvSpPr/>
                <p:nvPr/>
              </p:nvSpPr>
              <p:spPr>
                <a:xfrm rot="6059" flipH="1">
                  <a:off x="7019342" y="3150478"/>
                  <a:ext cx="183351" cy="129383"/>
                </a:xfrm>
                <a:custGeom>
                  <a:avLst/>
                  <a:gdLst>
                    <a:gd name="connsiteX0" fmla="*/ 0 w 178006"/>
                    <a:gd name="connsiteY0" fmla="*/ 0 h 154899"/>
                    <a:gd name="connsiteX1" fmla="*/ 178006 w 178006"/>
                    <a:gd name="connsiteY1" fmla="*/ 0 h 154899"/>
                    <a:gd name="connsiteX2" fmla="*/ 178006 w 178006"/>
                    <a:gd name="connsiteY2" fmla="*/ 154899 h 154899"/>
                    <a:gd name="connsiteX3" fmla="*/ 0 w 178006"/>
                    <a:gd name="connsiteY3" fmla="*/ 154899 h 154899"/>
                    <a:gd name="connsiteX4" fmla="*/ 0 w 178006"/>
                    <a:gd name="connsiteY4" fmla="*/ 0 h 154899"/>
                    <a:gd name="connsiteX0" fmla="*/ 0 w 189837"/>
                    <a:gd name="connsiteY0" fmla="*/ 0 h 154899"/>
                    <a:gd name="connsiteX1" fmla="*/ 178006 w 189837"/>
                    <a:gd name="connsiteY1" fmla="*/ 0 h 154899"/>
                    <a:gd name="connsiteX2" fmla="*/ 178006 w 189837"/>
                    <a:gd name="connsiteY2" fmla="*/ 154899 h 154899"/>
                    <a:gd name="connsiteX3" fmla="*/ 0 w 189837"/>
                    <a:gd name="connsiteY3" fmla="*/ 154899 h 154899"/>
                    <a:gd name="connsiteX4" fmla="*/ 0 w 189837"/>
                    <a:gd name="connsiteY4" fmla="*/ 0 h 154899"/>
                    <a:gd name="connsiteX0" fmla="*/ 0 w 200791"/>
                    <a:gd name="connsiteY0" fmla="*/ 0 h 154899"/>
                    <a:gd name="connsiteX1" fmla="*/ 178006 w 200791"/>
                    <a:gd name="connsiteY1" fmla="*/ 0 h 154899"/>
                    <a:gd name="connsiteX2" fmla="*/ 178006 w 200791"/>
                    <a:gd name="connsiteY2" fmla="*/ 154899 h 154899"/>
                    <a:gd name="connsiteX3" fmla="*/ 0 w 200791"/>
                    <a:gd name="connsiteY3" fmla="*/ 154899 h 154899"/>
                    <a:gd name="connsiteX4" fmla="*/ 0 w 200791"/>
                    <a:gd name="connsiteY4" fmla="*/ 0 h 154899"/>
                    <a:gd name="connsiteX0" fmla="*/ 0 w 198296"/>
                    <a:gd name="connsiteY0" fmla="*/ 0 h 154899"/>
                    <a:gd name="connsiteX1" fmla="*/ 178006 w 198296"/>
                    <a:gd name="connsiteY1" fmla="*/ 0 h 154899"/>
                    <a:gd name="connsiteX2" fmla="*/ 178006 w 198296"/>
                    <a:gd name="connsiteY2" fmla="*/ 154899 h 154899"/>
                    <a:gd name="connsiteX3" fmla="*/ 0 w 198296"/>
                    <a:gd name="connsiteY3" fmla="*/ 154899 h 154899"/>
                    <a:gd name="connsiteX4" fmla="*/ 0 w 198296"/>
                    <a:gd name="connsiteY4" fmla="*/ 0 h 154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296" h="154899">
                      <a:moveTo>
                        <a:pt x="0" y="0"/>
                      </a:moveTo>
                      <a:lnTo>
                        <a:pt x="178006" y="0"/>
                      </a:lnTo>
                      <a:cubicBezTo>
                        <a:pt x="205490" y="64847"/>
                        <a:pt x="204626" y="103685"/>
                        <a:pt x="178006" y="154899"/>
                      </a:cubicBezTo>
                      <a:lnTo>
                        <a:pt x="0" y="1548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71" name="Group 370"/>
                <p:cNvGrpSpPr/>
                <p:nvPr/>
              </p:nvGrpSpPr>
              <p:grpSpPr>
                <a:xfrm rot="2700000">
                  <a:off x="7272998" y="2610486"/>
                  <a:ext cx="1298140" cy="1132215"/>
                  <a:chOff x="4084525" y="737296"/>
                  <a:chExt cx="1640544" cy="1430854"/>
                </a:xfrm>
              </p:grpSpPr>
              <p:grpSp>
                <p:nvGrpSpPr>
                  <p:cNvPr id="428" name="Group 427"/>
                  <p:cNvGrpSpPr/>
                  <p:nvPr/>
                </p:nvGrpSpPr>
                <p:grpSpPr>
                  <a:xfrm rot="18913881">
                    <a:off x="4402009" y="737296"/>
                    <a:ext cx="1323060" cy="1019404"/>
                    <a:chOff x="5687211" y="3859429"/>
                    <a:chExt cx="1323060" cy="1019404"/>
                  </a:xfrm>
                </p:grpSpPr>
                <p:sp>
                  <p:nvSpPr>
                    <p:cNvPr id="432" name="Rounded Rectangle 31"/>
                    <p:cNvSpPr/>
                    <p:nvPr/>
                  </p:nvSpPr>
                  <p:spPr>
                    <a:xfrm rot="21431920" flipH="1">
                      <a:off x="5698900" y="3867410"/>
                      <a:ext cx="1311371" cy="1011423"/>
                    </a:xfrm>
                    <a:custGeom>
                      <a:avLst/>
                      <a:gdLst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0 w 1234463"/>
                        <a:gd name="connsiteY8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10778 w 1234463"/>
                        <a:gd name="connsiteY8" fmla="*/ 506039 h 958157"/>
                        <a:gd name="connsiteX9" fmla="*/ 0 w 1234463"/>
                        <a:gd name="connsiteY9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207561 w 1234463"/>
                        <a:gd name="connsiteY8" fmla="*/ 562599 h 958157"/>
                        <a:gd name="connsiteX9" fmla="*/ 0 w 1234463"/>
                        <a:gd name="connsiteY9" fmla="*/ 56234 h 958157"/>
                        <a:gd name="connsiteX0" fmla="*/ 0 w 1234463"/>
                        <a:gd name="connsiteY0" fmla="*/ 56234 h 958157"/>
                        <a:gd name="connsiteX1" fmla="*/ 56234 w 1234463"/>
                        <a:gd name="connsiteY1" fmla="*/ 0 h 958157"/>
                        <a:gd name="connsiteX2" fmla="*/ 1178229 w 1234463"/>
                        <a:gd name="connsiteY2" fmla="*/ 0 h 958157"/>
                        <a:gd name="connsiteX3" fmla="*/ 1234463 w 1234463"/>
                        <a:gd name="connsiteY3" fmla="*/ 56234 h 958157"/>
                        <a:gd name="connsiteX4" fmla="*/ 1234463 w 1234463"/>
                        <a:gd name="connsiteY4" fmla="*/ 901923 h 958157"/>
                        <a:gd name="connsiteX5" fmla="*/ 1178229 w 1234463"/>
                        <a:gd name="connsiteY5" fmla="*/ 958157 h 958157"/>
                        <a:gd name="connsiteX6" fmla="*/ 56234 w 1234463"/>
                        <a:gd name="connsiteY6" fmla="*/ 958157 h 958157"/>
                        <a:gd name="connsiteX7" fmla="*/ 0 w 1234463"/>
                        <a:gd name="connsiteY7" fmla="*/ 901923 h 958157"/>
                        <a:gd name="connsiteX8" fmla="*/ 207561 w 1234463"/>
                        <a:gd name="connsiteY8" fmla="*/ 562599 h 958157"/>
                        <a:gd name="connsiteX9" fmla="*/ 0 w 1234463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1178229 w 1235642"/>
                        <a:gd name="connsiteY2" fmla="*/ 0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1001323 w 1235642"/>
                        <a:gd name="connsiteY2" fmla="*/ 10823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97633 w 1235642"/>
                        <a:gd name="connsiteY2" fmla="*/ 4156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35642"/>
                        <a:gd name="connsiteY0" fmla="*/ 56234 h 958157"/>
                        <a:gd name="connsiteX1" fmla="*/ 56234 w 1235642"/>
                        <a:gd name="connsiteY1" fmla="*/ 0 h 958157"/>
                        <a:gd name="connsiteX2" fmla="*/ 980609 w 1235642"/>
                        <a:gd name="connsiteY2" fmla="*/ 4869 h 958157"/>
                        <a:gd name="connsiteX3" fmla="*/ 1235642 w 1235642"/>
                        <a:gd name="connsiteY3" fmla="*/ 247187 h 958157"/>
                        <a:gd name="connsiteX4" fmla="*/ 1234463 w 1235642"/>
                        <a:gd name="connsiteY4" fmla="*/ 901923 h 958157"/>
                        <a:gd name="connsiteX5" fmla="*/ 1178229 w 1235642"/>
                        <a:gd name="connsiteY5" fmla="*/ 958157 h 958157"/>
                        <a:gd name="connsiteX6" fmla="*/ 56234 w 1235642"/>
                        <a:gd name="connsiteY6" fmla="*/ 958157 h 958157"/>
                        <a:gd name="connsiteX7" fmla="*/ 0 w 1235642"/>
                        <a:gd name="connsiteY7" fmla="*/ 901923 h 958157"/>
                        <a:gd name="connsiteX8" fmla="*/ 207561 w 1235642"/>
                        <a:gd name="connsiteY8" fmla="*/ 562599 h 958157"/>
                        <a:gd name="connsiteX9" fmla="*/ 0 w 1235642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80609 w 1242309"/>
                        <a:gd name="connsiteY2" fmla="*/ 4869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53228 w 1242309"/>
                        <a:gd name="connsiteY2" fmla="*/ 2606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7561 w 1242309"/>
                        <a:gd name="connsiteY8" fmla="*/ 5625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30538 w 1242309"/>
                        <a:gd name="connsiteY8" fmla="*/ 541172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193514 w 1242309"/>
                        <a:gd name="connsiteY8" fmla="*/ 552956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6848 w 1242309"/>
                        <a:gd name="connsiteY8" fmla="*/ 545577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2961 w 1242309"/>
                        <a:gd name="connsiteY8" fmla="*/ 527699 h 958157"/>
                        <a:gd name="connsiteX9" fmla="*/ 0 w 1242309"/>
                        <a:gd name="connsiteY9" fmla="*/ 56234 h 958157"/>
                        <a:gd name="connsiteX0" fmla="*/ 0 w 1242309"/>
                        <a:gd name="connsiteY0" fmla="*/ 56234 h 958157"/>
                        <a:gd name="connsiteX1" fmla="*/ 56234 w 1242309"/>
                        <a:gd name="connsiteY1" fmla="*/ 0 h 958157"/>
                        <a:gd name="connsiteX2" fmla="*/ 939895 w 1242309"/>
                        <a:gd name="connsiteY2" fmla="*/ 9987 h 958157"/>
                        <a:gd name="connsiteX3" fmla="*/ 1242309 w 1242309"/>
                        <a:gd name="connsiteY3" fmla="*/ 243497 h 958157"/>
                        <a:gd name="connsiteX4" fmla="*/ 1234463 w 1242309"/>
                        <a:gd name="connsiteY4" fmla="*/ 901923 h 958157"/>
                        <a:gd name="connsiteX5" fmla="*/ 1178229 w 1242309"/>
                        <a:gd name="connsiteY5" fmla="*/ 958157 h 958157"/>
                        <a:gd name="connsiteX6" fmla="*/ 56234 w 1242309"/>
                        <a:gd name="connsiteY6" fmla="*/ 958157 h 958157"/>
                        <a:gd name="connsiteX7" fmla="*/ 0 w 1242309"/>
                        <a:gd name="connsiteY7" fmla="*/ 901923 h 958157"/>
                        <a:gd name="connsiteX8" fmla="*/ 202814 w 1242309"/>
                        <a:gd name="connsiteY8" fmla="*/ 524695 h 958157"/>
                        <a:gd name="connsiteX9" fmla="*/ 0 w 1242309"/>
                        <a:gd name="connsiteY9" fmla="*/ 56234 h 9581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242309" h="958157">
                          <a:moveTo>
                            <a:pt x="0" y="56234"/>
                          </a:moveTo>
                          <a:cubicBezTo>
                            <a:pt x="0" y="25177"/>
                            <a:pt x="25177" y="0"/>
                            <a:pt x="56234" y="0"/>
                          </a:cubicBezTo>
                          <a:lnTo>
                            <a:pt x="939895" y="9987"/>
                          </a:lnTo>
                          <a:cubicBezTo>
                            <a:pt x="1075235" y="56777"/>
                            <a:pt x="1179580" y="99105"/>
                            <a:pt x="1242309" y="243497"/>
                          </a:cubicBezTo>
                          <a:cubicBezTo>
                            <a:pt x="1239694" y="462972"/>
                            <a:pt x="1237078" y="682448"/>
                            <a:pt x="1234463" y="901923"/>
                          </a:cubicBezTo>
                          <a:cubicBezTo>
                            <a:pt x="1234463" y="932980"/>
                            <a:pt x="1209286" y="958157"/>
                            <a:pt x="1178229" y="958157"/>
                          </a:cubicBezTo>
                          <a:lnTo>
                            <a:pt x="56234" y="958157"/>
                          </a:lnTo>
                          <a:cubicBezTo>
                            <a:pt x="25177" y="958157"/>
                            <a:pt x="0" y="932980"/>
                            <a:pt x="0" y="901923"/>
                          </a:cubicBezTo>
                          <a:lnTo>
                            <a:pt x="202814" y="524695"/>
                          </a:lnTo>
                          <a:cubicBezTo>
                            <a:pt x="133865" y="361581"/>
                            <a:pt x="68949" y="219348"/>
                            <a:pt x="0" y="56234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3" name="Freeform 432"/>
                    <p:cNvSpPr/>
                    <p:nvPr/>
                  </p:nvSpPr>
                  <p:spPr>
                    <a:xfrm rot="-120000">
                      <a:off x="5687211" y="3859429"/>
                      <a:ext cx="1308478" cy="553611"/>
                    </a:xfrm>
                    <a:custGeom>
                      <a:avLst/>
                      <a:gdLst>
                        <a:gd name="connsiteX0" fmla="*/ 1248294 w 1308478"/>
                        <a:gd name="connsiteY0" fmla="*/ 5 h 553611"/>
                        <a:gd name="connsiteX1" fmla="*/ 1308478 w 1308478"/>
                        <a:gd name="connsiteY1" fmla="*/ 58529 h 553611"/>
                        <a:gd name="connsiteX2" fmla="*/ 1153485 w 1308478"/>
                        <a:gd name="connsiteY2" fmla="*/ 429545 h 553611"/>
                        <a:gd name="connsiteX3" fmla="*/ 1102303 w 1308478"/>
                        <a:gd name="connsiteY3" fmla="*/ 553611 h 553611"/>
                        <a:gd name="connsiteX4" fmla="*/ 7230 w 1308478"/>
                        <a:gd name="connsiteY4" fmla="*/ 553611 h 553611"/>
                        <a:gd name="connsiteX5" fmla="*/ 0 w 1308478"/>
                        <a:gd name="connsiteY5" fmla="*/ 274524 h 553611"/>
                        <a:gd name="connsiteX6" fmla="*/ 315748 w 1308478"/>
                        <a:gd name="connsiteY6" fmla="*/ 23592 h 553611"/>
                        <a:gd name="connsiteX7" fmla="*/ 1248294 w 1308478"/>
                        <a:gd name="connsiteY7" fmla="*/ 5 h 553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308478" h="553611">
                          <a:moveTo>
                            <a:pt x="1248294" y="5"/>
                          </a:moveTo>
                          <a:cubicBezTo>
                            <a:pt x="1281074" y="-453"/>
                            <a:pt x="1308020" y="25749"/>
                            <a:pt x="1308478" y="58529"/>
                          </a:cubicBezTo>
                          <a:cubicBezTo>
                            <a:pt x="1255703" y="188417"/>
                            <a:pt x="1205149" y="305873"/>
                            <a:pt x="1153485" y="429545"/>
                          </a:cubicBezTo>
                          <a:lnTo>
                            <a:pt x="1102303" y="553611"/>
                          </a:lnTo>
                          <a:lnTo>
                            <a:pt x="7230" y="553611"/>
                          </a:lnTo>
                          <a:lnTo>
                            <a:pt x="0" y="274524"/>
                          </a:lnTo>
                          <a:cubicBezTo>
                            <a:pt x="64078" y="121194"/>
                            <a:pt x="173588" y="74976"/>
                            <a:pt x="315748" y="23592"/>
                          </a:cubicBezTo>
                          <a:lnTo>
                            <a:pt x="1248294" y="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429" name="Group 428"/>
                  <p:cNvGrpSpPr/>
                  <p:nvPr/>
                </p:nvGrpSpPr>
                <p:grpSpPr>
                  <a:xfrm rot="18913881">
                    <a:off x="4084525" y="1096826"/>
                    <a:ext cx="1617772" cy="1071324"/>
                    <a:chOff x="5147593" y="3987338"/>
                    <a:chExt cx="1617772" cy="1071324"/>
                  </a:xfrm>
                </p:grpSpPr>
                <p:sp>
                  <p:nvSpPr>
                    <p:cNvPr id="430" name="Freeform 429"/>
                    <p:cNvSpPr/>
                    <p:nvPr/>
                  </p:nvSpPr>
                  <p:spPr>
                    <a:xfrm>
                      <a:off x="5155242" y="3987338"/>
                      <a:ext cx="1610123" cy="1071324"/>
                    </a:xfrm>
                    <a:custGeom>
                      <a:avLst/>
                      <a:gdLst>
                        <a:gd name="connsiteX0" fmla="*/ 1335822 w 1610123"/>
                        <a:gd name="connsiteY0" fmla="*/ 345 h 1071324"/>
                        <a:gd name="connsiteX1" fmla="*/ 1478916 w 1610123"/>
                        <a:gd name="connsiteY1" fmla="*/ 126227 h 1071324"/>
                        <a:gd name="connsiteX2" fmla="*/ 1531164 w 1610123"/>
                        <a:gd name="connsiteY2" fmla="*/ 942708 h 1071324"/>
                        <a:gd name="connsiteX3" fmla="*/ 1384173 w 1610123"/>
                        <a:gd name="connsiteY3" fmla="*/ 1067963 h 1071324"/>
                        <a:gd name="connsiteX4" fmla="*/ 449052 w 1610123"/>
                        <a:gd name="connsiteY4" fmla="*/ 1065336 h 1071324"/>
                        <a:gd name="connsiteX5" fmla="*/ 3462 w 1610123"/>
                        <a:gd name="connsiteY5" fmla="*/ 551873 h 1071324"/>
                        <a:gd name="connsiteX6" fmla="*/ 3815 w 1610123"/>
                        <a:gd name="connsiteY6" fmla="*/ 396027 h 1071324"/>
                        <a:gd name="connsiteX7" fmla="*/ 383072 w 1610123"/>
                        <a:gd name="connsiteY7" fmla="*/ 48804 h 1071324"/>
                        <a:gd name="connsiteX8" fmla="*/ 1335822 w 1610123"/>
                        <a:gd name="connsiteY8" fmla="*/ 345 h 10713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10123" h="1071324">
                          <a:moveTo>
                            <a:pt x="1335822" y="345"/>
                          </a:moveTo>
                          <a:cubicBezTo>
                            <a:pt x="1410097" y="-4408"/>
                            <a:pt x="1450098" y="40128"/>
                            <a:pt x="1478916" y="126227"/>
                          </a:cubicBezTo>
                          <a:cubicBezTo>
                            <a:pt x="1591959" y="355747"/>
                            <a:pt x="1680625" y="528483"/>
                            <a:pt x="1531164" y="942708"/>
                          </a:cubicBezTo>
                          <a:cubicBezTo>
                            <a:pt x="1535917" y="1016983"/>
                            <a:pt x="1458449" y="1063210"/>
                            <a:pt x="1384173" y="1067963"/>
                          </a:cubicBezTo>
                          <a:cubicBezTo>
                            <a:pt x="1069510" y="1073104"/>
                            <a:pt x="727828" y="1072439"/>
                            <a:pt x="449052" y="1065336"/>
                          </a:cubicBezTo>
                          <a:cubicBezTo>
                            <a:pt x="389555" y="1040009"/>
                            <a:pt x="89492" y="660575"/>
                            <a:pt x="3462" y="551873"/>
                          </a:cubicBezTo>
                          <a:cubicBezTo>
                            <a:pt x="-1246" y="479598"/>
                            <a:pt x="-1175" y="465498"/>
                            <a:pt x="3815" y="396027"/>
                          </a:cubicBezTo>
                          <a:cubicBezTo>
                            <a:pt x="88884" y="306131"/>
                            <a:pt x="308797" y="53557"/>
                            <a:pt x="383072" y="48804"/>
                          </a:cubicBezTo>
                          <a:lnTo>
                            <a:pt x="1335822" y="345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31" name="Freeform 430"/>
                    <p:cNvSpPr/>
                    <p:nvPr/>
                  </p:nvSpPr>
                  <p:spPr>
                    <a:xfrm rot="21480000">
                      <a:off x="5147593" y="4006841"/>
                      <a:ext cx="1592891" cy="420116"/>
                    </a:xfrm>
                    <a:custGeom>
                      <a:avLst/>
                      <a:gdLst>
                        <a:gd name="connsiteX0" fmla="*/ 1351136 w 1592890"/>
                        <a:gd name="connsiteY0" fmla="*/ 72 h 420116"/>
                        <a:gd name="connsiteX1" fmla="*/ 1489750 w 1592890"/>
                        <a:gd name="connsiteY1" fmla="*/ 130871 h 420116"/>
                        <a:gd name="connsiteX2" fmla="*/ 1586578 w 1592890"/>
                        <a:gd name="connsiteY2" fmla="*/ 384388 h 420116"/>
                        <a:gd name="connsiteX3" fmla="*/ 1592890 w 1592890"/>
                        <a:gd name="connsiteY3" fmla="*/ 420116 h 420116"/>
                        <a:gd name="connsiteX4" fmla="*/ 0 w 1592890"/>
                        <a:gd name="connsiteY4" fmla="*/ 420116 h 420116"/>
                        <a:gd name="connsiteX5" fmla="*/ 1793 w 1592890"/>
                        <a:gd name="connsiteY5" fmla="*/ 392396 h 420116"/>
                        <a:gd name="connsiteX6" fmla="*/ 6131 w 1592890"/>
                        <a:gd name="connsiteY6" fmla="*/ 349026 h 420116"/>
                        <a:gd name="connsiteX7" fmla="*/ 397275 w 1592890"/>
                        <a:gd name="connsiteY7" fmla="*/ 15251 h 420116"/>
                        <a:gd name="connsiteX8" fmla="*/ 1351136 w 1592890"/>
                        <a:gd name="connsiteY8" fmla="*/ 72 h 4201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92890" h="420116">
                          <a:moveTo>
                            <a:pt x="1351136" y="72"/>
                          </a:moveTo>
                          <a:cubicBezTo>
                            <a:pt x="1425532" y="-2086"/>
                            <a:pt x="1463954" y="43819"/>
                            <a:pt x="1489750" y="130871"/>
                          </a:cubicBezTo>
                          <a:cubicBezTo>
                            <a:pt x="1529111" y="218368"/>
                            <a:pt x="1565325" y="297765"/>
                            <a:pt x="1586578" y="384388"/>
                          </a:cubicBezTo>
                          <a:lnTo>
                            <a:pt x="1592890" y="420116"/>
                          </a:lnTo>
                          <a:lnTo>
                            <a:pt x="0" y="420116"/>
                          </a:lnTo>
                          <a:lnTo>
                            <a:pt x="1793" y="392396"/>
                          </a:lnTo>
                          <a:cubicBezTo>
                            <a:pt x="2854" y="380206"/>
                            <a:pt x="4279" y="366340"/>
                            <a:pt x="6131" y="349026"/>
                          </a:cubicBezTo>
                          <a:cubicBezTo>
                            <a:pt x="94286" y="262154"/>
                            <a:pt x="322880" y="17409"/>
                            <a:pt x="397275" y="15251"/>
                          </a:cubicBezTo>
                          <a:lnTo>
                            <a:pt x="1351136" y="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372" name="Rectangle 13"/>
                <p:cNvSpPr/>
                <p:nvPr/>
              </p:nvSpPr>
              <p:spPr>
                <a:xfrm rot="1545906" flipH="1">
                  <a:off x="4824756" y="3122888"/>
                  <a:ext cx="318241" cy="17967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578644"/>
                    <a:gd name="connsiteY0" fmla="*/ 0 h 368300"/>
                    <a:gd name="connsiteX1" fmla="*/ 571500 w 578644"/>
                    <a:gd name="connsiteY1" fmla="*/ 0 h 368300"/>
                    <a:gd name="connsiteX2" fmla="*/ 578644 w 578644"/>
                    <a:gd name="connsiteY2" fmla="*/ 356394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8300"/>
                    <a:gd name="connsiteX1" fmla="*/ 571500 w 578644"/>
                    <a:gd name="connsiteY1" fmla="*/ 0 h 368300"/>
                    <a:gd name="connsiteX2" fmla="*/ 578644 w 578644"/>
                    <a:gd name="connsiteY2" fmla="*/ 361156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8300"/>
                    <a:gd name="connsiteX1" fmla="*/ 240506 w 578644"/>
                    <a:gd name="connsiteY1" fmla="*/ 159544 h 368300"/>
                    <a:gd name="connsiteX2" fmla="*/ 578644 w 578644"/>
                    <a:gd name="connsiteY2" fmla="*/ 361156 h 368300"/>
                    <a:gd name="connsiteX3" fmla="*/ 0 w 578644"/>
                    <a:gd name="connsiteY3" fmla="*/ 368300 h 368300"/>
                    <a:gd name="connsiteX4" fmla="*/ 0 w 578644"/>
                    <a:gd name="connsiteY4" fmla="*/ 0 h 368300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78644"/>
                    <a:gd name="connsiteY0" fmla="*/ 0 h 361156"/>
                    <a:gd name="connsiteX1" fmla="*/ 240506 w 578644"/>
                    <a:gd name="connsiteY1" fmla="*/ 159544 h 361156"/>
                    <a:gd name="connsiteX2" fmla="*/ 578644 w 578644"/>
                    <a:gd name="connsiteY2" fmla="*/ 361156 h 361156"/>
                    <a:gd name="connsiteX3" fmla="*/ 195262 w 578644"/>
                    <a:gd name="connsiteY3" fmla="*/ 215900 h 361156"/>
                    <a:gd name="connsiteX4" fmla="*/ 0 w 578644"/>
                    <a:gd name="connsiteY4" fmla="*/ 0 h 361156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40506 w 559594"/>
                    <a:gd name="connsiteY1" fmla="*/ 159544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19075 w 559594"/>
                    <a:gd name="connsiteY1" fmla="*/ 147638 h 346869"/>
                    <a:gd name="connsiteX2" fmla="*/ 559594 w 559594"/>
                    <a:gd name="connsiteY2" fmla="*/ 346869 h 346869"/>
                    <a:gd name="connsiteX3" fmla="*/ 195262 w 559594"/>
                    <a:gd name="connsiteY3" fmla="*/ 215900 h 346869"/>
                    <a:gd name="connsiteX4" fmla="*/ 0 w 559594"/>
                    <a:gd name="connsiteY4" fmla="*/ 0 h 346869"/>
                    <a:gd name="connsiteX0" fmla="*/ 0 w 559594"/>
                    <a:gd name="connsiteY0" fmla="*/ 0 h 346869"/>
                    <a:gd name="connsiteX1" fmla="*/ 219075 w 559594"/>
                    <a:gd name="connsiteY1" fmla="*/ 147638 h 346869"/>
                    <a:gd name="connsiteX2" fmla="*/ 559594 w 559594"/>
                    <a:gd name="connsiteY2" fmla="*/ 346869 h 346869"/>
                    <a:gd name="connsiteX3" fmla="*/ 183355 w 559594"/>
                    <a:gd name="connsiteY3" fmla="*/ 208756 h 346869"/>
                    <a:gd name="connsiteX4" fmla="*/ 0 w 559594"/>
                    <a:gd name="connsiteY4" fmla="*/ 0 h 346869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61118 h 199231"/>
                    <a:gd name="connsiteX1" fmla="*/ 35720 w 376239"/>
                    <a:gd name="connsiteY1" fmla="*/ 0 h 199231"/>
                    <a:gd name="connsiteX2" fmla="*/ 376239 w 376239"/>
                    <a:gd name="connsiteY2" fmla="*/ 199231 h 199231"/>
                    <a:gd name="connsiteX3" fmla="*/ 0 w 376239"/>
                    <a:gd name="connsiteY3" fmla="*/ 61118 h 199231"/>
                    <a:gd name="connsiteX0" fmla="*/ 0 w 376239"/>
                    <a:gd name="connsiteY0" fmla="*/ 76993 h 215106"/>
                    <a:gd name="connsiteX1" fmla="*/ 42070 w 376239"/>
                    <a:gd name="connsiteY1" fmla="*/ 0 h 215106"/>
                    <a:gd name="connsiteX2" fmla="*/ 376239 w 376239"/>
                    <a:gd name="connsiteY2" fmla="*/ 215106 h 215106"/>
                    <a:gd name="connsiteX3" fmla="*/ 0 w 376239"/>
                    <a:gd name="connsiteY3" fmla="*/ 76993 h 215106"/>
                    <a:gd name="connsiteX0" fmla="*/ 0 w 376239"/>
                    <a:gd name="connsiteY0" fmla="*/ 76993 h 215106"/>
                    <a:gd name="connsiteX1" fmla="*/ 35720 w 376239"/>
                    <a:gd name="connsiteY1" fmla="*/ 0 h 215106"/>
                    <a:gd name="connsiteX2" fmla="*/ 376239 w 376239"/>
                    <a:gd name="connsiteY2" fmla="*/ 215106 h 215106"/>
                    <a:gd name="connsiteX3" fmla="*/ 0 w 376239"/>
                    <a:gd name="connsiteY3" fmla="*/ 76993 h 215106"/>
                    <a:gd name="connsiteX0" fmla="*/ 0 w 381002"/>
                    <a:gd name="connsiteY0" fmla="*/ 76993 h 215106"/>
                    <a:gd name="connsiteX1" fmla="*/ 40483 w 381002"/>
                    <a:gd name="connsiteY1" fmla="*/ 0 h 215106"/>
                    <a:gd name="connsiteX2" fmla="*/ 381002 w 381002"/>
                    <a:gd name="connsiteY2" fmla="*/ 215106 h 215106"/>
                    <a:gd name="connsiteX3" fmla="*/ 0 w 381002"/>
                    <a:gd name="connsiteY3" fmla="*/ 76993 h 215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1002" h="215106">
                      <a:moveTo>
                        <a:pt x="0" y="76993"/>
                      </a:moveTo>
                      <a:cubicBezTo>
                        <a:pt x="19051" y="61382"/>
                        <a:pt x="33338" y="27516"/>
                        <a:pt x="40483" y="0"/>
                      </a:cubicBezTo>
                      <a:cubicBezTo>
                        <a:pt x="153196" y="67204"/>
                        <a:pt x="299244" y="155046"/>
                        <a:pt x="381002" y="215106"/>
                      </a:cubicBezTo>
                      <a:cubicBezTo>
                        <a:pt x="293689" y="202405"/>
                        <a:pt x="130175" y="139699"/>
                        <a:pt x="0" y="76993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3" name="Rectangle 15"/>
                <p:cNvSpPr/>
                <p:nvPr/>
              </p:nvSpPr>
              <p:spPr>
                <a:xfrm rot="1545906" flipH="1">
                  <a:off x="5155839" y="3113253"/>
                  <a:ext cx="278462" cy="218126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31031"/>
                    <a:gd name="connsiteY0" fmla="*/ 0 h 368300"/>
                    <a:gd name="connsiteX1" fmla="*/ 631031 w 631031"/>
                    <a:gd name="connsiteY1" fmla="*/ 259556 h 368300"/>
                    <a:gd name="connsiteX2" fmla="*/ 571500 w 631031"/>
                    <a:gd name="connsiteY2" fmla="*/ 368300 h 368300"/>
                    <a:gd name="connsiteX3" fmla="*/ 0 w 631031"/>
                    <a:gd name="connsiteY3" fmla="*/ 368300 h 368300"/>
                    <a:gd name="connsiteX4" fmla="*/ 0 w 631031"/>
                    <a:gd name="connsiteY4" fmla="*/ 0 h 368300"/>
                    <a:gd name="connsiteX0" fmla="*/ 366712 w 631031"/>
                    <a:gd name="connsiteY0" fmla="*/ 0 h 258763"/>
                    <a:gd name="connsiteX1" fmla="*/ 631031 w 631031"/>
                    <a:gd name="connsiteY1" fmla="*/ 150019 h 258763"/>
                    <a:gd name="connsiteX2" fmla="*/ 571500 w 631031"/>
                    <a:gd name="connsiteY2" fmla="*/ 258763 h 258763"/>
                    <a:gd name="connsiteX3" fmla="*/ 0 w 631031"/>
                    <a:gd name="connsiteY3" fmla="*/ 258763 h 258763"/>
                    <a:gd name="connsiteX4" fmla="*/ 366712 w 631031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11919 w 376238"/>
                    <a:gd name="connsiteY0" fmla="*/ 0 h 258763"/>
                    <a:gd name="connsiteX1" fmla="*/ 376238 w 376238"/>
                    <a:gd name="connsiteY1" fmla="*/ 150019 h 258763"/>
                    <a:gd name="connsiteX2" fmla="*/ 316707 w 376238"/>
                    <a:gd name="connsiteY2" fmla="*/ 258763 h 258763"/>
                    <a:gd name="connsiteX3" fmla="*/ 0 w 376238"/>
                    <a:gd name="connsiteY3" fmla="*/ 146844 h 258763"/>
                    <a:gd name="connsiteX4" fmla="*/ 111919 w 376238"/>
                    <a:gd name="connsiteY4" fmla="*/ 0 h 258763"/>
                    <a:gd name="connsiteX0" fmla="*/ 104776 w 369095"/>
                    <a:gd name="connsiteY0" fmla="*/ 0 h 258763"/>
                    <a:gd name="connsiteX1" fmla="*/ 369095 w 369095"/>
                    <a:gd name="connsiteY1" fmla="*/ 150019 h 258763"/>
                    <a:gd name="connsiteX2" fmla="*/ 309564 w 369095"/>
                    <a:gd name="connsiteY2" fmla="*/ 258763 h 258763"/>
                    <a:gd name="connsiteX3" fmla="*/ 0 w 369095"/>
                    <a:gd name="connsiteY3" fmla="*/ 139700 h 258763"/>
                    <a:gd name="connsiteX4" fmla="*/ 104776 w 369095"/>
                    <a:gd name="connsiteY4" fmla="*/ 0 h 258763"/>
                    <a:gd name="connsiteX0" fmla="*/ 104776 w 369095"/>
                    <a:gd name="connsiteY0" fmla="*/ 0 h 258763"/>
                    <a:gd name="connsiteX1" fmla="*/ 369095 w 369095"/>
                    <a:gd name="connsiteY1" fmla="*/ 150019 h 258763"/>
                    <a:gd name="connsiteX2" fmla="*/ 309564 w 369095"/>
                    <a:gd name="connsiteY2" fmla="*/ 258763 h 258763"/>
                    <a:gd name="connsiteX3" fmla="*/ 0 w 369095"/>
                    <a:gd name="connsiteY3" fmla="*/ 139700 h 258763"/>
                    <a:gd name="connsiteX4" fmla="*/ 104776 w 369095"/>
                    <a:gd name="connsiteY4" fmla="*/ 0 h 258763"/>
                    <a:gd name="connsiteX0" fmla="*/ 104776 w 369095"/>
                    <a:gd name="connsiteY0" fmla="*/ 0 h 206375"/>
                    <a:gd name="connsiteX1" fmla="*/ 369095 w 369095"/>
                    <a:gd name="connsiteY1" fmla="*/ 150019 h 206375"/>
                    <a:gd name="connsiteX2" fmla="*/ 230983 w 369095"/>
                    <a:gd name="connsiteY2" fmla="*/ 206375 h 206375"/>
                    <a:gd name="connsiteX3" fmla="*/ 0 w 369095"/>
                    <a:gd name="connsiteY3" fmla="*/ 139700 h 206375"/>
                    <a:gd name="connsiteX4" fmla="*/ 104776 w 369095"/>
                    <a:gd name="connsiteY4" fmla="*/ 0 h 206375"/>
                    <a:gd name="connsiteX0" fmla="*/ 104776 w 369095"/>
                    <a:gd name="connsiteY0" fmla="*/ 0 h 261144"/>
                    <a:gd name="connsiteX1" fmla="*/ 369095 w 369095"/>
                    <a:gd name="connsiteY1" fmla="*/ 150019 h 261144"/>
                    <a:gd name="connsiteX2" fmla="*/ 278608 w 369095"/>
                    <a:gd name="connsiteY2" fmla="*/ 261144 h 261144"/>
                    <a:gd name="connsiteX3" fmla="*/ 0 w 369095"/>
                    <a:gd name="connsiteY3" fmla="*/ 139700 h 261144"/>
                    <a:gd name="connsiteX4" fmla="*/ 104776 w 369095"/>
                    <a:gd name="connsiteY4" fmla="*/ 0 h 261144"/>
                    <a:gd name="connsiteX0" fmla="*/ 104776 w 369095"/>
                    <a:gd name="connsiteY0" fmla="*/ 0 h 263525"/>
                    <a:gd name="connsiteX1" fmla="*/ 369095 w 369095"/>
                    <a:gd name="connsiteY1" fmla="*/ 150019 h 263525"/>
                    <a:gd name="connsiteX2" fmla="*/ 271464 w 369095"/>
                    <a:gd name="connsiteY2" fmla="*/ 263525 h 263525"/>
                    <a:gd name="connsiteX3" fmla="*/ 0 w 369095"/>
                    <a:gd name="connsiteY3" fmla="*/ 139700 h 263525"/>
                    <a:gd name="connsiteX4" fmla="*/ 104776 w 369095"/>
                    <a:gd name="connsiteY4" fmla="*/ 0 h 263525"/>
                    <a:gd name="connsiteX0" fmla="*/ 104776 w 302420"/>
                    <a:gd name="connsiteY0" fmla="*/ 0 h 263525"/>
                    <a:gd name="connsiteX1" fmla="*/ 302420 w 302420"/>
                    <a:gd name="connsiteY1" fmla="*/ 78581 h 263525"/>
                    <a:gd name="connsiteX2" fmla="*/ 271464 w 302420"/>
                    <a:gd name="connsiteY2" fmla="*/ 263525 h 263525"/>
                    <a:gd name="connsiteX3" fmla="*/ 0 w 302420"/>
                    <a:gd name="connsiteY3" fmla="*/ 139700 h 263525"/>
                    <a:gd name="connsiteX4" fmla="*/ 104776 w 302420"/>
                    <a:gd name="connsiteY4" fmla="*/ 0 h 263525"/>
                    <a:gd name="connsiteX0" fmla="*/ 104776 w 354807"/>
                    <a:gd name="connsiteY0" fmla="*/ 0 h 263525"/>
                    <a:gd name="connsiteX1" fmla="*/ 354807 w 354807"/>
                    <a:gd name="connsiteY1" fmla="*/ 135731 h 263525"/>
                    <a:gd name="connsiteX2" fmla="*/ 271464 w 354807"/>
                    <a:gd name="connsiteY2" fmla="*/ 263525 h 263525"/>
                    <a:gd name="connsiteX3" fmla="*/ 0 w 354807"/>
                    <a:gd name="connsiteY3" fmla="*/ 139700 h 263525"/>
                    <a:gd name="connsiteX4" fmla="*/ 104776 w 354807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59570"/>
                    <a:gd name="connsiteY0" fmla="*/ 0 h 263525"/>
                    <a:gd name="connsiteX1" fmla="*/ 359570 w 359570"/>
                    <a:gd name="connsiteY1" fmla="*/ 135731 h 263525"/>
                    <a:gd name="connsiteX2" fmla="*/ 271464 w 359570"/>
                    <a:gd name="connsiteY2" fmla="*/ 263525 h 263525"/>
                    <a:gd name="connsiteX3" fmla="*/ 0 w 359570"/>
                    <a:gd name="connsiteY3" fmla="*/ 139700 h 263525"/>
                    <a:gd name="connsiteX4" fmla="*/ 104776 w 359570"/>
                    <a:gd name="connsiteY4" fmla="*/ 0 h 263525"/>
                    <a:gd name="connsiteX0" fmla="*/ 104776 w 300039"/>
                    <a:gd name="connsiteY0" fmla="*/ 0 h 263525"/>
                    <a:gd name="connsiteX1" fmla="*/ 300039 w 300039"/>
                    <a:gd name="connsiteY1" fmla="*/ 97631 h 263525"/>
                    <a:gd name="connsiteX2" fmla="*/ 271464 w 300039"/>
                    <a:gd name="connsiteY2" fmla="*/ 263525 h 263525"/>
                    <a:gd name="connsiteX3" fmla="*/ 0 w 300039"/>
                    <a:gd name="connsiteY3" fmla="*/ 139700 h 263525"/>
                    <a:gd name="connsiteX4" fmla="*/ 104776 w 300039"/>
                    <a:gd name="connsiteY4" fmla="*/ 0 h 263525"/>
                    <a:gd name="connsiteX0" fmla="*/ 104776 w 352427"/>
                    <a:gd name="connsiteY0" fmla="*/ 0 h 263525"/>
                    <a:gd name="connsiteX1" fmla="*/ 352427 w 352427"/>
                    <a:gd name="connsiteY1" fmla="*/ 142874 h 263525"/>
                    <a:gd name="connsiteX2" fmla="*/ 271464 w 352427"/>
                    <a:gd name="connsiteY2" fmla="*/ 263525 h 263525"/>
                    <a:gd name="connsiteX3" fmla="*/ 0 w 352427"/>
                    <a:gd name="connsiteY3" fmla="*/ 139700 h 263525"/>
                    <a:gd name="connsiteX4" fmla="*/ 104776 w 352427"/>
                    <a:gd name="connsiteY4" fmla="*/ 0 h 263525"/>
                    <a:gd name="connsiteX0" fmla="*/ 104776 w 352427"/>
                    <a:gd name="connsiteY0" fmla="*/ 0 h 263525"/>
                    <a:gd name="connsiteX1" fmla="*/ 352427 w 352427"/>
                    <a:gd name="connsiteY1" fmla="*/ 142874 h 263525"/>
                    <a:gd name="connsiteX2" fmla="*/ 271464 w 352427"/>
                    <a:gd name="connsiteY2" fmla="*/ 263525 h 263525"/>
                    <a:gd name="connsiteX3" fmla="*/ 0 w 352427"/>
                    <a:gd name="connsiteY3" fmla="*/ 139700 h 263525"/>
                    <a:gd name="connsiteX4" fmla="*/ 104776 w 352427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63525"/>
                    <a:gd name="connsiteX1" fmla="*/ 345283 w 345283"/>
                    <a:gd name="connsiteY1" fmla="*/ 133349 h 263525"/>
                    <a:gd name="connsiteX2" fmla="*/ 271464 w 345283"/>
                    <a:gd name="connsiteY2" fmla="*/ 263525 h 263525"/>
                    <a:gd name="connsiteX3" fmla="*/ 0 w 345283"/>
                    <a:gd name="connsiteY3" fmla="*/ 139700 h 263525"/>
                    <a:gd name="connsiteX4" fmla="*/ 104776 w 345283"/>
                    <a:gd name="connsiteY4" fmla="*/ 0 h 263525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4000"/>
                    <a:gd name="connsiteX1" fmla="*/ 345283 w 345283"/>
                    <a:gd name="connsiteY1" fmla="*/ 133349 h 254000"/>
                    <a:gd name="connsiteX2" fmla="*/ 261939 w 345283"/>
                    <a:gd name="connsiteY2" fmla="*/ 254000 h 254000"/>
                    <a:gd name="connsiteX3" fmla="*/ 0 w 345283"/>
                    <a:gd name="connsiteY3" fmla="*/ 139700 h 254000"/>
                    <a:gd name="connsiteX4" fmla="*/ 104776 w 345283"/>
                    <a:gd name="connsiteY4" fmla="*/ 0 h 254000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1619"/>
                    <a:gd name="connsiteX1" fmla="*/ 345283 w 345283"/>
                    <a:gd name="connsiteY1" fmla="*/ 133349 h 251619"/>
                    <a:gd name="connsiteX2" fmla="*/ 266702 w 345283"/>
                    <a:gd name="connsiteY2" fmla="*/ 251619 h 251619"/>
                    <a:gd name="connsiteX3" fmla="*/ 0 w 345283"/>
                    <a:gd name="connsiteY3" fmla="*/ 139700 h 251619"/>
                    <a:gd name="connsiteX4" fmla="*/ 104776 w 345283"/>
                    <a:gd name="connsiteY4" fmla="*/ 0 h 251619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4776 w 345283"/>
                    <a:gd name="connsiteY0" fmla="*/ 0 h 256381"/>
                    <a:gd name="connsiteX1" fmla="*/ 345283 w 345283"/>
                    <a:gd name="connsiteY1" fmla="*/ 133349 h 256381"/>
                    <a:gd name="connsiteX2" fmla="*/ 266702 w 345283"/>
                    <a:gd name="connsiteY2" fmla="*/ 256381 h 256381"/>
                    <a:gd name="connsiteX3" fmla="*/ 0 w 345283"/>
                    <a:gd name="connsiteY3" fmla="*/ 139700 h 256381"/>
                    <a:gd name="connsiteX4" fmla="*/ 104776 w 345283"/>
                    <a:gd name="connsiteY4" fmla="*/ 0 h 256381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6702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322"/>
                    <a:gd name="connsiteY0" fmla="*/ 0 h 258762"/>
                    <a:gd name="connsiteX1" fmla="*/ 345283 w 345322"/>
                    <a:gd name="connsiteY1" fmla="*/ 135730 h 258762"/>
                    <a:gd name="connsiteX2" fmla="*/ 266702 w 345322"/>
                    <a:gd name="connsiteY2" fmla="*/ 258762 h 258762"/>
                    <a:gd name="connsiteX3" fmla="*/ 0 w 345322"/>
                    <a:gd name="connsiteY3" fmla="*/ 142081 h 258762"/>
                    <a:gd name="connsiteX4" fmla="*/ 107157 w 345322"/>
                    <a:gd name="connsiteY4" fmla="*/ 0 h 258762"/>
                    <a:gd name="connsiteX0" fmla="*/ 107157 w 345321"/>
                    <a:gd name="connsiteY0" fmla="*/ 0 h 258762"/>
                    <a:gd name="connsiteX1" fmla="*/ 345283 w 345321"/>
                    <a:gd name="connsiteY1" fmla="*/ 135730 h 258762"/>
                    <a:gd name="connsiteX2" fmla="*/ 264321 w 345321"/>
                    <a:gd name="connsiteY2" fmla="*/ 258762 h 258762"/>
                    <a:gd name="connsiteX3" fmla="*/ 0 w 345321"/>
                    <a:gd name="connsiteY3" fmla="*/ 142081 h 258762"/>
                    <a:gd name="connsiteX4" fmla="*/ 107157 w 345321"/>
                    <a:gd name="connsiteY4" fmla="*/ 0 h 258762"/>
                    <a:gd name="connsiteX0" fmla="*/ 107157 w 345319"/>
                    <a:gd name="connsiteY0" fmla="*/ 0 h 258762"/>
                    <a:gd name="connsiteX1" fmla="*/ 345283 w 345319"/>
                    <a:gd name="connsiteY1" fmla="*/ 135730 h 258762"/>
                    <a:gd name="connsiteX2" fmla="*/ 264321 w 345319"/>
                    <a:gd name="connsiteY2" fmla="*/ 258762 h 258762"/>
                    <a:gd name="connsiteX3" fmla="*/ 0 w 345319"/>
                    <a:gd name="connsiteY3" fmla="*/ 142081 h 258762"/>
                    <a:gd name="connsiteX4" fmla="*/ 107157 w 345319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7157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7157 w 345283"/>
                    <a:gd name="connsiteY4" fmla="*/ 0 h 258762"/>
                    <a:gd name="connsiteX0" fmla="*/ 102394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2394 w 345283"/>
                    <a:gd name="connsiteY4" fmla="*/ 0 h 258762"/>
                    <a:gd name="connsiteX0" fmla="*/ 102394 w 345283"/>
                    <a:gd name="connsiteY0" fmla="*/ 0 h 258762"/>
                    <a:gd name="connsiteX1" fmla="*/ 345283 w 345283"/>
                    <a:gd name="connsiteY1" fmla="*/ 135730 h 258762"/>
                    <a:gd name="connsiteX2" fmla="*/ 264321 w 345283"/>
                    <a:gd name="connsiteY2" fmla="*/ 258762 h 258762"/>
                    <a:gd name="connsiteX3" fmla="*/ 0 w 345283"/>
                    <a:gd name="connsiteY3" fmla="*/ 142081 h 258762"/>
                    <a:gd name="connsiteX4" fmla="*/ 102394 w 345283"/>
                    <a:gd name="connsiteY4" fmla="*/ 0 h 258762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102394 w 345283"/>
                    <a:gd name="connsiteY0" fmla="*/ 0 h 261143"/>
                    <a:gd name="connsiteX1" fmla="*/ 345283 w 345283"/>
                    <a:gd name="connsiteY1" fmla="*/ 138111 h 261143"/>
                    <a:gd name="connsiteX2" fmla="*/ 264321 w 345283"/>
                    <a:gd name="connsiteY2" fmla="*/ 261143 h 261143"/>
                    <a:gd name="connsiteX3" fmla="*/ 0 w 345283"/>
                    <a:gd name="connsiteY3" fmla="*/ 144462 h 261143"/>
                    <a:gd name="connsiteX4" fmla="*/ 102394 w 345283"/>
                    <a:gd name="connsiteY4" fmla="*/ 0 h 261143"/>
                    <a:gd name="connsiteX0" fmla="*/ 92869 w 335758"/>
                    <a:gd name="connsiteY0" fmla="*/ 0 h 261143"/>
                    <a:gd name="connsiteX1" fmla="*/ 335758 w 335758"/>
                    <a:gd name="connsiteY1" fmla="*/ 138111 h 261143"/>
                    <a:gd name="connsiteX2" fmla="*/ 254796 w 335758"/>
                    <a:gd name="connsiteY2" fmla="*/ 261143 h 261143"/>
                    <a:gd name="connsiteX3" fmla="*/ 0 w 335758"/>
                    <a:gd name="connsiteY3" fmla="*/ 134937 h 261143"/>
                    <a:gd name="connsiteX4" fmla="*/ 92869 w 335758"/>
                    <a:gd name="connsiteY4" fmla="*/ 0 h 261143"/>
                    <a:gd name="connsiteX0" fmla="*/ 92869 w 335758"/>
                    <a:gd name="connsiteY0" fmla="*/ 0 h 261143"/>
                    <a:gd name="connsiteX1" fmla="*/ 335758 w 335758"/>
                    <a:gd name="connsiteY1" fmla="*/ 138111 h 261143"/>
                    <a:gd name="connsiteX2" fmla="*/ 254796 w 335758"/>
                    <a:gd name="connsiteY2" fmla="*/ 261143 h 261143"/>
                    <a:gd name="connsiteX3" fmla="*/ 0 w 335758"/>
                    <a:gd name="connsiteY3" fmla="*/ 132556 h 261143"/>
                    <a:gd name="connsiteX4" fmla="*/ 92869 w 335758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39700 h 261143"/>
                    <a:gd name="connsiteX4" fmla="*/ 90488 w 333377"/>
                    <a:gd name="connsiteY4" fmla="*/ 0 h 261143"/>
                    <a:gd name="connsiteX0" fmla="*/ 90488 w 333377"/>
                    <a:gd name="connsiteY0" fmla="*/ 0 h 261143"/>
                    <a:gd name="connsiteX1" fmla="*/ 333377 w 333377"/>
                    <a:gd name="connsiteY1" fmla="*/ 138111 h 261143"/>
                    <a:gd name="connsiteX2" fmla="*/ 252415 w 333377"/>
                    <a:gd name="connsiteY2" fmla="*/ 261143 h 261143"/>
                    <a:gd name="connsiteX3" fmla="*/ 0 w 333377"/>
                    <a:gd name="connsiteY3" fmla="*/ 142082 h 261143"/>
                    <a:gd name="connsiteX4" fmla="*/ 90488 w 333377"/>
                    <a:gd name="connsiteY4" fmla="*/ 0 h 261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3377" h="261143">
                      <a:moveTo>
                        <a:pt x="90488" y="0"/>
                      </a:moveTo>
                      <a:cubicBezTo>
                        <a:pt x="180182" y="38099"/>
                        <a:pt x="284165" y="100011"/>
                        <a:pt x="333377" y="138111"/>
                      </a:cubicBezTo>
                      <a:cubicBezTo>
                        <a:pt x="325440" y="214840"/>
                        <a:pt x="284164" y="246326"/>
                        <a:pt x="252415" y="261143"/>
                      </a:cubicBezTo>
                      <a:cubicBezTo>
                        <a:pt x="202408" y="250824"/>
                        <a:pt x="107158" y="197645"/>
                        <a:pt x="0" y="142082"/>
                      </a:cubicBezTo>
                      <a:cubicBezTo>
                        <a:pt x="63500" y="155047"/>
                        <a:pt x="98426" y="48949"/>
                        <a:pt x="90488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4" name="Rectangle 16"/>
                <p:cNvSpPr/>
                <p:nvPr/>
              </p:nvSpPr>
              <p:spPr>
                <a:xfrm rot="1545906" flipH="1">
                  <a:off x="5620765" y="3140350"/>
                  <a:ext cx="143209" cy="155806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37"/>
                    <a:gd name="connsiteY0" fmla="*/ 0 h 182561"/>
                    <a:gd name="connsiteX1" fmla="*/ 164308 w 164637"/>
                    <a:gd name="connsiteY1" fmla="*/ 47624 h 182561"/>
                    <a:gd name="connsiteX2" fmla="*/ 69059 w 164637"/>
                    <a:gd name="connsiteY2" fmla="*/ 182561 h 182561"/>
                    <a:gd name="connsiteX3" fmla="*/ 0 w 164637"/>
                    <a:gd name="connsiteY3" fmla="*/ 139699 h 182561"/>
                    <a:gd name="connsiteX4" fmla="*/ 73823 w 164637"/>
                    <a:gd name="connsiteY4" fmla="*/ 0 h 182561"/>
                    <a:gd name="connsiteX0" fmla="*/ 73823 w 164623"/>
                    <a:gd name="connsiteY0" fmla="*/ 0 h 182561"/>
                    <a:gd name="connsiteX1" fmla="*/ 164308 w 164623"/>
                    <a:gd name="connsiteY1" fmla="*/ 47624 h 182561"/>
                    <a:gd name="connsiteX2" fmla="*/ 69059 w 164623"/>
                    <a:gd name="connsiteY2" fmla="*/ 182561 h 182561"/>
                    <a:gd name="connsiteX3" fmla="*/ 0 w 164623"/>
                    <a:gd name="connsiteY3" fmla="*/ 139699 h 182561"/>
                    <a:gd name="connsiteX4" fmla="*/ 73823 w 164623"/>
                    <a:gd name="connsiteY4" fmla="*/ 0 h 182561"/>
                    <a:gd name="connsiteX0" fmla="*/ 73823 w 164577"/>
                    <a:gd name="connsiteY0" fmla="*/ 0 h 182561"/>
                    <a:gd name="connsiteX1" fmla="*/ 164308 w 164577"/>
                    <a:gd name="connsiteY1" fmla="*/ 47624 h 182561"/>
                    <a:gd name="connsiteX2" fmla="*/ 69059 w 164577"/>
                    <a:gd name="connsiteY2" fmla="*/ 182561 h 182561"/>
                    <a:gd name="connsiteX3" fmla="*/ 0 w 164577"/>
                    <a:gd name="connsiteY3" fmla="*/ 139699 h 182561"/>
                    <a:gd name="connsiteX4" fmla="*/ 73823 w 164577"/>
                    <a:gd name="connsiteY4" fmla="*/ 0 h 182561"/>
                    <a:gd name="connsiteX0" fmla="*/ 73823 w 164577"/>
                    <a:gd name="connsiteY0" fmla="*/ 0 h 182561"/>
                    <a:gd name="connsiteX1" fmla="*/ 164308 w 164577"/>
                    <a:gd name="connsiteY1" fmla="*/ 47624 h 182561"/>
                    <a:gd name="connsiteX2" fmla="*/ 69059 w 164577"/>
                    <a:gd name="connsiteY2" fmla="*/ 182561 h 182561"/>
                    <a:gd name="connsiteX3" fmla="*/ 0 w 164577"/>
                    <a:gd name="connsiteY3" fmla="*/ 139699 h 182561"/>
                    <a:gd name="connsiteX4" fmla="*/ 73823 w 164577"/>
                    <a:gd name="connsiteY4" fmla="*/ 0 h 182561"/>
                    <a:gd name="connsiteX0" fmla="*/ 71442 w 162196"/>
                    <a:gd name="connsiteY0" fmla="*/ 0 h 182561"/>
                    <a:gd name="connsiteX1" fmla="*/ 161927 w 162196"/>
                    <a:gd name="connsiteY1" fmla="*/ 47624 h 182561"/>
                    <a:gd name="connsiteX2" fmla="*/ 66678 w 162196"/>
                    <a:gd name="connsiteY2" fmla="*/ 182561 h 182561"/>
                    <a:gd name="connsiteX3" fmla="*/ 0 w 162196"/>
                    <a:gd name="connsiteY3" fmla="*/ 142030 h 182561"/>
                    <a:gd name="connsiteX4" fmla="*/ 71442 w 162196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1442 w 164567"/>
                    <a:gd name="connsiteY0" fmla="*/ 0 h 182561"/>
                    <a:gd name="connsiteX1" fmla="*/ 164308 w 164567"/>
                    <a:gd name="connsiteY1" fmla="*/ 45293 h 182561"/>
                    <a:gd name="connsiteX2" fmla="*/ 66678 w 164567"/>
                    <a:gd name="connsiteY2" fmla="*/ 182561 h 182561"/>
                    <a:gd name="connsiteX3" fmla="*/ 0 w 164567"/>
                    <a:gd name="connsiteY3" fmla="*/ 142030 h 182561"/>
                    <a:gd name="connsiteX4" fmla="*/ 71442 w 164567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3824 w 166949"/>
                    <a:gd name="connsiteY0" fmla="*/ 0 h 182561"/>
                    <a:gd name="connsiteX1" fmla="*/ 166690 w 166949"/>
                    <a:gd name="connsiteY1" fmla="*/ 45293 h 182561"/>
                    <a:gd name="connsiteX2" fmla="*/ 69060 w 166949"/>
                    <a:gd name="connsiteY2" fmla="*/ 182561 h 182561"/>
                    <a:gd name="connsiteX3" fmla="*/ 0 w 166949"/>
                    <a:gd name="connsiteY3" fmla="*/ 142030 h 182561"/>
                    <a:gd name="connsiteX4" fmla="*/ 73824 w 166949"/>
                    <a:gd name="connsiteY4" fmla="*/ 0 h 182561"/>
                    <a:gd name="connsiteX0" fmla="*/ 76205 w 169330"/>
                    <a:gd name="connsiteY0" fmla="*/ 0 h 182561"/>
                    <a:gd name="connsiteX1" fmla="*/ 169071 w 169330"/>
                    <a:gd name="connsiteY1" fmla="*/ 45293 h 182561"/>
                    <a:gd name="connsiteX2" fmla="*/ 71441 w 169330"/>
                    <a:gd name="connsiteY2" fmla="*/ 182561 h 182561"/>
                    <a:gd name="connsiteX3" fmla="*/ 0 w 169330"/>
                    <a:gd name="connsiteY3" fmla="*/ 142030 h 182561"/>
                    <a:gd name="connsiteX4" fmla="*/ 76205 w 169330"/>
                    <a:gd name="connsiteY4" fmla="*/ 0 h 182561"/>
                    <a:gd name="connsiteX0" fmla="*/ 78586 w 171711"/>
                    <a:gd name="connsiteY0" fmla="*/ 0 h 182561"/>
                    <a:gd name="connsiteX1" fmla="*/ 171452 w 171711"/>
                    <a:gd name="connsiteY1" fmla="*/ 45293 h 182561"/>
                    <a:gd name="connsiteX2" fmla="*/ 73822 w 171711"/>
                    <a:gd name="connsiteY2" fmla="*/ 182561 h 182561"/>
                    <a:gd name="connsiteX3" fmla="*/ 0 w 171711"/>
                    <a:gd name="connsiteY3" fmla="*/ 142030 h 182561"/>
                    <a:gd name="connsiteX4" fmla="*/ 78586 w 171711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  <a:gd name="connsiteX0" fmla="*/ 78586 w 171452"/>
                    <a:gd name="connsiteY0" fmla="*/ 0 h 182561"/>
                    <a:gd name="connsiteX1" fmla="*/ 171452 w 171452"/>
                    <a:gd name="connsiteY1" fmla="*/ 45293 h 182561"/>
                    <a:gd name="connsiteX2" fmla="*/ 73822 w 171452"/>
                    <a:gd name="connsiteY2" fmla="*/ 182561 h 182561"/>
                    <a:gd name="connsiteX3" fmla="*/ 0 w 171452"/>
                    <a:gd name="connsiteY3" fmla="*/ 142030 h 182561"/>
                    <a:gd name="connsiteX4" fmla="*/ 78586 w 171452"/>
                    <a:gd name="connsiteY4" fmla="*/ 0 h 18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452" h="182561">
                      <a:moveTo>
                        <a:pt x="78586" y="0"/>
                      </a:moveTo>
                      <a:cubicBezTo>
                        <a:pt x="124624" y="20200"/>
                        <a:pt x="125415" y="22866"/>
                        <a:pt x="171452" y="45293"/>
                      </a:cubicBezTo>
                      <a:cubicBezTo>
                        <a:pt x="154783" y="155746"/>
                        <a:pt x="109540" y="176273"/>
                        <a:pt x="73822" y="182561"/>
                      </a:cubicBezTo>
                      <a:cubicBezTo>
                        <a:pt x="48421" y="168274"/>
                        <a:pt x="27783" y="156317"/>
                        <a:pt x="0" y="142030"/>
                      </a:cubicBezTo>
                      <a:cubicBezTo>
                        <a:pt x="61118" y="166377"/>
                        <a:pt x="107953" y="22773"/>
                        <a:pt x="78586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5" name="Rectangle 16"/>
                <p:cNvSpPr/>
                <p:nvPr/>
              </p:nvSpPr>
              <p:spPr>
                <a:xfrm rot="1545906" flipH="1">
                  <a:off x="5790121" y="3143551"/>
                  <a:ext cx="103480" cy="14695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9045 w 124287"/>
                    <a:gd name="connsiteY0" fmla="*/ 0 h 173036"/>
                    <a:gd name="connsiteX1" fmla="*/ 124287 w 124287"/>
                    <a:gd name="connsiteY1" fmla="*/ 21430 h 173036"/>
                    <a:gd name="connsiteX2" fmla="*/ 45706 w 124287"/>
                    <a:gd name="connsiteY2" fmla="*/ 173036 h 173036"/>
                    <a:gd name="connsiteX3" fmla="*/ 460 w 124287"/>
                    <a:gd name="connsiteY3" fmla="*/ 149224 h 173036"/>
                    <a:gd name="connsiteX4" fmla="*/ 79045 w 12428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5246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7627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78585 w 123827"/>
                    <a:gd name="connsiteY0" fmla="*/ 0 h 173036"/>
                    <a:gd name="connsiteX1" fmla="*/ 123827 w 123827"/>
                    <a:gd name="connsiteY1" fmla="*/ 21430 h 173036"/>
                    <a:gd name="connsiteX2" fmla="*/ 47627 w 123827"/>
                    <a:gd name="connsiteY2" fmla="*/ 173036 h 173036"/>
                    <a:gd name="connsiteX3" fmla="*/ 0 w 123827"/>
                    <a:gd name="connsiteY3" fmla="*/ 149224 h 173036"/>
                    <a:gd name="connsiteX4" fmla="*/ 78585 w 123827"/>
                    <a:gd name="connsiteY4" fmla="*/ 0 h 173036"/>
                    <a:gd name="connsiteX0" fmla="*/ 83347 w 128589"/>
                    <a:gd name="connsiteY0" fmla="*/ 0 h 173036"/>
                    <a:gd name="connsiteX1" fmla="*/ 128589 w 128589"/>
                    <a:gd name="connsiteY1" fmla="*/ 21430 h 173036"/>
                    <a:gd name="connsiteX2" fmla="*/ 52389 w 128589"/>
                    <a:gd name="connsiteY2" fmla="*/ 173036 h 173036"/>
                    <a:gd name="connsiteX3" fmla="*/ 0 w 128589"/>
                    <a:gd name="connsiteY3" fmla="*/ 151606 h 173036"/>
                    <a:gd name="connsiteX4" fmla="*/ 83347 w 128589"/>
                    <a:gd name="connsiteY4" fmla="*/ 0 h 173036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77798"/>
                    <a:gd name="connsiteX1" fmla="*/ 128589 w 128589"/>
                    <a:gd name="connsiteY1" fmla="*/ 21430 h 177798"/>
                    <a:gd name="connsiteX2" fmla="*/ 54770 w 128589"/>
                    <a:gd name="connsiteY2" fmla="*/ 177798 h 177798"/>
                    <a:gd name="connsiteX3" fmla="*/ 0 w 128589"/>
                    <a:gd name="connsiteY3" fmla="*/ 151606 h 177798"/>
                    <a:gd name="connsiteX4" fmla="*/ 83347 w 128589"/>
                    <a:gd name="connsiteY4" fmla="*/ 0 h 177798"/>
                    <a:gd name="connsiteX0" fmla="*/ 83347 w 128589"/>
                    <a:gd name="connsiteY0" fmla="*/ 0 h 180179"/>
                    <a:gd name="connsiteX1" fmla="*/ 128589 w 128589"/>
                    <a:gd name="connsiteY1" fmla="*/ 21430 h 180179"/>
                    <a:gd name="connsiteX2" fmla="*/ 54770 w 128589"/>
                    <a:gd name="connsiteY2" fmla="*/ 180179 h 180179"/>
                    <a:gd name="connsiteX3" fmla="*/ 0 w 128589"/>
                    <a:gd name="connsiteY3" fmla="*/ 151606 h 180179"/>
                    <a:gd name="connsiteX4" fmla="*/ 83347 w 128589"/>
                    <a:gd name="connsiteY4" fmla="*/ 0 h 180179"/>
                    <a:gd name="connsiteX0" fmla="*/ 83347 w 128589"/>
                    <a:gd name="connsiteY0" fmla="*/ 0 h 180179"/>
                    <a:gd name="connsiteX1" fmla="*/ 128589 w 128589"/>
                    <a:gd name="connsiteY1" fmla="*/ 21430 h 180179"/>
                    <a:gd name="connsiteX2" fmla="*/ 54770 w 128589"/>
                    <a:gd name="connsiteY2" fmla="*/ 180179 h 180179"/>
                    <a:gd name="connsiteX3" fmla="*/ 0 w 128589"/>
                    <a:gd name="connsiteY3" fmla="*/ 151606 h 180179"/>
                    <a:gd name="connsiteX4" fmla="*/ 83347 w 128589"/>
                    <a:gd name="connsiteY4" fmla="*/ 0 h 180179"/>
                    <a:gd name="connsiteX0" fmla="*/ 78584 w 123826"/>
                    <a:gd name="connsiteY0" fmla="*/ 0 h 180179"/>
                    <a:gd name="connsiteX1" fmla="*/ 123826 w 123826"/>
                    <a:gd name="connsiteY1" fmla="*/ 21430 h 180179"/>
                    <a:gd name="connsiteX2" fmla="*/ 50007 w 123826"/>
                    <a:gd name="connsiteY2" fmla="*/ 180179 h 180179"/>
                    <a:gd name="connsiteX3" fmla="*/ 0 w 123826"/>
                    <a:gd name="connsiteY3" fmla="*/ 153987 h 180179"/>
                    <a:gd name="connsiteX4" fmla="*/ 78584 w 123826"/>
                    <a:gd name="connsiteY4" fmla="*/ 0 h 180179"/>
                    <a:gd name="connsiteX0" fmla="*/ 78584 w 123826"/>
                    <a:gd name="connsiteY0" fmla="*/ 0 h 180179"/>
                    <a:gd name="connsiteX1" fmla="*/ 123826 w 123826"/>
                    <a:gd name="connsiteY1" fmla="*/ 21430 h 180179"/>
                    <a:gd name="connsiteX2" fmla="*/ 50007 w 123826"/>
                    <a:gd name="connsiteY2" fmla="*/ 180179 h 180179"/>
                    <a:gd name="connsiteX3" fmla="*/ 0 w 123826"/>
                    <a:gd name="connsiteY3" fmla="*/ 153987 h 180179"/>
                    <a:gd name="connsiteX4" fmla="*/ 78584 w 123826"/>
                    <a:gd name="connsiteY4" fmla="*/ 0 h 180179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5244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3826"/>
                    <a:gd name="connsiteY0" fmla="*/ 0 h 177798"/>
                    <a:gd name="connsiteX1" fmla="*/ 123826 w 123826"/>
                    <a:gd name="connsiteY1" fmla="*/ 21430 h 177798"/>
                    <a:gd name="connsiteX2" fmla="*/ 42863 w 123826"/>
                    <a:gd name="connsiteY2" fmla="*/ 177798 h 177798"/>
                    <a:gd name="connsiteX3" fmla="*/ 0 w 123826"/>
                    <a:gd name="connsiteY3" fmla="*/ 153987 h 177798"/>
                    <a:gd name="connsiteX4" fmla="*/ 78584 w 123826"/>
                    <a:gd name="connsiteY4" fmla="*/ 0 h 177798"/>
                    <a:gd name="connsiteX0" fmla="*/ 78584 w 128578"/>
                    <a:gd name="connsiteY0" fmla="*/ 0 h 177798"/>
                    <a:gd name="connsiteX1" fmla="*/ 123826 w 128578"/>
                    <a:gd name="connsiteY1" fmla="*/ 21430 h 177798"/>
                    <a:gd name="connsiteX2" fmla="*/ 42863 w 128578"/>
                    <a:gd name="connsiteY2" fmla="*/ 177798 h 177798"/>
                    <a:gd name="connsiteX3" fmla="*/ 0 w 128578"/>
                    <a:gd name="connsiteY3" fmla="*/ 153987 h 177798"/>
                    <a:gd name="connsiteX4" fmla="*/ 78584 w 128578"/>
                    <a:gd name="connsiteY4" fmla="*/ 0 h 177798"/>
                    <a:gd name="connsiteX0" fmla="*/ 78584 w 127757"/>
                    <a:gd name="connsiteY0" fmla="*/ 0 h 177798"/>
                    <a:gd name="connsiteX1" fmla="*/ 123826 w 127757"/>
                    <a:gd name="connsiteY1" fmla="*/ 21430 h 177798"/>
                    <a:gd name="connsiteX2" fmla="*/ 42863 w 127757"/>
                    <a:gd name="connsiteY2" fmla="*/ 177798 h 177798"/>
                    <a:gd name="connsiteX3" fmla="*/ 0 w 127757"/>
                    <a:gd name="connsiteY3" fmla="*/ 153987 h 177798"/>
                    <a:gd name="connsiteX4" fmla="*/ 78584 w 127757"/>
                    <a:gd name="connsiteY4" fmla="*/ 0 h 177798"/>
                    <a:gd name="connsiteX0" fmla="*/ 78584 w 129427"/>
                    <a:gd name="connsiteY0" fmla="*/ 0 h 177798"/>
                    <a:gd name="connsiteX1" fmla="*/ 123826 w 129427"/>
                    <a:gd name="connsiteY1" fmla="*/ 21430 h 177798"/>
                    <a:gd name="connsiteX2" fmla="*/ 42863 w 129427"/>
                    <a:gd name="connsiteY2" fmla="*/ 177798 h 177798"/>
                    <a:gd name="connsiteX3" fmla="*/ 0 w 129427"/>
                    <a:gd name="connsiteY3" fmla="*/ 153987 h 177798"/>
                    <a:gd name="connsiteX4" fmla="*/ 78584 w 129427"/>
                    <a:gd name="connsiteY4" fmla="*/ 0 h 177798"/>
                    <a:gd name="connsiteX0" fmla="*/ 78584 w 129427"/>
                    <a:gd name="connsiteY0" fmla="*/ 0 h 177798"/>
                    <a:gd name="connsiteX1" fmla="*/ 123826 w 129427"/>
                    <a:gd name="connsiteY1" fmla="*/ 21430 h 177798"/>
                    <a:gd name="connsiteX2" fmla="*/ 42863 w 129427"/>
                    <a:gd name="connsiteY2" fmla="*/ 177798 h 177798"/>
                    <a:gd name="connsiteX3" fmla="*/ 0 w 129427"/>
                    <a:gd name="connsiteY3" fmla="*/ 153987 h 177798"/>
                    <a:gd name="connsiteX4" fmla="*/ 78584 w 129427"/>
                    <a:gd name="connsiteY4" fmla="*/ 0 h 177798"/>
                    <a:gd name="connsiteX0" fmla="*/ 78584 w 129620"/>
                    <a:gd name="connsiteY0" fmla="*/ 0 h 178197"/>
                    <a:gd name="connsiteX1" fmla="*/ 123826 w 129620"/>
                    <a:gd name="connsiteY1" fmla="*/ 21430 h 178197"/>
                    <a:gd name="connsiteX2" fmla="*/ 42863 w 129620"/>
                    <a:gd name="connsiteY2" fmla="*/ 177798 h 178197"/>
                    <a:gd name="connsiteX3" fmla="*/ 0 w 129620"/>
                    <a:gd name="connsiteY3" fmla="*/ 153987 h 178197"/>
                    <a:gd name="connsiteX4" fmla="*/ 78584 w 129620"/>
                    <a:gd name="connsiteY4" fmla="*/ 0 h 178197"/>
                    <a:gd name="connsiteX0" fmla="*/ 78584 w 130038"/>
                    <a:gd name="connsiteY0" fmla="*/ 0 h 177798"/>
                    <a:gd name="connsiteX1" fmla="*/ 123826 w 130038"/>
                    <a:gd name="connsiteY1" fmla="*/ 21430 h 177798"/>
                    <a:gd name="connsiteX2" fmla="*/ 42863 w 130038"/>
                    <a:gd name="connsiteY2" fmla="*/ 177798 h 177798"/>
                    <a:gd name="connsiteX3" fmla="*/ 0 w 130038"/>
                    <a:gd name="connsiteY3" fmla="*/ 153987 h 177798"/>
                    <a:gd name="connsiteX4" fmla="*/ 78584 w 130038"/>
                    <a:gd name="connsiteY4" fmla="*/ 0 h 177798"/>
                    <a:gd name="connsiteX0" fmla="*/ 78584 w 127420"/>
                    <a:gd name="connsiteY0" fmla="*/ 0 h 177798"/>
                    <a:gd name="connsiteX1" fmla="*/ 123826 w 127420"/>
                    <a:gd name="connsiteY1" fmla="*/ 21430 h 177798"/>
                    <a:gd name="connsiteX2" fmla="*/ 42863 w 127420"/>
                    <a:gd name="connsiteY2" fmla="*/ 177798 h 177798"/>
                    <a:gd name="connsiteX3" fmla="*/ 0 w 127420"/>
                    <a:gd name="connsiteY3" fmla="*/ 153987 h 177798"/>
                    <a:gd name="connsiteX4" fmla="*/ 78584 w 127420"/>
                    <a:gd name="connsiteY4" fmla="*/ 0 h 177798"/>
                    <a:gd name="connsiteX0" fmla="*/ 78584 w 127595"/>
                    <a:gd name="connsiteY0" fmla="*/ 0 h 177798"/>
                    <a:gd name="connsiteX1" fmla="*/ 123826 w 127595"/>
                    <a:gd name="connsiteY1" fmla="*/ 21430 h 177798"/>
                    <a:gd name="connsiteX2" fmla="*/ 42863 w 127595"/>
                    <a:gd name="connsiteY2" fmla="*/ 177798 h 177798"/>
                    <a:gd name="connsiteX3" fmla="*/ 0 w 127595"/>
                    <a:gd name="connsiteY3" fmla="*/ 153987 h 177798"/>
                    <a:gd name="connsiteX4" fmla="*/ 78584 w 127595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78584 w 127752"/>
                    <a:gd name="connsiteY0" fmla="*/ 0 h 177798"/>
                    <a:gd name="connsiteX1" fmla="*/ 123826 w 127752"/>
                    <a:gd name="connsiteY1" fmla="*/ 21430 h 177798"/>
                    <a:gd name="connsiteX2" fmla="*/ 44727 w 127752"/>
                    <a:gd name="connsiteY2" fmla="*/ 177798 h 177798"/>
                    <a:gd name="connsiteX3" fmla="*/ 0 w 127752"/>
                    <a:gd name="connsiteY3" fmla="*/ 153987 h 177798"/>
                    <a:gd name="connsiteX4" fmla="*/ 78584 w 127752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7798"/>
                    <a:gd name="connsiteX1" fmla="*/ 127554 w 131480"/>
                    <a:gd name="connsiteY1" fmla="*/ 21430 h 177798"/>
                    <a:gd name="connsiteX2" fmla="*/ 48455 w 131480"/>
                    <a:gd name="connsiteY2" fmla="*/ 177798 h 177798"/>
                    <a:gd name="connsiteX3" fmla="*/ 0 w 131480"/>
                    <a:gd name="connsiteY3" fmla="*/ 153987 h 177798"/>
                    <a:gd name="connsiteX4" fmla="*/ 82312 w 131480"/>
                    <a:gd name="connsiteY4" fmla="*/ 0 h 177798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82312 w 131480"/>
                    <a:gd name="connsiteY0" fmla="*/ 0 h 175934"/>
                    <a:gd name="connsiteX1" fmla="*/ 127554 w 131480"/>
                    <a:gd name="connsiteY1" fmla="*/ 21430 h 175934"/>
                    <a:gd name="connsiteX2" fmla="*/ 48455 w 131480"/>
                    <a:gd name="connsiteY2" fmla="*/ 175934 h 175934"/>
                    <a:gd name="connsiteX3" fmla="*/ 0 w 131480"/>
                    <a:gd name="connsiteY3" fmla="*/ 153987 h 175934"/>
                    <a:gd name="connsiteX4" fmla="*/ 82312 w 131480"/>
                    <a:gd name="connsiteY4" fmla="*/ 0 h 175934"/>
                    <a:gd name="connsiteX0" fmla="*/ 74856 w 124024"/>
                    <a:gd name="connsiteY0" fmla="*/ 0 h 175934"/>
                    <a:gd name="connsiteX1" fmla="*/ 120098 w 124024"/>
                    <a:gd name="connsiteY1" fmla="*/ 21430 h 175934"/>
                    <a:gd name="connsiteX2" fmla="*/ 40999 w 124024"/>
                    <a:gd name="connsiteY2" fmla="*/ 175934 h 175934"/>
                    <a:gd name="connsiteX3" fmla="*/ 0 w 124024"/>
                    <a:gd name="connsiteY3" fmla="*/ 159579 h 175934"/>
                    <a:gd name="connsiteX4" fmla="*/ 74856 w 124024"/>
                    <a:gd name="connsiteY4" fmla="*/ 0 h 175934"/>
                    <a:gd name="connsiteX0" fmla="*/ 74856 w 124376"/>
                    <a:gd name="connsiteY0" fmla="*/ 0 h 177799"/>
                    <a:gd name="connsiteX1" fmla="*/ 120098 w 124376"/>
                    <a:gd name="connsiteY1" fmla="*/ 21430 h 177799"/>
                    <a:gd name="connsiteX2" fmla="*/ 44727 w 124376"/>
                    <a:gd name="connsiteY2" fmla="*/ 177799 h 177799"/>
                    <a:gd name="connsiteX3" fmla="*/ 0 w 124376"/>
                    <a:gd name="connsiteY3" fmla="*/ 159579 h 177799"/>
                    <a:gd name="connsiteX4" fmla="*/ 74856 w 124376"/>
                    <a:gd name="connsiteY4" fmla="*/ 0 h 177799"/>
                    <a:gd name="connsiteX0" fmla="*/ 74856 w 124376"/>
                    <a:gd name="connsiteY0" fmla="*/ 0 h 177799"/>
                    <a:gd name="connsiteX1" fmla="*/ 120098 w 124376"/>
                    <a:gd name="connsiteY1" fmla="*/ 21430 h 177799"/>
                    <a:gd name="connsiteX2" fmla="*/ 44727 w 124376"/>
                    <a:gd name="connsiteY2" fmla="*/ 177799 h 177799"/>
                    <a:gd name="connsiteX3" fmla="*/ 0 w 124376"/>
                    <a:gd name="connsiteY3" fmla="*/ 159579 h 177799"/>
                    <a:gd name="connsiteX4" fmla="*/ 74856 w 124376"/>
                    <a:gd name="connsiteY4" fmla="*/ 0 h 177799"/>
                    <a:gd name="connsiteX0" fmla="*/ 74856 w 124194"/>
                    <a:gd name="connsiteY0" fmla="*/ 0 h 175934"/>
                    <a:gd name="connsiteX1" fmla="*/ 120098 w 124194"/>
                    <a:gd name="connsiteY1" fmla="*/ 21430 h 175934"/>
                    <a:gd name="connsiteX2" fmla="*/ 42863 w 124194"/>
                    <a:gd name="connsiteY2" fmla="*/ 175934 h 175934"/>
                    <a:gd name="connsiteX3" fmla="*/ 0 w 124194"/>
                    <a:gd name="connsiteY3" fmla="*/ 159579 h 175934"/>
                    <a:gd name="connsiteX4" fmla="*/ 74856 w 124194"/>
                    <a:gd name="connsiteY4" fmla="*/ 0 h 175934"/>
                    <a:gd name="connsiteX0" fmla="*/ 74856 w 124194"/>
                    <a:gd name="connsiteY0" fmla="*/ 0 h 175934"/>
                    <a:gd name="connsiteX1" fmla="*/ 120098 w 124194"/>
                    <a:gd name="connsiteY1" fmla="*/ 21430 h 175934"/>
                    <a:gd name="connsiteX2" fmla="*/ 42863 w 124194"/>
                    <a:gd name="connsiteY2" fmla="*/ 175934 h 175934"/>
                    <a:gd name="connsiteX3" fmla="*/ 0 w 124194"/>
                    <a:gd name="connsiteY3" fmla="*/ 159579 h 175934"/>
                    <a:gd name="connsiteX4" fmla="*/ 74856 w 124194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615"/>
                    <a:gd name="connsiteY0" fmla="*/ 0 h 175934"/>
                    <a:gd name="connsiteX1" fmla="*/ 120098 w 123615"/>
                    <a:gd name="connsiteY1" fmla="*/ 21430 h 175934"/>
                    <a:gd name="connsiteX2" fmla="*/ 42863 w 123615"/>
                    <a:gd name="connsiteY2" fmla="*/ 175934 h 175934"/>
                    <a:gd name="connsiteX3" fmla="*/ 0 w 123615"/>
                    <a:gd name="connsiteY3" fmla="*/ 159579 h 175934"/>
                    <a:gd name="connsiteX4" fmla="*/ 74856 w 123615"/>
                    <a:gd name="connsiteY4" fmla="*/ 0 h 175934"/>
                    <a:gd name="connsiteX0" fmla="*/ 74856 w 123887"/>
                    <a:gd name="connsiteY0" fmla="*/ 0 h 175934"/>
                    <a:gd name="connsiteX1" fmla="*/ 120098 w 123887"/>
                    <a:gd name="connsiteY1" fmla="*/ 21430 h 175934"/>
                    <a:gd name="connsiteX2" fmla="*/ 42863 w 123887"/>
                    <a:gd name="connsiteY2" fmla="*/ 175934 h 175934"/>
                    <a:gd name="connsiteX3" fmla="*/ 0 w 123887"/>
                    <a:gd name="connsiteY3" fmla="*/ 159579 h 175934"/>
                    <a:gd name="connsiteX4" fmla="*/ 74856 w 123887"/>
                    <a:gd name="connsiteY4" fmla="*/ 0 h 17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87" h="175934">
                      <a:moveTo>
                        <a:pt x="74856" y="0"/>
                      </a:moveTo>
                      <a:cubicBezTo>
                        <a:pt x="99464" y="13530"/>
                        <a:pt x="96839" y="12458"/>
                        <a:pt x="120098" y="21430"/>
                      </a:cubicBezTo>
                      <a:cubicBezTo>
                        <a:pt x="134386" y="72758"/>
                        <a:pt x="108192" y="165398"/>
                        <a:pt x="42863" y="175934"/>
                      </a:cubicBezTo>
                      <a:cubicBezTo>
                        <a:pt x="23019" y="167995"/>
                        <a:pt x="19845" y="167208"/>
                        <a:pt x="0" y="159579"/>
                      </a:cubicBezTo>
                      <a:cubicBezTo>
                        <a:pt x="61119" y="140000"/>
                        <a:pt x="85172" y="60062"/>
                        <a:pt x="74856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6" name="Rectangle 16"/>
                <p:cNvSpPr/>
                <p:nvPr/>
              </p:nvSpPr>
              <p:spPr>
                <a:xfrm rot="1545906" flipH="1">
                  <a:off x="6051604" y="3140499"/>
                  <a:ext cx="154502" cy="169494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781"/>
                    <a:gd name="connsiteY0" fmla="*/ 0 h 201611"/>
                    <a:gd name="connsiteX1" fmla="*/ 180977 w 181781"/>
                    <a:gd name="connsiteY1" fmla="*/ 59530 h 201611"/>
                    <a:gd name="connsiteX2" fmla="*/ 104778 w 181781"/>
                    <a:gd name="connsiteY2" fmla="*/ 201611 h 201611"/>
                    <a:gd name="connsiteX3" fmla="*/ 0 w 181781"/>
                    <a:gd name="connsiteY3" fmla="*/ 151605 h 201611"/>
                    <a:gd name="connsiteX4" fmla="*/ 71442 w 181781"/>
                    <a:gd name="connsiteY4" fmla="*/ 0 h 201611"/>
                    <a:gd name="connsiteX0" fmla="*/ 71442 w 185660"/>
                    <a:gd name="connsiteY0" fmla="*/ 0 h 201611"/>
                    <a:gd name="connsiteX1" fmla="*/ 180977 w 185660"/>
                    <a:gd name="connsiteY1" fmla="*/ 59530 h 201611"/>
                    <a:gd name="connsiteX2" fmla="*/ 104778 w 185660"/>
                    <a:gd name="connsiteY2" fmla="*/ 201611 h 201611"/>
                    <a:gd name="connsiteX3" fmla="*/ 0 w 185660"/>
                    <a:gd name="connsiteY3" fmla="*/ 151605 h 201611"/>
                    <a:gd name="connsiteX4" fmla="*/ 71442 w 185660"/>
                    <a:gd name="connsiteY4" fmla="*/ 0 h 201611"/>
                    <a:gd name="connsiteX0" fmla="*/ 71442 w 183178"/>
                    <a:gd name="connsiteY0" fmla="*/ 0 h 201611"/>
                    <a:gd name="connsiteX1" fmla="*/ 180977 w 183178"/>
                    <a:gd name="connsiteY1" fmla="*/ 59530 h 201611"/>
                    <a:gd name="connsiteX2" fmla="*/ 104778 w 183178"/>
                    <a:gd name="connsiteY2" fmla="*/ 201611 h 201611"/>
                    <a:gd name="connsiteX3" fmla="*/ 0 w 183178"/>
                    <a:gd name="connsiteY3" fmla="*/ 151605 h 201611"/>
                    <a:gd name="connsiteX4" fmla="*/ 71442 w 183178"/>
                    <a:gd name="connsiteY4" fmla="*/ 0 h 201611"/>
                    <a:gd name="connsiteX0" fmla="*/ 73766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73766 w 183178"/>
                    <a:gd name="connsiteY4" fmla="*/ 0 h 169276"/>
                    <a:gd name="connsiteX0" fmla="*/ 73766 w 183178"/>
                    <a:gd name="connsiteY0" fmla="*/ 0 h 182590"/>
                    <a:gd name="connsiteX1" fmla="*/ 180977 w 183178"/>
                    <a:gd name="connsiteY1" fmla="*/ 40509 h 182590"/>
                    <a:gd name="connsiteX2" fmla="*/ 104778 w 183178"/>
                    <a:gd name="connsiteY2" fmla="*/ 182590 h 182590"/>
                    <a:gd name="connsiteX3" fmla="*/ 0 w 183178"/>
                    <a:gd name="connsiteY3" fmla="*/ 132584 h 182590"/>
                    <a:gd name="connsiteX4" fmla="*/ 73766 w 183178"/>
                    <a:gd name="connsiteY4" fmla="*/ 0 h 182590"/>
                    <a:gd name="connsiteX0" fmla="*/ 73766 w 183178"/>
                    <a:gd name="connsiteY0" fmla="*/ 0 h 182590"/>
                    <a:gd name="connsiteX1" fmla="*/ 180977 w 183178"/>
                    <a:gd name="connsiteY1" fmla="*/ 40509 h 182590"/>
                    <a:gd name="connsiteX2" fmla="*/ 104778 w 183178"/>
                    <a:gd name="connsiteY2" fmla="*/ 182590 h 182590"/>
                    <a:gd name="connsiteX3" fmla="*/ 0 w 183178"/>
                    <a:gd name="connsiteY3" fmla="*/ 132584 h 182590"/>
                    <a:gd name="connsiteX4" fmla="*/ 73766 w 183178"/>
                    <a:gd name="connsiteY4" fmla="*/ 0 h 182590"/>
                    <a:gd name="connsiteX0" fmla="*/ 92358 w 183178"/>
                    <a:gd name="connsiteY0" fmla="*/ 14205 h 153049"/>
                    <a:gd name="connsiteX1" fmla="*/ 180977 w 183178"/>
                    <a:gd name="connsiteY1" fmla="*/ 10968 h 153049"/>
                    <a:gd name="connsiteX2" fmla="*/ 104778 w 183178"/>
                    <a:gd name="connsiteY2" fmla="*/ 153049 h 153049"/>
                    <a:gd name="connsiteX3" fmla="*/ 0 w 183178"/>
                    <a:gd name="connsiteY3" fmla="*/ 103043 h 153049"/>
                    <a:gd name="connsiteX4" fmla="*/ 92358 w 183178"/>
                    <a:gd name="connsiteY4" fmla="*/ 14205 h 153049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90034 w 183178"/>
                    <a:gd name="connsiteY0" fmla="*/ 0 h 159766"/>
                    <a:gd name="connsiteX1" fmla="*/ 180977 w 183178"/>
                    <a:gd name="connsiteY1" fmla="*/ 17685 h 159766"/>
                    <a:gd name="connsiteX2" fmla="*/ 104778 w 183178"/>
                    <a:gd name="connsiteY2" fmla="*/ 159766 h 159766"/>
                    <a:gd name="connsiteX3" fmla="*/ 0 w 183178"/>
                    <a:gd name="connsiteY3" fmla="*/ 109760 h 159766"/>
                    <a:gd name="connsiteX4" fmla="*/ 90034 w 183178"/>
                    <a:gd name="connsiteY4" fmla="*/ 0 h 15976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101653 w 183178"/>
                    <a:gd name="connsiteY0" fmla="*/ 0 h 169276"/>
                    <a:gd name="connsiteX1" fmla="*/ 180977 w 183178"/>
                    <a:gd name="connsiteY1" fmla="*/ 27195 h 169276"/>
                    <a:gd name="connsiteX2" fmla="*/ 104778 w 183178"/>
                    <a:gd name="connsiteY2" fmla="*/ 169276 h 169276"/>
                    <a:gd name="connsiteX3" fmla="*/ 0 w 183178"/>
                    <a:gd name="connsiteY3" fmla="*/ 119270 h 169276"/>
                    <a:gd name="connsiteX4" fmla="*/ 101653 w 183178"/>
                    <a:gd name="connsiteY4" fmla="*/ 0 h 169276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3178"/>
                    <a:gd name="connsiteY0" fmla="*/ 0 h 171178"/>
                    <a:gd name="connsiteX1" fmla="*/ 180977 w 183178"/>
                    <a:gd name="connsiteY1" fmla="*/ 29097 h 171178"/>
                    <a:gd name="connsiteX2" fmla="*/ 104778 w 183178"/>
                    <a:gd name="connsiteY2" fmla="*/ 171178 h 171178"/>
                    <a:gd name="connsiteX3" fmla="*/ 0 w 183178"/>
                    <a:gd name="connsiteY3" fmla="*/ 121172 h 171178"/>
                    <a:gd name="connsiteX4" fmla="*/ 99329 w 183178"/>
                    <a:gd name="connsiteY4" fmla="*/ 0 h 171178"/>
                    <a:gd name="connsiteX0" fmla="*/ 99329 w 185659"/>
                    <a:gd name="connsiteY0" fmla="*/ 0 h 171178"/>
                    <a:gd name="connsiteX1" fmla="*/ 180977 w 185659"/>
                    <a:gd name="connsiteY1" fmla="*/ 29097 h 171178"/>
                    <a:gd name="connsiteX2" fmla="*/ 104778 w 185659"/>
                    <a:gd name="connsiteY2" fmla="*/ 171178 h 171178"/>
                    <a:gd name="connsiteX3" fmla="*/ 0 w 185659"/>
                    <a:gd name="connsiteY3" fmla="*/ 121172 h 171178"/>
                    <a:gd name="connsiteX4" fmla="*/ 99329 w 185659"/>
                    <a:gd name="connsiteY4" fmla="*/ 0 h 171178"/>
                    <a:gd name="connsiteX0" fmla="*/ 99329 w 186143"/>
                    <a:gd name="connsiteY0" fmla="*/ 0 h 171178"/>
                    <a:gd name="connsiteX1" fmla="*/ 180977 w 186143"/>
                    <a:gd name="connsiteY1" fmla="*/ 29097 h 171178"/>
                    <a:gd name="connsiteX2" fmla="*/ 109425 w 186143"/>
                    <a:gd name="connsiteY2" fmla="*/ 171178 h 171178"/>
                    <a:gd name="connsiteX3" fmla="*/ 0 w 186143"/>
                    <a:gd name="connsiteY3" fmla="*/ 121172 h 171178"/>
                    <a:gd name="connsiteX4" fmla="*/ 99329 w 186143"/>
                    <a:gd name="connsiteY4" fmla="*/ 0 h 171178"/>
                    <a:gd name="connsiteX0" fmla="*/ 99329 w 186143"/>
                    <a:gd name="connsiteY0" fmla="*/ 0 h 171178"/>
                    <a:gd name="connsiteX1" fmla="*/ 180977 w 186143"/>
                    <a:gd name="connsiteY1" fmla="*/ 29097 h 171178"/>
                    <a:gd name="connsiteX2" fmla="*/ 109425 w 186143"/>
                    <a:gd name="connsiteY2" fmla="*/ 171178 h 171178"/>
                    <a:gd name="connsiteX3" fmla="*/ 0 w 186143"/>
                    <a:gd name="connsiteY3" fmla="*/ 121172 h 171178"/>
                    <a:gd name="connsiteX4" fmla="*/ 99329 w 186143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6418"/>
                    <a:gd name="connsiteY0" fmla="*/ 0 h 171178"/>
                    <a:gd name="connsiteX1" fmla="*/ 180977 w 186418"/>
                    <a:gd name="connsiteY1" fmla="*/ 29097 h 171178"/>
                    <a:gd name="connsiteX2" fmla="*/ 111749 w 186418"/>
                    <a:gd name="connsiteY2" fmla="*/ 171178 h 171178"/>
                    <a:gd name="connsiteX3" fmla="*/ 0 w 186418"/>
                    <a:gd name="connsiteY3" fmla="*/ 121172 h 171178"/>
                    <a:gd name="connsiteX4" fmla="*/ 99329 w 186418"/>
                    <a:gd name="connsiteY4" fmla="*/ 0 h 171178"/>
                    <a:gd name="connsiteX0" fmla="*/ 99329 w 185891"/>
                    <a:gd name="connsiteY0" fmla="*/ 0 h 169276"/>
                    <a:gd name="connsiteX1" fmla="*/ 180977 w 185891"/>
                    <a:gd name="connsiteY1" fmla="*/ 29097 h 169276"/>
                    <a:gd name="connsiteX2" fmla="*/ 107101 w 185891"/>
                    <a:gd name="connsiteY2" fmla="*/ 169276 h 169276"/>
                    <a:gd name="connsiteX3" fmla="*/ 0 w 185891"/>
                    <a:gd name="connsiteY3" fmla="*/ 121172 h 169276"/>
                    <a:gd name="connsiteX4" fmla="*/ 99329 w 185891"/>
                    <a:gd name="connsiteY4" fmla="*/ 0 h 169276"/>
                    <a:gd name="connsiteX0" fmla="*/ 99329 w 184795"/>
                    <a:gd name="connsiteY0" fmla="*/ 0 h 169276"/>
                    <a:gd name="connsiteX1" fmla="*/ 180977 w 184795"/>
                    <a:gd name="connsiteY1" fmla="*/ 29097 h 169276"/>
                    <a:gd name="connsiteX2" fmla="*/ 107101 w 184795"/>
                    <a:gd name="connsiteY2" fmla="*/ 169276 h 169276"/>
                    <a:gd name="connsiteX3" fmla="*/ 0 w 184795"/>
                    <a:gd name="connsiteY3" fmla="*/ 121172 h 169276"/>
                    <a:gd name="connsiteX4" fmla="*/ 99329 w 184795"/>
                    <a:gd name="connsiteY4" fmla="*/ 0 h 169276"/>
                    <a:gd name="connsiteX0" fmla="*/ 99329 w 184373"/>
                    <a:gd name="connsiteY0" fmla="*/ 0 h 165472"/>
                    <a:gd name="connsiteX1" fmla="*/ 180977 w 184373"/>
                    <a:gd name="connsiteY1" fmla="*/ 29097 h 165472"/>
                    <a:gd name="connsiteX2" fmla="*/ 100129 w 184373"/>
                    <a:gd name="connsiteY2" fmla="*/ 165472 h 165472"/>
                    <a:gd name="connsiteX3" fmla="*/ 0 w 184373"/>
                    <a:gd name="connsiteY3" fmla="*/ 121172 h 165472"/>
                    <a:gd name="connsiteX4" fmla="*/ 99329 w 184373"/>
                    <a:gd name="connsiteY4" fmla="*/ 0 h 165472"/>
                    <a:gd name="connsiteX0" fmla="*/ 99329 w 184373"/>
                    <a:gd name="connsiteY0" fmla="*/ 0 h 165472"/>
                    <a:gd name="connsiteX1" fmla="*/ 180977 w 184373"/>
                    <a:gd name="connsiteY1" fmla="*/ 29097 h 165472"/>
                    <a:gd name="connsiteX2" fmla="*/ 100129 w 184373"/>
                    <a:gd name="connsiteY2" fmla="*/ 165472 h 165472"/>
                    <a:gd name="connsiteX3" fmla="*/ 0 w 184373"/>
                    <a:gd name="connsiteY3" fmla="*/ 121172 h 165472"/>
                    <a:gd name="connsiteX4" fmla="*/ 99329 w 184373"/>
                    <a:gd name="connsiteY4" fmla="*/ 0 h 165472"/>
                    <a:gd name="connsiteX0" fmla="*/ 99329 w 183948"/>
                    <a:gd name="connsiteY0" fmla="*/ 0 h 165472"/>
                    <a:gd name="connsiteX1" fmla="*/ 180977 w 183948"/>
                    <a:gd name="connsiteY1" fmla="*/ 29097 h 165472"/>
                    <a:gd name="connsiteX2" fmla="*/ 100129 w 183948"/>
                    <a:gd name="connsiteY2" fmla="*/ 165472 h 165472"/>
                    <a:gd name="connsiteX3" fmla="*/ 0 w 183948"/>
                    <a:gd name="connsiteY3" fmla="*/ 121172 h 165472"/>
                    <a:gd name="connsiteX4" fmla="*/ 99329 w 183948"/>
                    <a:gd name="connsiteY4" fmla="*/ 0 h 165472"/>
                    <a:gd name="connsiteX0" fmla="*/ 99329 w 181711"/>
                    <a:gd name="connsiteY0" fmla="*/ 0 h 165472"/>
                    <a:gd name="connsiteX1" fmla="*/ 180977 w 181711"/>
                    <a:gd name="connsiteY1" fmla="*/ 29097 h 165472"/>
                    <a:gd name="connsiteX2" fmla="*/ 100129 w 181711"/>
                    <a:gd name="connsiteY2" fmla="*/ 165472 h 165472"/>
                    <a:gd name="connsiteX3" fmla="*/ 0 w 181711"/>
                    <a:gd name="connsiteY3" fmla="*/ 121172 h 165472"/>
                    <a:gd name="connsiteX4" fmla="*/ 99329 w 181711"/>
                    <a:gd name="connsiteY4" fmla="*/ 0 h 165472"/>
                    <a:gd name="connsiteX0" fmla="*/ 99329 w 181338"/>
                    <a:gd name="connsiteY0" fmla="*/ 0 h 165472"/>
                    <a:gd name="connsiteX1" fmla="*/ 180977 w 181338"/>
                    <a:gd name="connsiteY1" fmla="*/ 29097 h 165472"/>
                    <a:gd name="connsiteX2" fmla="*/ 100129 w 181338"/>
                    <a:gd name="connsiteY2" fmla="*/ 165472 h 165472"/>
                    <a:gd name="connsiteX3" fmla="*/ 0 w 181338"/>
                    <a:gd name="connsiteY3" fmla="*/ 121172 h 165472"/>
                    <a:gd name="connsiteX4" fmla="*/ 99329 w 181338"/>
                    <a:gd name="connsiteY4" fmla="*/ 0 h 165472"/>
                    <a:gd name="connsiteX0" fmla="*/ 99329 w 181321"/>
                    <a:gd name="connsiteY0" fmla="*/ 0 h 165472"/>
                    <a:gd name="connsiteX1" fmla="*/ 180977 w 181321"/>
                    <a:gd name="connsiteY1" fmla="*/ 29097 h 165472"/>
                    <a:gd name="connsiteX2" fmla="*/ 100129 w 181321"/>
                    <a:gd name="connsiteY2" fmla="*/ 165472 h 165472"/>
                    <a:gd name="connsiteX3" fmla="*/ 0 w 181321"/>
                    <a:gd name="connsiteY3" fmla="*/ 121172 h 165472"/>
                    <a:gd name="connsiteX4" fmla="*/ 99329 w 181321"/>
                    <a:gd name="connsiteY4" fmla="*/ 0 h 165472"/>
                    <a:gd name="connsiteX0" fmla="*/ 99329 w 181321"/>
                    <a:gd name="connsiteY0" fmla="*/ 0 h 165472"/>
                    <a:gd name="connsiteX1" fmla="*/ 180977 w 181321"/>
                    <a:gd name="connsiteY1" fmla="*/ 29097 h 165472"/>
                    <a:gd name="connsiteX2" fmla="*/ 100129 w 181321"/>
                    <a:gd name="connsiteY2" fmla="*/ 165472 h 165472"/>
                    <a:gd name="connsiteX3" fmla="*/ 0 w 181321"/>
                    <a:gd name="connsiteY3" fmla="*/ 121172 h 165472"/>
                    <a:gd name="connsiteX4" fmla="*/ 99329 w 181321"/>
                    <a:gd name="connsiteY4" fmla="*/ 0 h 165472"/>
                    <a:gd name="connsiteX0" fmla="*/ 99329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99329 w 182129"/>
                    <a:gd name="connsiteY4" fmla="*/ 0 h 165472"/>
                    <a:gd name="connsiteX0" fmla="*/ 99329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99329 w 182129"/>
                    <a:gd name="connsiteY4" fmla="*/ 0 h 165472"/>
                    <a:gd name="connsiteX0" fmla="*/ 101653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101653 w 182129"/>
                    <a:gd name="connsiteY4" fmla="*/ 0 h 165472"/>
                    <a:gd name="connsiteX0" fmla="*/ 101653 w 182129"/>
                    <a:gd name="connsiteY0" fmla="*/ 0 h 165472"/>
                    <a:gd name="connsiteX1" fmla="*/ 180977 w 182129"/>
                    <a:gd name="connsiteY1" fmla="*/ 29097 h 165472"/>
                    <a:gd name="connsiteX2" fmla="*/ 100129 w 182129"/>
                    <a:gd name="connsiteY2" fmla="*/ 165472 h 165472"/>
                    <a:gd name="connsiteX3" fmla="*/ 0 w 182129"/>
                    <a:gd name="connsiteY3" fmla="*/ 121172 h 165472"/>
                    <a:gd name="connsiteX4" fmla="*/ 101653 w 182129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99329 w 179805"/>
                    <a:gd name="connsiteY0" fmla="*/ 0 h 165472"/>
                    <a:gd name="connsiteX1" fmla="*/ 178653 w 179805"/>
                    <a:gd name="connsiteY1" fmla="*/ 29097 h 165472"/>
                    <a:gd name="connsiteX2" fmla="*/ 97805 w 179805"/>
                    <a:gd name="connsiteY2" fmla="*/ 165472 h 165472"/>
                    <a:gd name="connsiteX3" fmla="*/ 0 w 179805"/>
                    <a:gd name="connsiteY3" fmla="*/ 121172 h 165472"/>
                    <a:gd name="connsiteX4" fmla="*/ 99329 w 179805"/>
                    <a:gd name="connsiteY4" fmla="*/ 0 h 165472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9805"/>
                    <a:gd name="connsiteY0" fmla="*/ 0 h 163569"/>
                    <a:gd name="connsiteX1" fmla="*/ 178653 w 179805"/>
                    <a:gd name="connsiteY1" fmla="*/ 27194 h 163569"/>
                    <a:gd name="connsiteX2" fmla="*/ 97805 w 179805"/>
                    <a:gd name="connsiteY2" fmla="*/ 163569 h 163569"/>
                    <a:gd name="connsiteX3" fmla="*/ 0 w 179805"/>
                    <a:gd name="connsiteY3" fmla="*/ 119269 h 163569"/>
                    <a:gd name="connsiteX4" fmla="*/ 103977 w 179805"/>
                    <a:gd name="connsiteY4" fmla="*/ 0 h 163569"/>
                    <a:gd name="connsiteX0" fmla="*/ 103977 w 177529"/>
                    <a:gd name="connsiteY0" fmla="*/ 0 h 163569"/>
                    <a:gd name="connsiteX1" fmla="*/ 176330 w 177529"/>
                    <a:gd name="connsiteY1" fmla="*/ 27194 h 163569"/>
                    <a:gd name="connsiteX2" fmla="*/ 97805 w 177529"/>
                    <a:gd name="connsiteY2" fmla="*/ 163569 h 163569"/>
                    <a:gd name="connsiteX3" fmla="*/ 0 w 177529"/>
                    <a:gd name="connsiteY3" fmla="*/ 119269 h 163569"/>
                    <a:gd name="connsiteX4" fmla="*/ 103977 w 177529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305"/>
                    <a:gd name="connsiteY0" fmla="*/ 0 h 163569"/>
                    <a:gd name="connsiteX1" fmla="*/ 176330 w 179305"/>
                    <a:gd name="connsiteY1" fmla="*/ 27194 h 163569"/>
                    <a:gd name="connsiteX2" fmla="*/ 97805 w 179305"/>
                    <a:gd name="connsiteY2" fmla="*/ 163569 h 163569"/>
                    <a:gd name="connsiteX3" fmla="*/ 0 w 179305"/>
                    <a:gd name="connsiteY3" fmla="*/ 119269 h 163569"/>
                    <a:gd name="connsiteX4" fmla="*/ 103977 w 179305"/>
                    <a:gd name="connsiteY4" fmla="*/ 0 h 163569"/>
                    <a:gd name="connsiteX0" fmla="*/ 103977 w 179229"/>
                    <a:gd name="connsiteY0" fmla="*/ 0 h 162080"/>
                    <a:gd name="connsiteX1" fmla="*/ 176330 w 179229"/>
                    <a:gd name="connsiteY1" fmla="*/ 27194 h 162080"/>
                    <a:gd name="connsiteX2" fmla="*/ 95986 w 179229"/>
                    <a:gd name="connsiteY2" fmla="*/ 162080 h 162080"/>
                    <a:gd name="connsiteX3" fmla="*/ 0 w 179229"/>
                    <a:gd name="connsiteY3" fmla="*/ 119269 h 162080"/>
                    <a:gd name="connsiteX4" fmla="*/ 103977 w 179229"/>
                    <a:gd name="connsiteY4" fmla="*/ 0 h 162080"/>
                    <a:gd name="connsiteX0" fmla="*/ 103977 w 179229"/>
                    <a:gd name="connsiteY0" fmla="*/ 0 h 162080"/>
                    <a:gd name="connsiteX1" fmla="*/ 176330 w 179229"/>
                    <a:gd name="connsiteY1" fmla="*/ 27194 h 162080"/>
                    <a:gd name="connsiteX2" fmla="*/ 95986 w 179229"/>
                    <a:gd name="connsiteY2" fmla="*/ 162080 h 162080"/>
                    <a:gd name="connsiteX3" fmla="*/ 0 w 179229"/>
                    <a:gd name="connsiteY3" fmla="*/ 119269 h 162080"/>
                    <a:gd name="connsiteX4" fmla="*/ 103977 w 179229"/>
                    <a:gd name="connsiteY4" fmla="*/ 0 h 162080"/>
                    <a:gd name="connsiteX0" fmla="*/ 103977 w 179717"/>
                    <a:gd name="connsiteY0" fmla="*/ 0 h 162080"/>
                    <a:gd name="connsiteX1" fmla="*/ 176330 w 179717"/>
                    <a:gd name="connsiteY1" fmla="*/ 27194 h 162080"/>
                    <a:gd name="connsiteX2" fmla="*/ 95986 w 179717"/>
                    <a:gd name="connsiteY2" fmla="*/ 162080 h 162080"/>
                    <a:gd name="connsiteX3" fmla="*/ 0 w 179717"/>
                    <a:gd name="connsiteY3" fmla="*/ 119269 h 162080"/>
                    <a:gd name="connsiteX4" fmla="*/ 103977 w 179717"/>
                    <a:gd name="connsiteY4" fmla="*/ 0 h 162080"/>
                    <a:gd name="connsiteX0" fmla="*/ 103977 w 180295"/>
                    <a:gd name="connsiteY0" fmla="*/ 0 h 162080"/>
                    <a:gd name="connsiteX1" fmla="*/ 176330 w 180295"/>
                    <a:gd name="connsiteY1" fmla="*/ 27194 h 162080"/>
                    <a:gd name="connsiteX2" fmla="*/ 95986 w 180295"/>
                    <a:gd name="connsiteY2" fmla="*/ 162080 h 162080"/>
                    <a:gd name="connsiteX3" fmla="*/ 0 w 180295"/>
                    <a:gd name="connsiteY3" fmla="*/ 119269 h 162080"/>
                    <a:gd name="connsiteX4" fmla="*/ 103977 w 180295"/>
                    <a:gd name="connsiteY4" fmla="*/ 0 h 162080"/>
                    <a:gd name="connsiteX0" fmla="*/ 103977 w 180295"/>
                    <a:gd name="connsiteY0" fmla="*/ 0 h 162080"/>
                    <a:gd name="connsiteX1" fmla="*/ 176330 w 180295"/>
                    <a:gd name="connsiteY1" fmla="*/ 27194 h 162080"/>
                    <a:gd name="connsiteX2" fmla="*/ 95986 w 180295"/>
                    <a:gd name="connsiteY2" fmla="*/ 162080 h 162080"/>
                    <a:gd name="connsiteX3" fmla="*/ 0 w 180295"/>
                    <a:gd name="connsiteY3" fmla="*/ 119269 h 162080"/>
                    <a:gd name="connsiteX4" fmla="*/ 103977 w 180295"/>
                    <a:gd name="connsiteY4" fmla="*/ 0 h 162080"/>
                    <a:gd name="connsiteX0" fmla="*/ 103977 w 180512"/>
                    <a:gd name="connsiteY0" fmla="*/ 0 h 162080"/>
                    <a:gd name="connsiteX1" fmla="*/ 176330 w 180512"/>
                    <a:gd name="connsiteY1" fmla="*/ 27194 h 162080"/>
                    <a:gd name="connsiteX2" fmla="*/ 95986 w 180512"/>
                    <a:gd name="connsiteY2" fmla="*/ 162080 h 162080"/>
                    <a:gd name="connsiteX3" fmla="*/ 0 w 180512"/>
                    <a:gd name="connsiteY3" fmla="*/ 119269 h 162080"/>
                    <a:gd name="connsiteX4" fmla="*/ 103977 w 180512"/>
                    <a:gd name="connsiteY4" fmla="*/ 0 h 162080"/>
                    <a:gd name="connsiteX0" fmla="*/ 103977 w 180512"/>
                    <a:gd name="connsiteY0" fmla="*/ 0 h 162080"/>
                    <a:gd name="connsiteX1" fmla="*/ 176330 w 180512"/>
                    <a:gd name="connsiteY1" fmla="*/ 27194 h 162080"/>
                    <a:gd name="connsiteX2" fmla="*/ 95986 w 180512"/>
                    <a:gd name="connsiteY2" fmla="*/ 162080 h 162080"/>
                    <a:gd name="connsiteX3" fmla="*/ 0 w 180512"/>
                    <a:gd name="connsiteY3" fmla="*/ 119269 h 162080"/>
                    <a:gd name="connsiteX4" fmla="*/ 103977 w 180512"/>
                    <a:gd name="connsiteY4" fmla="*/ 0 h 162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512" h="162080">
                      <a:moveTo>
                        <a:pt x="103977" y="0"/>
                      </a:moveTo>
                      <a:lnTo>
                        <a:pt x="176330" y="27194"/>
                      </a:lnTo>
                      <a:cubicBezTo>
                        <a:pt x="194531" y="90639"/>
                        <a:pt x="150676" y="140118"/>
                        <a:pt x="95986" y="162080"/>
                      </a:cubicBezTo>
                      <a:cubicBezTo>
                        <a:pt x="70155" y="151780"/>
                        <a:pt x="39574" y="135938"/>
                        <a:pt x="0" y="119269"/>
                      </a:cubicBezTo>
                      <a:cubicBezTo>
                        <a:pt x="73314" y="134854"/>
                        <a:pt x="109697" y="47607"/>
                        <a:pt x="103977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7" name="Rectangle 14"/>
                <p:cNvSpPr/>
                <p:nvPr/>
              </p:nvSpPr>
              <p:spPr>
                <a:xfrm rot="1545906" flipH="1">
                  <a:off x="6162231" y="2977377"/>
                  <a:ext cx="797591" cy="477359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9131"/>
                    <a:gd name="connsiteY0" fmla="*/ 0 h 368300"/>
                    <a:gd name="connsiteX1" fmla="*/ 669131 w 669131"/>
                    <a:gd name="connsiteY1" fmla="*/ 223837 h 368300"/>
                    <a:gd name="connsiteX2" fmla="*/ 571500 w 669131"/>
                    <a:gd name="connsiteY2" fmla="*/ 368300 h 368300"/>
                    <a:gd name="connsiteX3" fmla="*/ 0 w 669131"/>
                    <a:gd name="connsiteY3" fmla="*/ 368300 h 368300"/>
                    <a:gd name="connsiteX4" fmla="*/ 0 w 669131"/>
                    <a:gd name="connsiteY4" fmla="*/ 0 h 368300"/>
                    <a:gd name="connsiteX0" fmla="*/ 0 w 683551"/>
                    <a:gd name="connsiteY0" fmla="*/ 0 h 368300"/>
                    <a:gd name="connsiteX1" fmla="*/ 669131 w 683551"/>
                    <a:gd name="connsiteY1" fmla="*/ 223837 h 368300"/>
                    <a:gd name="connsiteX2" fmla="*/ 571500 w 683551"/>
                    <a:gd name="connsiteY2" fmla="*/ 368300 h 368300"/>
                    <a:gd name="connsiteX3" fmla="*/ 0 w 683551"/>
                    <a:gd name="connsiteY3" fmla="*/ 368300 h 368300"/>
                    <a:gd name="connsiteX4" fmla="*/ 0 w 683551"/>
                    <a:gd name="connsiteY4" fmla="*/ 0 h 368300"/>
                    <a:gd name="connsiteX0" fmla="*/ 0 w 672707"/>
                    <a:gd name="connsiteY0" fmla="*/ 0 h 368300"/>
                    <a:gd name="connsiteX1" fmla="*/ 669131 w 672707"/>
                    <a:gd name="connsiteY1" fmla="*/ 223837 h 368300"/>
                    <a:gd name="connsiteX2" fmla="*/ 571500 w 672707"/>
                    <a:gd name="connsiteY2" fmla="*/ 368300 h 368300"/>
                    <a:gd name="connsiteX3" fmla="*/ 0 w 672707"/>
                    <a:gd name="connsiteY3" fmla="*/ 368300 h 368300"/>
                    <a:gd name="connsiteX4" fmla="*/ 0 w 672707"/>
                    <a:gd name="connsiteY4" fmla="*/ 0 h 368300"/>
                    <a:gd name="connsiteX0" fmla="*/ 0 w 673449"/>
                    <a:gd name="connsiteY0" fmla="*/ 0 h 370698"/>
                    <a:gd name="connsiteX1" fmla="*/ 669131 w 673449"/>
                    <a:gd name="connsiteY1" fmla="*/ 223837 h 370698"/>
                    <a:gd name="connsiteX2" fmla="*/ 571500 w 673449"/>
                    <a:gd name="connsiteY2" fmla="*/ 368300 h 370698"/>
                    <a:gd name="connsiteX3" fmla="*/ 0 w 673449"/>
                    <a:gd name="connsiteY3" fmla="*/ 368300 h 370698"/>
                    <a:gd name="connsiteX4" fmla="*/ 0 w 673449"/>
                    <a:gd name="connsiteY4" fmla="*/ 0 h 370698"/>
                    <a:gd name="connsiteX0" fmla="*/ 0 w 672956"/>
                    <a:gd name="connsiteY0" fmla="*/ 0 h 371937"/>
                    <a:gd name="connsiteX1" fmla="*/ 669131 w 672956"/>
                    <a:gd name="connsiteY1" fmla="*/ 223837 h 371937"/>
                    <a:gd name="connsiteX2" fmla="*/ 571500 w 672956"/>
                    <a:gd name="connsiteY2" fmla="*/ 368300 h 371937"/>
                    <a:gd name="connsiteX3" fmla="*/ 0 w 672956"/>
                    <a:gd name="connsiteY3" fmla="*/ 368300 h 371937"/>
                    <a:gd name="connsiteX4" fmla="*/ 0 w 672956"/>
                    <a:gd name="connsiteY4" fmla="*/ 0 h 371937"/>
                    <a:gd name="connsiteX0" fmla="*/ 0 w 671150"/>
                    <a:gd name="connsiteY0" fmla="*/ 0 h 371937"/>
                    <a:gd name="connsiteX1" fmla="*/ 669131 w 671150"/>
                    <a:gd name="connsiteY1" fmla="*/ 223837 h 371937"/>
                    <a:gd name="connsiteX2" fmla="*/ 571500 w 671150"/>
                    <a:gd name="connsiteY2" fmla="*/ 368300 h 371937"/>
                    <a:gd name="connsiteX3" fmla="*/ 0 w 671150"/>
                    <a:gd name="connsiteY3" fmla="*/ 368300 h 371937"/>
                    <a:gd name="connsiteX4" fmla="*/ 0 w 671150"/>
                    <a:gd name="connsiteY4" fmla="*/ 0 h 371937"/>
                    <a:gd name="connsiteX0" fmla="*/ 0 w 671778"/>
                    <a:gd name="connsiteY0" fmla="*/ 0 h 369189"/>
                    <a:gd name="connsiteX1" fmla="*/ 669131 w 671778"/>
                    <a:gd name="connsiteY1" fmla="*/ 223837 h 369189"/>
                    <a:gd name="connsiteX2" fmla="*/ 571500 w 671778"/>
                    <a:gd name="connsiteY2" fmla="*/ 368300 h 369189"/>
                    <a:gd name="connsiteX3" fmla="*/ 0 w 671778"/>
                    <a:gd name="connsiteY3" fmla="*/ 368300 h 369189"/>
                    <a:gd name="connsiteX4" fmla="*/ 0 w 671778"/>
                    <a:gd name="connsiteY4" fmla="*/ 0 h 369189"/>
                    <a:gd name="connsiteX0" fmla="*/ 0 w 671391"/>
                    <a:gd name="connsiteY0" fmla="*/ 0 h 369635"/>
                    <a:gd name="connsiteX1" fmla="*/ 669131 w 671391"/>
                    <a:gd name="connsiteY1" fmla="*/ 223837 h 369635"/>
                    <a:gd name="connsiteX2" fmla="*/ 571500 w 671391"/>
                    <a:gd name="connsiteY2" fmla="*/ 368300 h 369635"/>
                    <a:gd name="connsiteX3" fmla="*/ 0 w 671391"/>
                    <a:gd name="connsiteY3" fmla="*/ 368300 h 369635"/>
                    <a:gd name="connsiteX4" fmla="*/ 0 w 671391"/>
                    <a:gd name="connsiteY4" fmla="*/ 0 h 369635"/>
                    <a:gd name="connsiteX0" fmla="*/ 390525 w 671391"/>
                    <a:gd name="connsiteY0" fmla="*/ 0 h 276766"/>
                    <a:gd name="connsiteX1" fmla="*/ 669131 w 671391"/>
                    <a:gd name="connsiteY1" fmla="*/ 130968 h 276766"/>
                    <a:gd name="connsiteX2" fmla="*/ 571500 w 671391"/>
                    <a:gd name="connsiteY2" fmla="*/ 275431 h 276766"/>
                    <a:gd name="connsiteX3" fmla="*/ 0 w 671391"/>
                    <a:gd name="connsiteY3" fmla="*/ 275431 h 276766"/>
                    <a:gd name="connsiteX4" fmla="*/ 390525 w 671391"/>
                    <a:gd name="connsiteY4" fmla="*/ 0 h 276766"/>
                    <a:gd name="connsiteX0" fmla="*/ 92869 w 373735"/>
                    <a:gd name="connsiteY0" fmla="*/ 0 h 276766"/>
                    <a:gd name="connsiteX1" fmla="*/ 371475 w 373735"/>
                    <a:gd name="connsiteY1" fmla="*/ 130968 h 276766"/>
                    <a:gd name="connsiteX2" fmla="*/ 273844 w 373735"/>
                    <a:gd name="connsiteY2" fmla="*/ 275431 h 276766"/>
                    <a:gd name="connsiteX3" fmla="*/ 0 w 373735"/>
                    <a:gd name="connsiteY3" fmla="*/ 132556 h 276766"/>
                    <a:gd name="connsiteX4" fmla="*/ 92869 w 373735"/>
                    <a:gd name="connsiteY4" fmla="*/ 0 h 276766"/>
                    <a:gd name="connsiteX0" fmla="*/ 100013 w 380879"/>
                    <a:gd name="connsiteY0" fmla="*/ 0 h 276766"/>
                    <a:gd name="connsiteX1" fmla="*/ 378619 w 380879"/>
                    <a:gd name="connsiteY1" fmla="*/ 130968 h 276766"/>
                    <a:gd name="connsiteX2" fmla="*/ 280988 w 380879"/>
                    <a:gd name="connsiteY2" fmla="*/ 275431 h 276766"/>
                    <a:gd name="connsiteX3" fmla="*/ 0 w 380879"/>
                    <a:gd name="connsiteY3" fmla="*/ 134938 h 276766"/>
                    <a:gd name="connsiteX4" fmla="*/ 100013 w 38087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0963 w 361829"/>
                    <a:gd name="connsiteY0" fmla="*/ 0 h 276766"/>
                    <a:gd name="connsiteX1" fmla="*/ 359569 w 361829"/>
                    <a:gd name="connsiteY1" fmla="*/ 130968 h 276766"/>
                    <a:gd name="connsiteX2" fmla="*/ 261938 w 361829"/>
                    <a:gd name="connsiteY2" fmla="*/ 275431 h 276766"/>
                    <a:gd name="connsiteX3" fmla="*/ 0 w 361829"/>
                    <a:gd name="connsiteY3" fmla="*/ 142081 h 276766"/>
                    <a:gd name="connsiteX4" fmla="*/ 80963 w 361829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83344 w 364210"/>
                    <a:gd name="connsiteY0" fmla="*/ 0 h 276766"/>
                    <a:gd name="connsiteX1" fmla="*/ 361950 w 364210"/>
                    <a:gd name="connsiteY1" fmla="*/ 130968 h 276766"/>
                    <a:gd name="connsiteX2" fmla="*/ 264319 w 364210"/>
                    <a:gd name="connsiteY2" fmla="*/ 275431 h 276766"/>
                    <a:gd name="connsiteX3" fmla="*/ 0 w 364210"/>
                    <a:gd name="connsiteY3" fmla="*/ 144463 h 276766"/>
                    <a:gd name="connsiteX4" fmla="*/ 83344 w 364210"/>
                    <a:gd name="connsiteY4" fmla="*/ 0 h 276766"/>
                    <a:gd name="connsiteX0" fmla="*/ 76200 w 357066"/>
                    <a:gd name="connsiteY0" fmla="*/ 0 h 276766"/>
                    <a:gd name="connsiteX1" fmla="*/ 354806 w 357066"/>
                    <a:gd name="connsiteY1" fmla="*/ 130968 h 276766"/>
                    <a:gd name="connsiteX2" fmla="*/ 257175 w 357066"/>
                    <a:gd name="connsiteY2" fmla="*/ 275431 h 276766"/>
                    <a:gd name="connsiteX3" fmla="*/ 0 w 357066"/>
                    <a:gd name="connsiteY3" fmla="*/ 123032 h 276766"/>
                    <a:gd name="connsiteX4" fmla="*/ 76200 w 357066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1353"/>
                    <a:gd name="connsiteY0" fmla="*/ 0 h 276766"/>
                    <a:gd name="connsiteX1" fmla="*/ 369093 w 371353"/>
                    <a:gd name="connsiteY1" fmla="*/ 130968 h 276766"/>
                    <a:gd name="connsiteX2" fmla="*/ 271462 w 371353"/>
                    <a:gd name="connsiteY2" fmla="*/ 275431 h 276766"/>
                    <a:gd name="connsiteX3" fmla="*/ 0 w 371353"/>
                    <a:gd name="connsiteY3" fmla="*/ 134938 h 276766"/>
                    <a:gd name="connsiteX4" fmla="*/ 90487 w 371353"/>
                    <a:gd name="connsiteY4" fmla="*/ 0 h 276766"/>
                    <a:gd name="connsiteX0" fmla="*/ 90487 w 378306"/>
                    <a:gd name="connsiteY0" fmla="*/ 0 h 276766"/>
                    <a:gd name="connsiteX1" fmla="*/ 376237 w 378306"/>
                    <a:gd name="connsiteY1" fmla="*/ 130968 h 276766"/>
                    <a:gd name="connsiteX2" fmla="*/ 271462 w 378306"/>
                    <a:gd name="connsiteY2" fmla="*/ 275431 h 276766"/>
                    <a:gd name="connsiteX3" fmla="*/ 0 w 378306"/>
                    <a:gd name="connsiteY3" fmla="*/ 134938 h 276766"/>
                    <a:gd name="connsiteX4" fmla="*/ 90487 w 378306"/>
                    <a:gd name="connsiteY4" fmla="*/ 0 h 276766"/>
                    <a:gd name="connsiteX0" fmla="*/ 90487 w 376245"/>
                    <a:gd name="connsiteY0" fmla="*/ 0 h 277332"/>
                    <a:gd name="connsiteX1" fmla="*/ 376237 w 376245"/>
                    <a:gd name="connsiteY1" fmla="*/ 130968 h 277332"/>
                    <a:gd name="connsiteX2" fmla="*/ 271462 w 376245"/>
                    <a:gd name="connsiteY2" fmla="*/ 275431 h 277332"/>
                    <a:gd name="connsiteX3" fmla="*/ 0 w 376245"/>
                    <a:gd name="connsiteY3" fmla="*/ 134938 h 277332"/>
                    <a:gd name="connsiteX4" fmla="*/ 90487 w 376245"/>
                    <a:gd name="connsiteY4" fmla="*/ 0 h 277332"/>
                    <a:gd name="connsiteX0" fmla="*/ 90487 w 376245"/>
                    <a:gd name="connsiteY0" fmla="*/ 0 h 277257"/>
                    <a:gd name="connsiteX1" fmla="*/ 376237 w 376245"/>
                    <a:gd name="connsiteY1" fmla="*/ 130968 h 277257"/>
                    <a:gd name="connsiteX2" fmla="*/ 271462 w 376245"/>
                    <a:gd name="connsiteY2" fmla="*/ 275431 h 277257"/>
                    <a:gd name="connsiteX3" fmla="*/ 0 w 376245"/>
                    <a:gd name="connsiteY3" fmla="*/ 134938 h 277257"/>
                    <a:gd name="connsiteX4" fmla="*/ 90487 w 376245"/>
                    <a:gd name="connsiteY4" fmla="*/ 0 h 277257"/>
                    <a:gd name="connsiteX0" fmla="*/ 90487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0487 w 376244"/>
                    <a:gd name="connsiteY4" fmla="*/ 0 h 277257"/>
                    <a:gd name="connsiteX0" fmla="*/ 95249 w 376244"/>
                    <a:gd name="connsiteY0" fmla="*/ 0 h 279638"/>
                    <a:gd name="connsiteX1" fmla="*/ 376237 w 376244"/>
                    <a:gd name="connsiteY1" fmla="*/ 133349 h 279638"/>
                    <a:gd name="connsiteX2" fmla="*/ 271462 w 376244"/>
                    <a:gd name="connsiteY2" fmla="*/ 277812 h 279638"/>
                    <a:gd name="connsiteX3" fmla="*/ 0 w 376244"/>
                    <a:gd name="connsiteY3" fmla="*/ 137319 h 279638"/>
                    <a:gd name="connsiteX4" fmla="*/ 95249 w 376244"/>
                    <a:gd name="connsiteY4" fmla="*/ 0 h 279638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97630 w 376244"/>
                    <a:gd name="connsiteY0" fmla="*/ 0 h 277257"/>
                    <a:gd name="connsiteX1" fmla="*/ 376237 w 376244"/>
                    <a:gd name="connsiteY1" fmla="*/ 130968 h 277257"/>
                    <a:gd name="connsiteX2" fmla="*/ 271462 w 376244"/>
                    <a:gd name="connsiteY2" fmla="*/ 275431 h 277257"/>
                    <a:gd name="connsiteX3" fmla="*/ 0 w 376244"/>
                    <a:gd name="connsiteY3" fmla="*/ 134938 h 277257"/>
                    <a:gd name="connsiteX4" fmla="*/ 97630 w 376244"/>
                    <a:gd name="connsiteY4" fmla="*/ 0 h 277257"/>
                    <a:gd name="connsiteX0" fmla="*/ 679166 w 957780"/>
                    <a:gd name="connsiteY0" fmla="*/ 149688 h 426945"/>
                    <a:gd name="connsiteX1" fmla="*/ 957773 w 957780"/>
                    <a:gd name="connsiteY1" fmla="*/ 280656 h 426945"/>
                    <a:gd name="connsiteX2" fmla="*/ 852998 w 957780"/>
                    <a:gd name="connsiteY2" fmla="*/ 425119 h 426945"/>
                    <a:gd name="connsiteX3" fmla="*/ 0 w 957780"/>
                    <a:gd name="connsiteY3" fmla="*/ 1207 h 426945"/>
                    <a:gd name="connsiteX4" fmla="*/ 679166 w 957780"/>
                    <a:gd name="connsiteY4" fmla="*/ 149688 h 426945"/>
                    <a:gd name="connsiteX0" fmla="*/ 72068 w 957780"/>
                    <a:gd name="connsiteY0" fmla="*/ 0 h 554514"/>
                    <a:gd name="connsiteX1" fmla="*/ 957773 w 957780"/>
                    <a:gd name="connsiteY1" fmla="*/ 408225 h 554514"/>
                    <a:gd name="connsiteX2" fmla="*/ 852998 w 957780"/>
                    <a:gd name="connsiteY2" fmla="*/ 552688 h 554514"/>
                    <a:gd name="connsiteX3" fmla="*/ 0 w 957780"/>
                    <a:gd name="connsiteY3" fmla="*/ 128776 h 554514"/>
                    <a:gd name="connsiteX4" fmla="*/ 72068 w 957780"/>
                    <a:gd name="connsiteY4" fmla="*/ 0 h 554514"/>
                    <a:gd name="connsiteX0" fmla="*/ 72068 w 957780"/>
                    <a:gd name="connsiteY0" fmla="*/ 0 h 554514"/>
                    <a:gd name="connsiteX1" fmla="*/ 957773 w 957780"/>
                    <a:gd name="connsiteY1" fmla="*/ 408225 h 554514"/>
                    <a:gd name="connsiteX2" fmla="*/ 852998 w 957780"/>
                    <a:gd name="connsiteY2" fmla="*/ 552688 h 554514"/>
                    <a:gd name="connsiteX3" fmla="*/ 0 w 957780"/>
                    <a:gd name="connsiteY3" fmla="*/ 128776 h 554514"/>
                    <a:gd name="connsiteX4" fmla="*/ 72068 w 957780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  <a:gd name="connsiteX0" fmla="*/ 75263 w 960975"/>
                    <a:gd name="connsiteY0" fmla="*/ 0 h 554514"/>
                    <a:gd name="connsiteX1" fmla="*/ 960968 w 960975"/>
                    <a:gd name="connsiteY1" fmla="*/ 408225 h 554514"/>
                    <a:gd name="connsiteX2" fmla="*/ 856193 w 960975"/>
                    <a:gd name="connsiteY2" fmla="*/ 552688 h 554514"/>
                    <a:gd name="connsiteX3" fmla="*/ 0 w 960975"/>
                    <a:gd name="connsiteY3" fmla="*/ 134938 h 554514"/>
                    <a:gd name="connsiteX4" fmla="*/ 75263 w 960975"/>
                    <a:gd name="connsiteY4" fmla="*/ 0 h 554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975" h="554514">
                      <a:moveTo>
                        <a:pt x="75263" y="0"/>
                      </a:moveTo>
                      <a:lnTo>
                        <a:pt x="960968" y="408225"/>
                      </a:lnTo>
                      <a:cubicBezTo>
                        <a:pt x="961761" y="523053"/>
                        <a:pt x="898261" y="564066"/>
                        <a:pt x="856193" y="552688"/>
                      </a:cubicBezTo>
                      <a:lnTo>
                        <a:pt x="0" y="134938"/>
                      </a:lnTo>
                      <a:cubicBezTo>
                        <a:pt x="52857" y="96875"/>
                        <a:pt x="76058" y="57679"/>
                        <a:pt x="752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8" name="Rectangle 16"/>
                <p:cNvSpPr/>
                <p:nvPr/>
              </p:nvSpPr>
              <p:spPr>
                <a:xfrm rot="1545906" flipH="1">
                  <a:off x="6938996" y="3147818"/>
                  <a:ext cx="99771" cy="130612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32609"/>
                    <a:gd name="connsiteY0" fmla="*/ 0 h 173036"/>
                    <a:gd name="connsiteX1" fmla="*/ 132609 w 132609"/>
                    <a:gd name="connsiteY1" fmla="*/ 24092 h 173036"/>
                    <a:gd name="connsiteX2" fmla="*/ 45564 w 132609"/>
                    <a:gd name="connsiteY2" fmla="*/ 173036 h 173036"/>
                    <a:gd name="connsiteX3" fmla="*/ 318 w 132609"/>
                    <a:gd name="connsiteY3" fmla="*/ 149224 h 173036"/>
                    <a:gd name="connsiteX4" fmla="*/ 78903 w 132609"/>
                    <a:gd name="connsiteY4" fmla="*/ 0 h 173036"/>
                    <a:gd name="connsiteX0" fmla="*/ 78903 w 135431"/>
                    <a:gd name="connsiteY0" fmla="*/ 0 h 173036"/>
                    <a:gd name="connsiteX1" fmla="*/ 135431 w 135431"/>
                    <a:gd name="connsiteY1" fmla="*/ 24092 h 173036"/>
                    <a:gd name="connsiteX2" fmla="*/ 45564 w 135431"/>
                    <a:gd name="connsiteY2" fmla="*/ 173036 h 173036"/>
                    <a:gd name="connsiteX3" fmla="*/ 318 w 135431"/>
                    <a:gd name="connsiteY3" fmla="*/ 149224 h 173036"/>
                    <a:gd name="connsiteX4" fmla="*/ 78903 w 135431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32608"/>
                    <a:gd name="connsiteY0" fmla="*/ 0 h 173036"/>
                    <a:gd name="connsiteX1" fmla="*/ 132608 w 132608"/>
                    <a:gd name="connsiteY1" fmla="*/ 18768 h 173036"/>
                    <a:gd name="connsiteX2" fmla="*/ 45564 w 132608"/>
                    <a:gd name="connsiteY2" fmla="*/ 173036 h 173036"/>
                    <a:gd name="connsiteX3" fmla="*/ 318 w 132608"/>
                    <a:gd name="connsiteY3" fmla="*/ 149224 h 173036"/>
                    <a:gd name="connsiteX4" fmla="*/ 78903 w 132608"/>
                    <a:gd name="connsiteY4" fmla="*/ 0 h 173036"/>
                    <a:gd name="connsiteX0" fmla="*/ 78903 w 133037"/>
                    <a:gd name="connsiteY0" fmla="*/ 0 h 173036"/>
                    <a:gd name="connsiteX1" fmla="*/ 132608 w 133037"/>
                    <a:gd name="connsiteY1" fmla="*/ 18768 h 173036"/>
                    <a:gd name="connsiteX2" fmla="*/ 45564 w 133037"/>
                    <a:gd name="connsiteY2" fmla="*/ 173036 h 173036"/>
                    <a:gd name="connsiteX3" fmla="*/ 318 w 133037"/>
                    <a:gd name="connsiteY3" fmla="*/ 149224 h 173036"/>
                    <a:gd name="connsiteX4" fmla="*/ 78903 w 133037"/>
                    <a:gd name="connsiteY4" fmla="*/ 0 h 17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037" h="173036">
                      <a:moveTo>
                        <a:pt x="78903" y="0"/>
                      </a:moveTo>
                      <a:cubicBezTo>
                        <a:pt x="103510" y="7939"/>
                        <a:pt x="108443" y="11393"/>
                        <a:pt x="132608" y="18768"/>
                      </a:cubicBezTo>
                      <a:cubicBezTo>
                        <a:pt x="138184" y="99530"/>
                        <a:pt x="88426" y="152664"/>
                        <a:pt x="45564" y="173036"/>
                      </a:cubicBezTo>
                      <a:cubicBezTo>
                        <a:pt x="30482" y="167480"/>
                        <a:pt x="-3650" y="159543"/>
                        <a:pt x="318" y="149224"/>
                      </a:cubicBezTo>
                      <a:cubicBezTo>
                        <a:pt x="57035" y="116053"/>
                        <a:pt x="80754" y="78697"/>
                        <a:pt x="78903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" name="Rectangle 25"/>
                <p:cNvSpPr/>
                <p:nvPr/>
              </p:nvSpPr>
              <p:spPr>
                <a:xfrm rot="1545906" flipH="1">
                  <a:off x="7026788" y="3109543"/>
                  <a:ext cx="386349" cy="230725"/>
                </a:xfrm>
                <a:custGeom>
                  <a:avLst/>
                  <a:gdLst>
                    <a:gd name="connsiteX0" fmla="*/ 0 w 452437"/>
                    <a:gd name="connsiteY0" fmla="*/ 0 h 228600"/>
                    <a:gd name="connsiteX1" fmla="*/ 452437 w 452437"/>
                    <a:gd name="connsiteY1" fmla="*/ 0 h 228600"/>
                    <a:gd name="connsiteX2" fmla="*/ 452437 w 452437"/>
                    <a:gd name="connsiteY2" fmla="*/ 228600 h 228600"/>
                    <a:gd name="connsiteX3" fmla="*/ 0 w 452437"/>
                    <a:gd name="connsiteY3" fmla="*/ 228600 h 228600"/>
                    <a:gd name="connsiteX4" fmla="*/ 0 w 452437"/>
                    <a:gd name="connsiteY4" fmla="*/ 0 h 228600"/>
                    <a:gd name="connsiteX0" fmla="*/ 0 w 452437"/>
                    <a:gd name="connsiteY0" fmla="*/ 0 h 228600"/>
                    <a:gd name="connsiteX1" fmla="*/ 431006 w 452437"/>
                    <a:gd name="connsiteY1" fmla="*/ 90487 h 228600"/>
                    <a:gd name="connsiteX2" fmla="*/ 452437 w 452437"/>
                    <a:gd name="connsiteY2" fmla="*/ 228600 h 228600"/>
                    <a:gd name="connsiteX3" fmla="*/ 0 w 452437"/>
                    <a:gd name="connsiteY3" fmla="*/ 228600 h 228600"/>
                    <a:gd name="connsiteX4" fmla="*/ 0 w 452437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2437 w 519112"/>
                    <a:gd name="connsiteY2" fmla="*/ 228600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19112"/>
                    <a:gd name="connsiteY0" fmla="*/ 0 h 228600"/>
                    <a:gd name="connsiteX1" fmla="*/ 519112 w 519112"/>
                    <a:gd name="connsiteY1" fmla="*/ 128587 h 228600"/>
                    <a:gd name="connsiteX2" fmla="*/ 450055 w 519112"/>
                    <a:gd name="connsiteY2" fmla="*/ 221456 h 228600"/>
                    <a:gd name="connsiteX3" fmla="*/ 0 w 519112"/>
                    <a:gd name="connsiteY3" fmla="*/ 228600 h 228600"/>
                    <a:gd name="connsiteX4" fmla="*/ 0 w 519112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0055 w 507205"/>
                    <a:gd name="connsiteY2" fmla="*/ 221456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0055 w 507205"/>
                    <a:gd name="connsiteY2" fmla="*/ 221456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2436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2436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07205"/>
                    <a:gd name="connsiteY0" fmla="*/ 0 h 228600"/>
                    <a:gd name="connsiteX1" fmla="*/ 507205 w 507205"/>
                    <a:gd name="connsiteY1" fmla="*/ 128587 h 228600"/>
                    <a:gd name="connsiteX2" fmla="*/ 459579 w 507205"/>
                    <a:gd name="connsiteY2" fmla="*/ 223838 h 228600"/>
                    <a:gd name="connsiteX3" fmla="*/ 0 w 507205"/>
                    <a:gd name="connsiteY3" fmla="*/ 228600 h 228600"/>
                    <a:gd name="connsiteX4" fmla="*/ 0 w 507205"/>
                    <a:gd name="connsiteY4" fmla="*/ 0 h 228600"/>
                    <a:gd name="connsiteX0" fmla="*/ 0 w 514349"/>
                    <a:gd name="connsiteY0" fmla="*/ 0 h 228600"/>
                    <a:gd name="connsiteX1" fmla="*/ 514349 w 514349"/>
                    <a:gd name="connsiteY1" fmla="*/ 130969 h 228600"/>
                    <a:gd name="connsiteX2" fmla="*/ 459579 w 514349"/>
                    <a:gd name="connsiteY2" fmla="*/ 223838 h 228600"/>
                    <a:gd name="connsiteX3" fmla="*/ 0 w 514349"/>
                    <a:gd name="connsiteY3" fmla="*/ 228600 h 228600"/>
                    <a:gd name="connsiteX4" fmla="*/ 0 w 514349"/>
                    <a:gd name="connsiteY4" fmla="*/ 0 h 228600"/>
                    <a:gd name="connsiteX0" fmla="*/ 83343 w 514349"/>
                    <a:gd name="connsiteY0" fmla="*/ 0 h 273844"/>
                    <a:gd name="connsiteX1" fmla="*/ 514349 w 514349"/>
                    <a:gd name="connsiteY1" fmla="*/ 176213 h 273844"/>
                    <a:gd name="connsiteX2" fmla="*/ 459579 w 514349"/>
                    <a:gd name="connsiteY2" fmla="*/ 269082 h 273844"/>
                    <a:gd name="connsiteX3" fmla="*/ 0 w 514349"/>
                    <a:gd name="connsiteY3" fmla="*/ 273844 h 273844"/>
                    <a:gd name="connsiteX4" fmla="*/ 83343 w 514349"/>
                    <a:gd name="connsiteY4" fmla="*/ 0 h 273844"/>
                    <a:gd name="connsiteX0" fmla="*/ 95250 w 514349"/>
                    <a:gd name="connsiteY0" fmla="*/ 0 h 280988"/>
                    <a:gd name="connsiteX1" fmla="*/ 514349 w 514349"/>
                    <a:gd name="connsiteY1" fmla="*/ 183357 h 280988"/>
                    <a:gd name="connsiteX2" fmla="*/ 459579 w 514349"/>
                    <a:gd name="connsiteY2" fmla="*/ 276226 h 280988"/>
                    <a:gd name="connsiteX3" fmla="*/ 0 w 514349"/>
                    <a:gd name="connsiteY3" fmla="*/ 280988 h 280988"/>
                    <a:gd name="connsiteX4" fmla="*/ 95250 w 514349"/>
                    <a:gd name="connsiteY4" fmla="*/ 0 h 280988"/>
                    <a:gd name="connsiteX0" fmla="*/ 28575 w 447674"/>
                    <a:gd name="connsiteY0" fmla="*/ 0 h 276226"/>
                    <a:gd name="connsiteX1" fmla="*/ 447674 w 447674"/>
                    <a:gd name="connsiteY1" fmla="*/ 183357 h 276226"/>
                    <a:gd name="connsiteX2" fmla="*/ 392904 w 447674"/>
                    <a:gd name="connsiteY2" fmla="*/ 276226 h 276226"/>
                    <a:gd name="connsiteX3" fmla="*/ 0 w 447674"/>
                    <a:gd name="connsiteY3" fmla="*/ 59531 h 276226"/>
                    <a:gd name="connsiteX4" fmla="*/ 28575 w 447674"/>
                    <a:gd name="connsiteY4" fmla="*/ 0 h 276226"/>
                    <a:gd name="connsiteX0" fmla="*/ 34750 w 453849"/>
                    <a:gd name="connsiteY0" fmla="*/ 0 h 276226"/>
                    <a:gd name="connsiteX1" fmla="*/ 453849 w 453849"/>
                    <a:gd name="connsiteY1" fmla="*/ 183357 h 276226"/>
                    <a:gd name="connsiteX2" fmla="*/ 399079 w 453849"/>
                    <a:gd name="connsiteY2" fmla="*/ 276226 h 276226"/>
                    <a:gd name="connsiteX3" fmla="*/ 6175 w 453849"/>
                    <a:gd name="connsiteY3" fmla="*/ 59531 h 276226"/>
                    <a:gd name="connsiteX4" fmla="*/ 34750 w 453849"/>
                    <a:gd name="connsiteY4" fmla="*/ 0 h 276226"/>
                    <a:gd name="connsiteX0" fmla="*/ 39703 w 458802"/>
                    <a:gd name="connsiteY0" fmla="*/ 0 h 276226"/>
                    <a:gd name="connsiteX1" fmla="*/ 458802 w 458802"/>
                    <a:gd name="connsiteY1" fmla="*/ 183357 h 276226"/>
                    <a:gd name="connsiteX2" fmla="*/ 404032 w 458802"/>
                    <a:gd name="connsiteY2" fmla="*/ 276226 h 276226"/>
                    <a:gd name="connsiteX3" fmla="*/ 11128 w 458802"/>
                    <a:gd name="connsiteY3" fmla="*/ 59531 h 276226"/>
                    <a:gd name="connsiteX4" fmla="*/ 39703 w 458802"/>
                    <a:gd name="connsiteY4" fmla="*/ 0 h 276226"/>
                    <a:gd name="connsiteX0" fmla="*/ 42178 w 461277"/>
                    <a:gd name="connsiteY0" fmla="*/ 0 h 276226"/>
                    <a:gd name="connsiteX1" fmla="*/ 461277 w 461277"/>
                    <a:gd name="connsiteY1" fmla="*/ 183357 h 276226"/>
                    <a:gd name="connsiteX2" fmla="*/ 406507 w 461277"/>
                    <a:gd name="connsiteY2" fmla="*/ 276226 h 276226"/>
                    <a:gd name="connsiteX3" fmla="*/ 13603 w 461277"/>
                    <a:gd name="connsiteY3" fmla="*/ 59531 h 276226"/>
                    <a:gd name="connsiteX4" fmla="*/ 42178 w 461277"/>
                    <a:gd name="connsiteY4" fmla="*/ 0 h 276226"/>
                    <a:gd name="connsiteX0" fmla="*/ 45081 w 464180"/>
                    <a:gd name="connsiteY0" fmla="*/ 0 h 276226"/>
                    <a:gd name="connsiteX1" fmla="*/ 464180 w 464180"/>
                    <a:gd name="connsiteY1" fmla="*/ 183357 h 276226"/>
                    <a:gd name="connsiteX2" fmla="*/ 409410 w 464180"/>
                    <a:gd name="connsiteY2" fmla="*/ 276226 h 276226"/>
                    <a:gd name="connsiteX3" fmla="*/ 16506 w 464180"/>
                    <a:gd name="connsiteY3" fmla="*/ 59531 h 276226"/>
                    <a:gd name="connsiteX4" fmla="*/ 45081 w 464180"/>
                    <a:gd name="connsiteY4" fmla="*/ 0 h 276226"/>
                    <a:gd name="connsiteX0" fmla="*/ 40883 w 459982"/>
                    <a:gd name="connsiteY0" fmla="*/ 50 h 276276"/>
                    <a:gd name="connsiteX1" fmla="*/ 459982 w 459982"/>
                    <a:gd name="connsiteY1" fmla="*/ 183407 h 276276"/>
                    <a:gd name="connsiteX2" fmla="*/ 405212 w 459982"/>
                    <a:gd name="connsiteY2" fmla="*/ 276276 h 276276"/>
                    <a:gd name="connsiteX3" fmla="*/ 12308 w 459982"/>
                    <a:gd name="connsiteY3" fmla="*/ 59581 h 276276"/>
                    <a:gd name="connsiteX4" fmla="*/ 40883 w 459982"/>
                    <a:gd name="connsiteY4" fmla="*/ 50 h 276276"/>
                    <a:gd name="connsiteX0" fmla="*/ 45081 w 464180"/>
                    <a:gd name="connsiteY0" fmla="*/ 0 h 276226"/>
                    <a:gd name="connsiteX1" fmla="*/ 464180 w 464180"/>
                    <a:gd name="connsiteY1" fmla="*/ 183357 h 276226"/>
                    <a:gd name="connsiteX2" fmla="*/ 409410 w 464180"/>
                    <a:gd name="connsiteY2" fmla="*/ 276226 h 276226"/>
                    <a:gd name="connsiteX3" fmla="*/ 16506 w 464180"/>
                    <a:gd name="connsiteY3" fmla="*/ 59531 h 276226"/>
                    <a:gd name="connsiteX4" fmla="*/ 45081 w 464180"/>
                    <a:gd name="connsiteY4" fmla="*/ 0 h 276226"/>
                    <a:gd name="connsiteX0" fmla="*/ 48073 w 467172"/>
                    <a:gd name="connsiteY0" fmla="*/ 0 h 276226"/>
                    <a:gd name="connsiteX1" fmla="*/ 467172 w 467172"/>
                    <a:gd name="connsiteY1" fmla="*/ 183357 h 276226"/>
                    <a:gd name="connsiteX2" fmla="*/ 412402 w 467172"/>
                    <a:gd name="connsiteY2" fmla="*/ 276226 h 276226"/>
                    <a:gd name="connsiteX3" fmla="*/ 19498 w 467172"/>
                    <a:gd name="connsiteY3" fmla="*/ 59531 h 276226"/>
                    <a:gd name="connsiteX4" fmla="*/ 48073 w 467172"/>
                    <a:gd name="connsiteY4" fmla="*/ 0 h 276226"/>
                    <a:gd name="connsiteX0" fmla="*/ 45289 w 464388"/>
                    <a:gd name="connsiteY0" fmla="*/ 0 h 276226"/>
                    <a:gd name="connsiteX1" fmla="*/ 464388 w 464388"/>
                    <a:gd name="connsiteY1" fmla="*/ 183357 h 276226"/>
                    <a:gd name="connsiteX2" fmla="*/ 409618 w 464388"/>
                    <a:gd name="connsiteY2" fmla="*/ 276226 h 276226"/>
                    <a:gd name="connsiteX3" fmla="*/ 16714 w 464388"/>
                    <a:gd name="connsiteY3" fmla="*/ 59531 h 276226"/>
                    <a:gd name="connsiteX4" fmla="*/ 45289 w 464388"/>
                    <a:gd name="connsiteY4" fmla="*/ 0 h 276226"/>
                    <a:gd name="connsiteX0" fmla="*/ 43442 w 462541"/>
                    <a:gd name="connsiteY0" fmla="*/ 0 h 276226"/>
                    <a:gd name="connsiteX1" fmla="*/ 462541 w 462541"/>
                    <a:gd name="connsiteY1" fmla="*/ 183357 h 276226"/>
                    <a:gd name="connsiteX2" fmla="*/ 407771 w 462541"/>
                    <a:gd name="connsiteY2" fmla="*/ 276226 h 276226"/>
                    <a:gd name="connsiteX3" fmla="*/ 14867 w 462541"/>
                    <a:gd name="connsiteY3" fmla="*/ 59531 h 276226"/>
                    <a:gd name="connsiteX4" fmla="*/ 43442 w 462541"/>
                    <a:gd name="connsiteY4" fmla="*/ 0 h 27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2541" h="276226">
                      <a:moveTo>
                        <a:pt x="43442" y="0"/>
                      </a:moveTo>
                      <a:lnTo>
                        <a:pt x="462541" y="183357"/>
                      </a:lnTo>
                      <a:cubicBezTo>
                        <a:pt x="461748" y="233364"/>
                        <a:pt x="429996" y="271462"/>
                        <a:pt x="407771" y="276226"/>
                      </a:cubicBezTo>
                      <a:lnTo>
                        <a:pt x="14867" y="59531"/>
                      </a:lnTo>
                      <a:cubicBezTo>
                        <a:pt x="-13709" y="34924"/>
                        <a:pt x="580" y="793"/>
                        <a:pt x="43442" y="0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0" name="Rectangle 16"/>
                <p:cNvSpPr/>
                <p:nvPr/>
              </p:nvSpPr>
              <p:spPr>
                <a:xfrm rot="1545906" flipH="1">
                  <a:off x="6975673" y="3149300"/>
                  <a:ext cx="99211" cy="132601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380"/>
                    <a:gd name="connsiteY0" fmla="*/ 0 h 201611"/>
                    <a:gd name="connsiteX1" fmla="*/ 180977 w 181380"/>
                    <a:gd name="connsiteY1" fmla="*/ 59530 h 201611"/>
                    <a:gd name="connsiteX2" fmla="*/ 104778 w 181380"/>
                    <a:gd name="connsiteY2" fmla="*/ 201611 h 201611"/>
                    <a:gd name="connsiteX3" fmla="*/ 0 w 181380"/>
                    <a:gd name="connsiteY3" fmla="*/ 151605 h 201611"/>
                    <a:gd name="connsiteX4" fmla="*/ 71442 w 181380"/>
                    <a:gd name="connsiteY4" fmla="*/ 0 h 201611"/>
                    <a:gd name="connsiteX0" fmla="*/ 71442 w 180977"/>
                    <a:gd name="connsiteY0" fmla="*/ 0 h 201611"/>
                    <a:gd name="connsiteX1" fmla="*/ 180977 w 180977"/>
                    <a:gd name="connsiteY1" fmla="*/ 59530 h 201611"/>
                    <a:gd name="connsiteX2" fmla="*/ 104778 w 180977"/>
                    <a:gd name="connsiteY2" fmla="*/ 201611 h 201611"/>
                    <a:gd name="connsiteX3" fmla="*/ 0 w 180977"/>
                    <a:gd name="connsiteY3" fmla="*/ 151605 h 201611"/>
                    <a:gd name="connsiteX4" fmla="*/ 71442 w 180977"/>
                    <a:gd name="connsiteY4" fmla="*/ 0 h 201611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73823 w 180977"/>
                    <a:gd name="connsiteY0" fmla="*/ 0 h 199230"/>
                    <a:gd name="connsiteX1" fmla="*/ 180977 w 180977"/>
                    <a:gd name="connsiteY1" fmla="*/ 57149 h 199230"/>
                    <a:gd name="connsiteX2" fmla="*/ 104778 w 180977"/>
                    <a:gd name="connsiteY2" fmla="*/ 199230 h 199230"/>
                    <a:gd name="connsiteX3" fmla="*/ 0 w 180977"/>
                    <a:gd name="connsiteY3" fmla="*/ 149224 h 199230"/>
                    <a:gd name="connsiteX4" fmla="*/ 73823 w 180977"/>
                    <a:gd name="connsiteY4" fmla="*/ 0 h 19923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11923 w 180977"/>
                    <a:gd name="connsiteY0" fmla="*/ 0 h 180180"/>
                    <a:gd name="connsiteX1" fmla="*/ 180977 w 180977"/>
                    <a:gd name="connsiteY1" fmla="*/ 38099 h 180180"/>
                    <a:gd name="connsiteX2" fmla="*/ 104778 w 180977"/>
                    <a:gd name="connsiteY2" fmla="*/ 180180 h 180180"/>
                    <a:gd name="connsiteX3" fmla="*/ 0 w 180977"/>
                    <a:gd name="connsiteY3" fmla="*/ 130174 h 180180"/>
                    <a:gd name="connsiteX4" fmla="*/ 111923 w 180977"/>
                    <a:gd name="connsiteY4" fmla="*/ 0 h 180180"/>
                    <a:gd name="connsiteX0" fmla="*/ 138117 w 180977"/>
                    <a:gd name="connsiteY0" fmla="*/ 0 h 165892"/>
                    <a:gd name="connsiteX1" fmla="*/ 180977 w 180977"/>
                    <a:gd name="connsiteY1" fmla="*/ 23811 h 165892"/>
                    <a:gd name="connsiteX2" fmla="*/ 104778 w 180977"/>
                    <a:gd name="connsiteY2" fmla="*/ 165892 h 165892"/>
                    <a:gd name="connsiteX3" fmla="*/ 0 w 180977"/>
                    <a:gd name="connsiteY3" fmla="*/ 115886 h 165892"/>
                    <a:gd name="connsiteX4" fmla="*/ 138117 w 180977"/>
                    <a:gd name="connsiteY4" fmla="*/ 0 h 165892"/>
                    <a:gd name="connsiteX0" fmla="*/ 78585 w 121445"/>
                    <a:gd name="connsiteY0" fmla="*/ 0 h 165892"/>
                    <a:gd name="connsiteX1" fmla="*/ 121445 w 121445"/>
                    <a:gd name="connsiteY1" fmla="*/ 23811 h 165892"/>
                    <a:gd name="connsiteX2" fmla="*/ 45246 w 121445"/>
                    <a:gd name="connsiteY2" fmla="*/ 165892 h 165892"/>
                    <a:gd name="connsiteX3" fmla="*/ 0 w 121445"/>
                    <a:gd name="connsiteY3" fmla="*/ 149224 h 165892"/>
                    <a:gd name="connsiteX4" fmla="*/ 78585 w 121445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1763"/>
                    <a:gd name="connsiteY0" fmla="*/ 0 h 165892"/>
                    <a:gd name="connsiteX1" fmla="*/ 121763 w 121763"/>
                    <a:gd name="connsiteY1" fmla="*/ 23811 h 165892"/>
                    <a:gd name="connsiteX2" fmla="*/ 45564 w 121763"/>
                    <a:gd name="connsiteY2" fmla="*/ 165892 h 165892"/>
                    <a:gd name="connsiteX3" fmla="*/ 318 w 121763"/>
                    <a:gd name="connsiteY3" fmla="*/ 149224 h 165892"/>
                    <a:gd name="connsiteX4" fmla="*/ 78903 w 121763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65892"/>
                    <a:gd name="connsiteX1" fmla="*/ 124145 w 124145"/>
                    <a:gd name="connsiteY1" fmla="*/ 21430 h 165892"/>
                    <a:gd name="connsiteX2" fmla="*/ 45564 w 124145"/>
                    <a:gd name="connsiteY2" fmla="*/ 165892 h 165892"/>
                    <a:gd name="connsiteX3" fmla="*/ 318 w 124145"/>
                    <a:gd name="connsiteY3" fmla="*/ 149224 h 165892"/>
                    <a:gd name="connsiteX4" fmla="*/ 78903 w 124145"/>
                    <a:gd name="connsiteY4" fmla="*/ 0 h 165892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24145"/>
                    <a:gd name="connsiteY0" fmla="*/ 0 h 173036"/>
                    <a:gd name="connsiteX1" fmla="*/ 124145 w 124145"/>
                    <a:gd name="connsiteY1" fmla="*/ 21430 h 173036"/>
                    <a:gd name="connsiteX2" fmla="*/ 45564 w 124145"/>
                    <a:gd name="connsiteY2" fmla="*/ 173036 h 173036"/>
                    <a:gd name="connsiteX3" fmla="*/ 318 w 124145"/>
                    <a:gd name="connsiteY3" fmla="*/ 149224 h 173036"/>
                    <a:gd name="connsiteX4" fmla="*/ 78903 w 124145"/>
                    <a:gd name="connsiteY4" fmla="*/ 0 h 173036"/>
                    <a:gd name="connsiteX0" fmla="*/ 78903 w 132609"/>
                    <a:gd name="connsiteY0" fmla="*/ 0 h 173036"/>
                    <a:gd name="connsiteX1" fmla="*/ 132609 w 132609"/>
                    <a:gd name="connsiteY1" fmla="*/ 24092 h 173036"/>
                    <a:gd name="connsiteX2" fmla="*/ 45564 w 132609"/>
                    <a:gd name="connsiteY2" fmla="*/ 173036 h 173036"/>
                    <a:gd name="connsiteX3" fmla="*/ 318 w 132609"/>
                    <a:gd name="connsiteY3" fmla="*/ 149224 h 173036"/>
                    <a:gd name="connsiteX4" fmla="*/ 78903 w 132609"/>
                    <a:gd name="connsiteY4" fmla="*/ 0 h 173036"/>
                    <a:gd name="connsiteX0" fmla="*/ 78903 w 135431"/>
                    <a:gd name="connsiteY0" fmla="*/ 0 h 173036"/>
                    <a:gd name="connsiteX1" fmla="*/ 135431 w 135431"/>
                    <a:gd name="connsiteY1" fmla="*/ 24092 h 173036"/>
                    <a:gd name="connsiteX2" fmla="*/ 45564 w 135431"/>
                    <a:gd name="connsiteY2" fmla="*/ 173036 h 173036"/>
                    <a:gd name="connsiteX3" fmla="*/ 318 w 135431"/>
                    <a:gd name="connsiteY3" fmla="*/ 149224 h 173036"/>
                    <a:gd name="connsiteX4" fmla="*/ 78903 w 135431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29787"/>
                    <a:gd name="connsiteY0" fmla="*/ 0 h 173036"/>
                    <a:gd name="connsiteX1" fmla="*/ 129787 w 129787"/>
                    <a:gd name="connsiteY1" fmla="*/ 18768 h 173036"/>
                    <a:gd name="connsiteX2" fmla="*/ 45564 w 129787"/>
                    <a:gd name="connsiteY2" fmla="*/ 173036 h 173036"/>
                    <a:gd name="connsiteX3" fmla="*/ 318 w 129787"/>
                    <a:gd name="connsiteY3" fmla="*/ 149224 h 173036"/>
                    <a:gd name="connsiteX4" fmla="*/ 78903 w 129787"/>
                    <a:gd name="connsiteY4" fmla="*/ 0 h 173036"/>
                    <a:gd name="connsiteX0" fmla="*/ 78903 w 132608"/>
                    <a:gd name="connsiteY0" fmla="*/ 0 h 173036"/>
                    <a:gd name="connsiteX1" fmla="*/ 132608 w 132608"/>
                    <a:gd name="connsiteY1" fmla="*/ 18768 h 173036"/>
                    <a:gd name="connsiteX2" fmla="*/ 45564 w 132608"/>
                    <a:gd name="connsiteY2" fmla="*/ 173036 h 173036"/>
                    <a:gd name="connsiteX3" fmla="*/ 318 w 132608"/>
                    <a:gd name="connsiteY3" fmla="*/ 149224 h 173036"/>
                    <a:gd name="connsiteX4" fmla="*/ 78903 w 132608"/>
                    <a:gd name="connsiteY4" fmla="*/ 0 h 173036"/>
                    <a:gd name="connsiteX0" fmla="*/ 78584 w 132289"/>
                    <a:gd name="connsiteY0" fmla="*/ 0 h 173036"/>
                    <a:gd name="connsiteX1" fmla="*/ 132289 w 132289"/>
                    <a:gd name="connsiteY1" fmla="*/ 18768 h 173036"/>
                    <a:gd name="connsiteX2" fmla="*/ 45245 w 132289"/>
                    <a:gd name="connsiteY2" fmla="*/ 173036 h 173036"/>
                    <a:gd name="connsiteX3" fmla="*/ -1 w 132289"/>
                    <a:gd name="connsiteY3" fmla="*/ 149224 h 173036"/>
                    <a:gd name="connsiteX4" fmla="*/ 78584 w 132289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3036"/>
                    <a:gd name="connsiteX1" fmla="*/ 132290 w 132290"/>
                    <a:gd name="connsiteY1" fmla="*/ 18768 h 173036"/>
                    <a:gd name="connsiteX2" fmla="*/ 45246 w 132290"/>
                    <a:gd name="connsiteY2" fmla="*/ 173036 h 173036"/>
                    <a:gd name="connsiteX3" fmla="*/ 0 w 132290"/>
                    <a:gd name="connsiteY3" fmla="*/ 149224 h 173036"/>
                    <a:gd name="connsiteX4" fmla="*/ 78585 w 132290"/>
                    <a:gd name="connsiteY4" fmla="*/ 0 h 173036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50549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50549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  <a:gd name="connsiteX0" fmla="*/ 78585 w 132290"/>
                    <a:gd name="connsiteY0" fmla="*/ 0 h 175672"/>
                    <a:gd name="connsiteX1" fmla="*/ 132290 w 132290"/>
                    <a:gd name="connsiteY1" fmla="*/ 18768 h 175672"/>
                    <a:gd name="connsiteX2" fmla="*/ 47898 w 132290"/>
                    <a:gd name="connsiteY2" fmla="*/ 175672 h 175672"/>
                    <a:gd name="connsiteX3" fmla="*/ 0 w 132290"/>
                    <a:gd name="connsiteY3" fmla="*/ 149224 h 175672"/>
                    <a:gd name="connsiteX4" fmla="*/ 78585 w 132290"/>
                    <a:gd name="connsiteY4" fmla="*/ 0 h 175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290" h="175672">
                      <a:moveTo>
                        <a:pt x="78585" y="0"/>
                      </a:moveTo>
                      <a:cubicBezTo>
                        <a:pt x="103192" y="7939"/>
                        <a:pt x="108125" y="11393"/>
                        <a:pt x="132290" y="18768"/>
                      </a:cubicBezTo>
                      <a:cubicBezTo>
                        <a:pt x="129909" y="115340"/>
                        <a:pt x="90760" y="155300"/>
                        <a:pt x="47898" y="175672"/>
                      </a:cubicBezTo>
                      <a:cubicBezTo>
                        <a:pt x="27510" y="162209"/>
                        <a:pt x="27856" y="162178"/>
                        <a:pt x="0" y="149224"/>
                      </a:cubicBezTo>
                      <a:cubicBezTo>
                        <a:pt x="56717" y="116053"/>
                        <a:pt x="80436" y="78697"/>
                        <a:pt x="78585" y="0"/>
                      </a:cubicBezTo>
                      <a:close/>
                    </a:path>
                  </a:pathLst>
                </a:custGeom>
                <a:solidFill>
                  <a:srgbClr val="D854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Rectangle 17"/>
                <p:cNvSpPr/>
                <p:nvPr/>
              </p:nvSpPr>
              <p:spPr>
                <a:xfrm rot="1545906" flipH="1">
                  <a:off x="5118366" y="3165232"/>
                  <a:ext cx="95914" cy="124993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14363"/>
                    <a:gd name="connsiteY0" fmla="*/ 0 h 368300"/>
                    <a:gd name="connsiteX1" fmla="*/ 614363 w 614363"/>
                    <a:gd name="connsiteY1" fmla="*/ 254794 h 368300"/>
                    <a:gd name="connsiteX2" fmla="*/ 571500 w 614363"/>
                    <a:gd name="connsiteY2" fmla="*/ 368300 h 368300"/>
                    <a:gd name="connsiteX3" fmla="*/ 0 w 614363"/>
                    <a:gd name="connsiteY3" fmla="*/ 368300 h 368300"/>
                    <a:gd name="connsiteX4" fmla="*/ 0 w 614363"/>
                    <a:gd name="connsiteY4" fmla="*/ 0 h 368300"/>
                    <a:gd name="connsiteX0" fmla="*/ 0 w 614824"/>
                    <a:gd name="connsiteY0" fmla="*/ 0 h 368300"/>
                    <a:gd name="connsiteX1" fmla="*/ 614363 w 614824"/>
                    <a:gd name="connsiteY1" fmla="*/ 254794 h 368300"/>
                    <a:gd name="connsiteX2" fmla="*/ 571500 w 614824"/>
                    <a:gd name="connsiteY2" fmla="*/ 368300 h 368300"/>
                    <a:gd name="connsiteX3" fmla="*/ 0 w 614824"/>
                    <a:gd name="connsiteY3" fmla="*/ 368300 h 368300"/>
                    <a:gd name="connsiteX4" fmla="*/ 0 w 614824"/>
                    <a:gd name="connsiteY4" fmla="*/ 0 h 368300"/>
                    <a:gd name="connsiteX0" fmla="*/ 0 w 614892"/>
                    <a:gd name="connsiteY0" fmla="*/ 0 h 368300"/>
                    <a:gd name="connsiteX1" fmla="*/ 614363 w 614892"/>
                    <a:gd name="connsiteY1" fmla="*/ 254794 h 368300"/>
                    <a:gd name="connsiteX2" fmla="*/ 576263 w 614892"/>
                    <a:gd name="connsiteY2" fmla="*/ 358775 h 368300"/>
                    <a:gd name="connsiteX3" fmla="*/ 0 w 614892"/>
                    <a:gd name="connsiteY3" fmla="*/ 368300 h 368300"/>
                    <a:gd name="connsiteX4" fmla="*/ 0 w 614892"/>
                    <a:gd name="connsiteY4" fmla="*/ 0 h 368300"/>
                    <a:gd name="connsiteX0" fmla="*/ 0 w 615512"/>
                    <a:gd name="connsiteY0" fmla="*/ 0 h 368300"/>
                    <a:gd name="connsiteX1" fmla="*/ 614363 w 615512"/>
                    <a:gd name="connsiteY1" fmla="*/ 254794 h 368300"/>
                    <a:gd name="connsiteX2" fmla="*/ 576263 w 615512"/>
                    <a:gd name="connsiteY2" fmla="*/ 358775 h 368300"/>
                    <a:gd name="connsiteX3" fmla="*/ 0 w 615512"/>
                    <a:gd name="connsiteY3" fmla="*/ 368300 h 368300"/>
                    <a:gd name="connsiteX4" fmla="*/ 0 w 615512"/>
                    <a:gd name="connsiteY4" fmla="*/ 0 h 368300"/>
                    <a:gd name="connsiteX0" fmla="*/ 0 w 615512"/>
                    <a:gd name="connsiteY0" fmla="*/ 0 h 368300"/>
                    <a:gd name="connsiteX1" fmla="*/ 614363 w 615512"/>
                    <a:gd name="connsiteY1" fmla="*/ 254794 h 368300"/>
                    <a:gd name="connsiteX2" fmla="*/ 576263 w 615512"/>
                    <a:gd name="connsiteY2" fmla="*/ 358775 h 368300"/>
                    <a:gd name="connsiteX3" fmla="*/ 0 w 615512"/>
                    <a:gd name="connsiteY3" fmla="*/ 368300 h 368300"/>
                    <a:gd name="connsiteX4" fmla="*/ 0 w 615512"/>
                    <a:gd name="connsiteY4" fmla="*/ 0 h 368300"/>
                    <a:gd name="connsiteX0" fmla="*/ 0 w 615512"/>
                    <a:gd name="connsiteY0" fmla="*/ 0 h 358775"/>
                    <a:gd name="connsiteX1" fmla="*/ 614363 w 615512"/>
                    <a:gd name="connsiteY1" fmla="*/ 254794 h 358775"/>
                    <a:gd name="connsiteX2" fmla="*/ 576263 w 615512"/>
                    <a:gd name="connsiteY2" fmla="*/ 358775 h 358775"/>
                    <a:gd name="connsiteX3" fmla="*/ 500063 w 615512"/>
                    <a:gd name="connsiteY3" fmla="*/ 358775 h 358775"/>
                    <a:gd name="connsiteX4" fmla="*/ 0 w 615512"/>
                    <a:gd name="connsiteY4" fmla="*/ 0 h 358775"/>
                    <a:gd name="connsiteX0" fmla="*/ 80962 w 115449"/>
                    <a:gd name="connsiteY0" fmla="*/ 0 h 123032"/>
                    <a:gd name="connsiteX1" fmla="*/ 114300 w 115449"/>
                    <a:gd name="connsiteY1" fmla="*/ 19051 h 123032"/>
                    <a:gd name="connsiteX2" fmla="*/ 76200 w 115449"/>
                    <a:gd name="connsiteY2" fmla="*/ 123032 h 123032"/>
                    <a:gd name="connsiteX3" fmla="*/ 0 w 115449"/>
                    <a:gd name="connsiteY3" fmla="*/ 123032 h 123032"/>
                    <a:gd name="connsiteX4" fmla="*/ 80962 w 115449"/>
                    <a:gd name="connsiteY4" fmla="*/ 0 h 123032"/>
                    <a:gd name="connsiteX0" fmla="*/ 78581 w 115449"/>
                    <a:gd name="connsiteY0" fmla="*/ 0 h 120651"/>
                    <a:gd name="connsiteX1" fmla="*/ 114300 w 115449"/>
                    <a:gd name="connsiteY1" fmla="*/ 16670 h 120651"/>
                    <a:gd name="connsiteX2" fmla="*/ 76200 w 115449"/>
                    <a:gd name="connsiteY2" fmla="*/ 120651 h 120651"/>
                    <a:gd name="connsiteX3" fmla="*/ 0 w 115449"/>
                    <a:gd name="connsiteY3" fmla="*/ 120651 h 120651"/>
                    <a:gd name="connsiteX4" fmla="*/ 78581 w 115449"/>
                    <a:gd name="connsiteY4" fmla="*/ 0 h 120651"/>
                    <a:gd name="connsiteX0" fmla="*/ 76200 w 113068"/>
                    <a:gd name="connsiteY0" fmla="*/ 0 h 127795"/>
                    <a:gd name="connsiteX1" fmla="*/ 111919 w 113068"/>
                    <a:gd name="connsiteY1" fmla="*/ 16670 h 127795"/>
                    <a:gd name="connsiteX2" fmla="*/ 73819 w 113068"/>
                    <a:gd name="connsiteY2" fmla="*/ 120651 h 127795"/>
                    <a:gd name="connsiteX3" fmla="*/ 0 w 113068"/>
                    <a:gd name="connsiteY3" fmla="*/ 127795 h 127795"/>
                    <a:gd name="connsiteX4" fmla="*/ 76200 w 113068"/>
                    <a:gd name="connsiteY4" fmla="*/ 0 h 127795"/>
                    <a:gd name="connsiteX0" fmla="*/ 76200 w 113068"/>
                    <a:gd name="connsiteY0" fmla="*/ 0 h 132040"/>
                    <a:gd name="connsiteX1" fmla="*/ 111919 w 113068"/>
                    <a:gd name="connsiteY1" fmla="*/ 16670 h 132040"/>
                    <a:gd name="connsiteX2" fmla="*/ 73819 w 113068"/>
                    <a:gd name="connsiteY2" fmla="*/ 120651 h 132040"/>
                    <a:gd name="connsiteX3" fmla="*/ 0 w 113068"/>
                    <a:gd name="connsiteY3" fmla="*/ 127795 h 132040"/>
                    <a:gd name="connsiteX4" fmla="*/ 76200 w 113068"/>
                    <a:gd name="connsiteY4" fmla="*/ 0 h 132040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5236"/>
                    <a:gd name="connsiteX1" fmla="*/ 111919 w 113068"/>
                    <a:gd name="connsiteY1" fmla="*/ 16670 h 135236"/>
                    <a:gd name="connsiteX2" fmla="*/ 73819 w 113068"/>
                    <a:gd name="connsiteY2" fmla="*/ 120651 h 135236"/>
                    <a:gd name="connsiteX3" fmla="*/ 0 w 113068"/>
                    <a:gd name="connsiteY3" fmla="*/ 127795 h 135236"/>
                    <a:gd name="connsiteX4" fmla="*/ 76200 w 113068"/>
                    <a:gd name="connsiteY4" fmla="*/ 0 h 135236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7617"/>
                    <a:gd name="connsiteX1" fmla="*/ 111919 w 113068"/>
                    <a:gd name="connsiteY1" fmla="*/ 19051 h 137617"/>
                    <a:gd name="connsiteX2" fmla="*/ 73819 w 113068"/>
                    <a:gd name="connsiteY2" fmla="*/ 123032 h 137617"/>
                    <a:gd name="connsiteX3" fmla="*/ 0 w 113068"/>
                    <a:gd name="connsiteY3" fmla="*/ 130176 h 137617"/>
                    <a:gd name="connsiteX4" fmla="*/ 76200 w 113068"/>
                    <a:gd name="connsiteY4" fmla="*/ 0 h 137617"/>
                    <a:gd name="connsiteX0" fmla="*/ 76200 w 113068"/>
                    <a:gd name="connsiteY0" fmla="*/ 0 h 139998"/>
                    <a:gd name="connsiteX1" fmla="*/ 111919 w 113068"/>
                    <a:gd name="connsiteY1" fmla="*/ 21432 h 139998"/>
                    <a:gd name="connsiteX2" fmla="*/ 73819 w 113068"/>
                    <a:gd name="connsiteY2" fmla="*/ 125413 h 139998"/>
                    <a:gd name="connsiteX3" fmla="*/ 0 w 113068"/>
                    <a:gd name="connsiteY3" fmla="*/ 132557 h 139998"/>
                    <a:gd name="connsiteX4" fmla="*/ 76200 w 113068"/>
                    <a:gd name="connsiteY4" fmla="*/ 0 h 139998"/>
                    <a:gd name="connsiteX0" fmla="*/ 76200 w 113068"/>
                    <a:gd name="connsiteY0" fmla="*/ 0 h 139998"/>
                    <a:gd name="connsiteX1" fmla="*/ 111919 w 113068"/>
                    <a:gd name="connsiteY1" fmla="*/ 21432 h 139998"/>
                    <a:gd name="connsiteX2" fmla="*/ 73819 w 113068"/>
                    <a:gd name="connsiteY2" fmla="*/ 125413 h 139998"/>
                    <a:gd name="connsiteX3" fmla="*/ 0 w 113068"/>
                    <a:gd name="connsiteY3" fmla="*/ 132557 h 139998"/>
                    <a:gd name="connsiteX4" fmla="*/ 76200 w 113068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12"/>
                    <a:gd name="connsiteY0" fmla="*/ 0 h 139998"/>
                    <a:gd name="connsiteX1" fmla="*/ 111919 w 113912"/>
                    <a:gd name="connsiteY1" fmla="*/ 21432 h 139998"/>
                    <a:gd name="connsiteX2" fmla="*/ 73819 w 113912"/>
                    <a:gd name="connsiteY2" fmla="*/ 125413 h 139998"/>
                    <a:gd name="connsiteX3" fmla="*/ 0 w 113912"/>
                    <a:gd name="connsiteY3" fmla="*/ 132557 h 139998"/>
                    <a:gd name="connsiteX4" fmla="*/ 76200 w 113912"/>
                    <a:gd name="connsiteY4" fmla="*/ 0 h 139998"/>
                    <a:gd name="connsiteX0" fmla="*/ 76200 w 113949"/>
                    <a:gd name="connsiteY0" fmla="*/ 0 h 140582"/>
                    <a:gd name="connsiteX1" fmla="*/ 111919 w 113949"/>
                    <a:gd name="connsiteY1" fmla="*/ 21432 h 140582"/>
                    <a:gd name="connsiteX2" fmla="*/ 73819 w 113949"/>
                    <a:gd name="connsiteY2" fmla="*/ 125413 h 140582"/>
                    <a:gd name="connsiteX3" fmla="*/ 0 w 113949"/>
                    <a:gd name="connsiteY3" fmla="*/ 132557 h 140582"/>
                    <a:gd name="connsiteX4" fmla="*/ 76200 w 113949"/>
                    <a:gd name="connsiteY4" fmla="*/ 0 h 140582"/>
                    <a:gd name="connsiteX0" fmla="*/ 76200 w 113949"/>
                    <a:gd name="connsiteY0" fmla="*/ 0 h 141362"/>
                    <a:gd name="connsiteX1" fmla="*/ 111919 w 113949"/>
                    <a:gd name="connsiteY1" fmla="*/ 21432 h 141362"/>
                    <a:gd name="connsiteX2" fmla="*/ 73819 w 113949"/>
                    <a:gd name="connsiteY2" fmla="*/ 125413 h 141362"/>
                    <a:gd name="connsiteX3" fmla="*/ 0 w 113949"/>
                    <a:gd name="connsiteY3" fmla="*/ 132557 h 141362"/>
                    <a:gd name="connsiteX4" fmla="*/ 76200 w 113949"/>
                    <a:gd name="connsiteY4" fmla="*/ 0 h 141362"/>
                    <a:gd name="connsiteX0" fmla="*/ 76200 w 113949"/>
                    <a:gd name="connsiteY0" fmla="*/ 0 h 143745"/>
                    <a:gd name="connsiteX1" fmla="*/ 111919 w 113949"/>
                    <a:gd name="connsiteY1" fmla="*/ 21432 h 143745"/>
                    <a:gd name="connsiteX2" fmla="*/ 73819 w 113949"/>
                    <a:gd name="connsiteY2" fmla="*/ 125413 h 143745"/>
                    <a:gd name="connsiteX3" fmla="*/ 0 w 113949"/>
                    <a:gd name="connsiteY3" fmla="*/ 132557 h 143745"/>
                    <a:gd name="connsiteX4" fmla="*/ 76200 w 113949"/>
                    <a:gd name="connsiteY4" fmla="*/ 0 h 143745"/>
                    <a:gd name="connsiteX0" fmla="*/ 76200 w 112839"/>
                    <a:gd name="connsiteY0" fmla="*/ 0 h 153673"/>
                    <a:gd name="connsiteX1" fmla="*/ 111919 w 112839"/>
                    <a:gd name="connsiteY1" fmla="*/ 21432 h 153673"/>
                    <a:gd name="connsiteX2" fmla="*/ 49586 w 112839"/>
                    <a:gd name="connsiteY2" fmla="*/ 144053 h 153673"/>
                    <a:gd name="connsiteX3" fmla="*/ 0 w 112839"/>
                    <a:gd name="connsiteY3" fmla="*/ 132557 h 153673"/>
                    <a:gd name="connsiteX4" fmla="*/ 76200 w 112839"/>
                    <a:gd name="connsiteY4" fmla="*/ 0 h 153673"/>
                    <a:gd name="connsiteX0" fmla="*/ 76200 w 112839"/>
                    <a:gd name="connsiteY0" fmla="*/ 0 h 144842"/>
                    <a:gd name="connsiteX1" fmla="*/ 111919 w 112839"/>
                    <a:gd name="connsiteY1" fmla="*/ 21432 h 144842"/>
                    <a:gd name="connsiteX2" fmla="*/ 49586 w 112839"/>
                    <a:gd name="connsiteY2" fmla="*/ 144053 h 144842"/>
                    <a:gd name="connsiteX3" fmla="*/ 0 w 112839"/>
                    <a:gd name="connsiteY3" fmla="*/ 132557 h 144842"/>
                    <a:gd name="connsiteX4" fmla="*/ 76200 w 112839"/>
                    <a:gd name="connsiteY4" fmla="*/ 0 h 144842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765"/>
                    <a:gd name="connsiteY0" fmla="*/ 0 h 149645"/>
                    <a:gd name="connsiteX1" fmla="*/ 111919 w 112765"/>
                    <a:gd name="connsiteY1" fmla="*/ 21432 h 149645"/>
                    <a:gd name="connsiteX2" fmla="*/ 45858 w 112765"/>
                    <a:gd name="connsiteY2" fmla="*/ 149645 h 149645"/>
                    <a:gd name="connsiteX3" fmla="*/ 0 w 112765"/>
                    <a:gd name="connsiteY3" fmla="*/ 132557 h 149645"/>
                    <a:gd name="connsiteX4" fmla="*/ 76200 w 112765"/>
                    <a:gd name="connsiteY4" fmla="*/ 0 h 149645"/>
                    <a:gd name="connsiteX0" fmla="*/ 76200 w 112837"/>
                    <a:gd name="connsiteY0" fmla="*/ 0 h 149645"/>
                    <a:gd name="connsiteX1" fmla="*/ 111919 w 112837"/>
                    <a:gd name="connsiteY1" fmla="*/ 21432 h 149645"/>
                    <a:gd name="connsiteX2" fmla="*/ 45858 w 112837"/>
                    <a:gd name="connsiteY2" fmla="*/ 149645 h 149645"/>
                    <a:gd name="connsiteX3" fmla="*/ 0 w 112837"/>
                    <a:gd name="connsiteY3" fmla="*/ 132557 h 149645"/>
                    <a:gd name="connsiteX4" fmla="*/ 76200 w 112837"/>
                    <a:gd name="connsiteY4" fmla="*/ 0 h 149645"/>
                    <a:gd name="connsiteX0" fmla="*/ 76200 w 114829"/>
                    <a:gd name="connsiteY0" fmla="*/ 0 h 149645"/>
                    <a:gd name="connsiteX1" fmla="*/ 111919 w 114829"/>
                    <a:gd name="connsiteY1" fmla="*/ 21432 h 149645"/>
                    <a:gd name="connsiteX2" fmla="*/ 45858 w 114829"/>
                    <a:gd name="connsiteY2" fmla="*/ 149645 h 149645"/>
                    <a:gd name="connsiteX3" fmla="*/ 0 w 114829"/>
                    <a:gd name="connsiteY3" fmla="*/ 132557 h 149645"/>
                    <a:gd name="connsiteX4" fmla="*/ 76200 w 114829"/>
                    <a:gd name="connsiteY4" fmla="*/ 0 h 149645"/>
                    <a:gd name="connsiteX0" fmla="*/ 76200 w 114829"/>
                    <a:gd name="connsiteY0" fmla="*/ 0 h 149645"/>
                    <a:gd name="connsiteX1" fmla="*/ 111919 w 114829"/>
                    <a:gd name="connsiteY1" fmla="*/ 21432 h 149645"/>
                    <a:gd name="connsiteX2" fmla="*/ 45858 w 114829"/>
                    <a:gd name="connsiteY2" fmla="*/ 149645 h 149645"/>
                    <a:gd name="connsiteX3" fmla="*/ 0 w 114829"/>
                    <a:gd name="connsiteY3" fmla="*/ 132557 h 149645"/>
                    <a:gd name="connsiteX4" fmla="*/ 76200 w 114829"/>
                    <a:gd name="connsiteY4" fmla="*/ 0 h 149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829" h="149645">
                      <a:moveTo>
                        <a:pt x="76200" y="0"/>
                      </a:moveTo>
                      <a:cubicBezTo>
                        <a:pt x="92868" y="7144"/>
                        <a:pt x="97632" y="11907"/>
                        <a:pt x="111919" y="21432"/>
                      </a:cubicBezTo>
                      <a:cubicBezTo>
                        <a:pt x="126518" y="57403"/>
                        <a:pt x="83355" y="145360"/>
                        <a:pt x="45858" y="149645"/>
                      </a:cubicBezTo>
                      <a:cubicBezTo>
                        <a:pt x="22286" y="140217"/>
                        <a:pt x="28229" y="144464"/>
                        <a:pt x="0" y="132557"/>
                      </a:cubicBezTo>
                      <a:cubicBezTo>
                        <a:pt x="58737" y="99483"/>
                        <a:pt x="78545" y="55021"/>
                        <a:pt x="76200" y="0"/>
                      </a:cubicBezTo>
                      <a:close/>
                    </a:path>
                  </a:pathLst>
                </a:custGeom>
                <a:solidFill>
                  <a:srgbClr val="D854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2" name="Rectangle 16"/>
                <p:cNvSpPr/>
                <p:nvPr/>
              </p:nvSpPr>
              <p:spPr>
                <a:xfrm rot="1545906" flipH="1">
                  <a:off x="5694877" y="3132649"/>
                  <a:ext cx="161013" cy="170622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8586 w 181268"/>
                    <a:gd name="connsiteY0" fmla="*/ 0 h 196848"/>
                    <a:gd name="connsiteX1" fmla="*/ 180977 w 181268"/>
                    <a:gd name="connsiteY1" fmla="*/ 54767 h 196848"/>
                    <a:gd name="connsiteX2" fmla="*/ 104778 w 181268"/>
                    <a:gd name="connsiteY2" fmla="*/ 196848 h 196848"/>
                    <a:gd name="connsiteX3" fmla="*/ 0 w 181268"/>
                    <a:gd name="connsiteY3" fmla="*/ 146842 h 196848"/>
                    <a:gd name="connsiteX4" fmla="*/ 78586 w 181268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913"/>
                    <a:gd name="connsiteY0" fmla="*/ 0 h 196848"/>
                    <a:gd name="connsiteX1" fmla="*/ 178596 w 178913"/>
                    <a:gd name="connsiteY1" fmla="*/ 54767 h 196848"/>
                    <a:gd name="connsiteX2" fmla="*/ 102397 w 178913"/>
                    <a:gd name="connsiteY2" fmla="*/ 196848 h 196848"/>
                    <a:gd name="connsiteX3" fmla="*/ 0 w 178913"/>
                    <a:gd name="connsiteY3" fmla="*/ 149223 h 196848"/>
                    <a:gd name="connsiteX4" fmla="*/ 76205 w 178913"/>
                    <a:gd name="connsiteY4" fmla="*/ 0 h 196848"/>
                    <a:gd name="connsiteX0" fmla="*/ 76205 w 178887"/>
                    <a:gd name="connsiteY0" fmla="*/ 0 h 196848"/>
                    <a:gd name="connsiteX1" fmla="*/ 178596 w 178887"/>
                    <a:gd name="connsiteY1" fmla="*/ 54767 h 196848"/>
                    <a:gd name="connsiteX2" fmla="*/ 102397 w 178887"/>
                    <a:gd name="connsiteY2" fmla="*/ 196848 h 196848"/>
                    <a:gd name="connsiteX3" fmla="*/ 0 w 178887"/>
                    <a:gd name="connsiteY3" fmla="*/ 149223 h 196848"/>
                    <a:gd name="connsiteX4" fmla="*/ 76205 w 178887"/>
                    <a:gd name="connsiteY4" fmla="*/ 0 h 196848"/>
                    <a:gd name="connsiteX0" fmla="*/ 76205 w 178913"/>
                    <a:gd name="connsiteY0" fmla="*/ 0 h 196848"/>
                    <a:gd name="connsiteX1" fmla="*/ 178596 w 178913"/>
                    <a:gd name="connsiteY1" fmla="*/ 54767 h 196848"/>
                    <a:gd name="connsiteX2" fmla="*/ 102397 w 178913"/>
                    <a:gd name="connsiteY2" fmla="*/ 196848 h 196848"/>
                    <a:gd name="connsiteX3" fmla="*/ 0 w 178913"/>
                    <a:gd name="connsiteY3" fmla="*/ 149223 h 196848"/>
                    <a:gd name="connsiteX4" fmla="*/ 76205 w 178913"/>
                    <a:gd name="connsiteY4" fmla="*/ 0 h 196848"/>
                    <a:gd name="connsiteX0" fmla="*/ 76205 w 178913"/>
                    <a:gd name="connsiteY0" fmla="*/ 0 h 199230"/>
                    <a:gd name="connsiteX1" fmla="*/ 178596 w 178913"/>
                    <a:gd name="connsiteY1" fmla="*/ 54767 h 199230"/>
                    <a:gd name="connsiteX2" fmla="*/ 102397 w 178913"/>
                    <a:gd name="connsiteY2" fmla="*/ 199230 h 199230"/>
                    <a:gd name="connsiteX3" fmla="*/ 0 w 178913"/>
                    <a:gd name="connsiteY3" fmla="*/ 149223 h 199230"/>
                    <a:gd name="connsiteX4" fmla="*/ 76205 w 178913"/>
                    <a:gd name="connsiteY4" fmla="*/ 0 h 199230"/>
                    <a:gd name="connsiteX0" fmla="*/ 78587 w 181295"/>
                    <a:gd name="connsiteY0" fmla="*/ 0 h 199230"/>
                    <a:gd name="connsiteX1" fmla="*/ 180978 w 181295"/>
                    <a:gd name="connsiteY1" fmla="*/ 54767 h 199230"/>
                    <a:gd name="connsiteX2" fmla="*/ 104779 w 181295"/>
                    <a:gd name="connsiteY2" fmla="*/ 199230 h 199230"/>
                    <a:gd name="connsiteX3" fmla="*/ 0 w 181295"/>
                    <a:gd name="connsiteY3" fmla="*/ 151605 h 199230"/>
                    <a:gd name="connsiteX4" fmla="*/ 78587 w 181295"/>
                    <a:gd name="connsiteY4" fmla="*/ 0 h 199230"/>
                    <a:gd name="connsiteX0" fmla="*/ 78587 w 181309"/>
                    <a:gd name="connsiteY0" fmla="*/ 0 h 203993"/>
                    <a:gd name="connsiteX1" fmla="*/ 180978 w 181309"/>
                    <a:gd name="connsiteY1" fmla="*/ 54767 h 203993"/>
                    <a:gd name="connsiteX2" fmla="*/ 107160 w 181309"/>
                    <a:gd name="connsiteY2" fmla="*/ 203993 h 203993"/>
                    <a:gd name="connsiteX3" fmla="*/ 0 w 181309"/>
                    <a:gd name="connsiteY3" fmla="*/ 151605 h 203993"/>
                    <a:gd name="connsiteX4" fmla="*/ 78587 w 181309"/>
                    <a:gd name="connsiteY4" fmla="*/ 0 h 203993"/>
                    <a:gd name="connsiteX0" fmla="*/ 78587 w 181309"/>
                    <a:gd name="connsiteY0" fmla="*/ 0 h 203993"/>
                    <a:gd name="connsiteX1" fmla="*/ 180978 w 181309"/>
                    <a:gd name="connsiteY1" fmla="*/ 54767 h 203993"/>
                    <a:gd name="connsiteX2" fmla="*/ 107160 w 181309"/>
                    <a:gd name="connsiteY2" fmla="*/ 203993 h 203993"/>
                    <a:gd name="connsiteX3" fmla="*/ 0 w 181309"/>
                    <a:gd name="connsiteY3" fmla="*/ 151605 h 203993"/>
                    <a:gd name="connsiteX4" fmla="*/ 78587 w 181309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3676"/>
                    <a:gd name="connsiteY0" fmla="*/ 0 h 203993"/>
                    <a:gd name="connsiteX1" fmla="*/ 183359 w 183676"/>
                    <a:gd name="connsiteY1" fmla="*/ 54767 h 203993"/>
                    <a:gd name="connsiteX2" fmla="*/ 107160 w 183676"/>
                    <a:gd name="connsiteY2" fmla="*/ 203993 h 203993"/>
                    <a:gd name="connsiteX3" fmla="*/ 0 w 183676"/>
                    <a:gd name="connsiteY3" fmla="*/ 151605 h 203993"/>
                    <a:gd name="connsiteX4" fmla="*/ 78587 w 183676"/>
                    <a:gd name="connsiteY4" fmla="*/ 0 h 203993"/>
                    <a:gd name="connsiteX0" fmla="*/ 78587 w 184965"/>
                    <a:gd name="connsiteY0" fmla="*/ 0 h 203993"/>
                    <a:gd name="connsiteX1" fmla="*/ 183359 w 184965"/>
                    <a:gd name="connsiteY1" fmla="*/ 54767 h 203993"/>
                    <a:gd name="connsiteX2" fmla="*/ 107160 w 184965"/>
                    <a:gd name="connsiteY2" fmla="*/ 203993 h 203993"/>
                    <a:gd name="connsiteX3" fmla="*/ 0 w 184965"/>
                    <a:gd name="connsiteY3" fmla="*/ 151605 h 203993"/>
                    <a:gd name="connsiteX4" fmla="*/ 78587 w 184965"/>
                    <a:gd name="connsiteY4" fmla="*/ 0 h 203993"/>
                    <a:gd name="connsiteX0" fmla="*/ 78587 w 185083"/>
                    <a:gd name="connsiteY0" fmla="*/ 0 h 203993"/>
                    <a:gd name="connsiteX1" fmla="*/ 183359 w 185083"/>
                    <a:gd name="connsiteY1" fmla="*/ 54767 h 203993"/>
                    <a:gd name="connsiteX2" fmla="*/ 107160 w 185083"/>
                    <a:gd name="connsiteY2" fmla="*/ 203993 h 203993"/>
                    <a:gd name="connsiteX3" fmla="*/ 0 w 185083"/>
                    <a:gd name="connsiteY3" fmla="*/ 151605 h 203993"/>
                    <a:gd name="connsiteX4" fmla="*/ 78587 w 185083"/>
                    <a:gd name="connsiteY4" fmla="*/ 0 h 203993"/>
                    <a:gd name="connsiteX0" fmla="*/ 78587 w 185083"/>
                    <a:gd name="connsiteY0" fmla="*/ 0 h 204007"/>
                    <a:gd name="connsiteX1" fmla="*/ 183359 w 185083"/>
                    <a:gd name="connsiteY1" fmla="*/ 54767 h 204007"/>
                    <a:gd name="connsiteX2" fmla="*/ 107160 w 185083"/>
                    <a:gd name="connsiteY2" fmla="*/ 203993 h 204007"/>
                    <a:gd name="connsiteX3" fmla="*/ 0 w 185083"/>
                    <a:gd name="connsiteY3" fmla="*/ 151605 h 204007"/>
                    <a:gd name="connsiteX4" fmla="*/ 78587 w 185083"/>
                    <a:gd name="connsiteY4" fmla="*/ 0 h 204007"/>
                    <a:gd name="connsiteX0" fmla="*/ 78587 w 185373"/>
                    <a:gd name="connsiteY0" fmla="*/ 0 h 204364"/>
                    <a:gd name="connsiteX1" fmla="*/ 183359 w 185373"/>
                    <a:gd name="connsiteY1" fmla="*/ 54767 h 204364"/>
                    <a:gd name="connsiteX2" fmla="*/ 107160 w 185373"/>
                    <a:gd name="connsiteY2" fmla="*/ 203993 h 204364"/>
                    <a:gd name="connsiteX3" fmla="*/ 0 w 185373"/>
                    <a:gd name="connsiteY3" fmla="*/ 151605 h 204364"/>
                    <a:gd name="connsiteX4" fmla="*/ 78587 w 185373"/>
                    <a:gd name="connsiteY4" fmla="*/ 0 h 204364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8308"/>
                    <a:gd name="connsiteY0" fmla="*/ 0 h 204263"/>
                    <a:gd name="connsiteX1" fmla="*/ 183359 w 188308"/>
                    <a:gd name="connsiteY1" fmla="*/ 54767 h 204263"/>
                    <a:gd name="connsiteX2" fmla="*/ 107160 w 188308"/>
                    <a:gd name="connsiteY2" fmla="*/ 203993 h 204263"/>
                    <a:gd name="connsiteX3" fmla="*/ 0 w 188308"/>
                    <a:gd name="connsiteY3" fmla="*/ 151605 h 204263"/>
                    <a:gd name="connsiteX4" fmla="*/ 78587 w 188308"/>
                    <a:gd name="connsiteY4" fmla="*/ 0 h 204263"/>
                    <a:gd name="connsiteX0" fmla="*/ 78587 w 186094"/>
                    <a:gd name="connsiteY0" fmla="*/ 0 h 204256"/>
                    <a:gd name="connsiteX1" fmla="*/ 180978 w 186094"/>
                    <a:gd name="connsiteY1" fmla="*/ 52386 h 204256"/>
                    <a:gd name="connsiteX2" fmla="*/ 107160 w 186094"/>
                    <a:gd name="connsiteY2" fmla="*/ 203993 h 204256"/>
                    <a:gd name="connsiteX3" fmla="*/ 0 w 186094"/>
                    <a:gd name="connsiteY3" fmla="*/ 151605 h 204256"/>
                    <a:gd name="connsiteX4" fmla="*/ 78587 w 186094"/>
                    <a:gd name="connsiteY4" fmla="*/ 0 h 204256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3470 h 204270"/>
                    <a:gd name="connsiteX4" fmla="*/ 80451 w 194631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5 h 204270"/>
                    <a:gd name="connsiteX4" fmla="*/ 78587 w 192767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80451 w 194631"/>
                    <a:gd name="connsiteY0" fmla="*/ 0 h 204270"/>
                    <a:gd name="connsiteX1" fmla="*/ 189986 w 194631"/>
                    <a:gd name="connsiteY1" fmla="*/ 57149 h 204270"/>
                    <a:gd name="connsiteX2" fmla="*/ 109024 w 194631"/>
                    <a:gd name="connsiteY2" fmla="*/ 203993 h 204270"/>
                    <a:gd name="connsiteX3" fmla="*/ 0 w 194631"/>
                    <a:gd name="connsiteY3" fmla="*/ 151605 h 204270"/>
                    <a:gd name="connsiteX4" fmla="*/ 80451 w 194631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49740 h 204270"/>
                    <a:gd name="connsiteX4" fmla="*/ 78587 w 192767"/>
                    <a:gd name="connsiteY4" fmla="*/ 0 h 204270"/>
                    <a:gd name="connsiteX0" fmla="*/ 78587 w 192767"/>
                    <a:gd name="connsiteY0" fmla="*/ 0 h 204270"/>
                    <a:gd name="connsiteX1" fmla="*/ 188122 w 192767"/>
                    <a:gd name="connsiteY1" fmla="*/ 57149 h 204270"/>
                    <a:gd name="connsiteX2" fmla="*/ 107160 w 192767"/>
                    <a:gd name="connsiteY2" fmla="*/ 203993 h 204270"/>
                    <a:gd name="connsiteX3" fmla="*/ 0 w 192767"/>
                    <a:gd name="connsiteY3" fmla="*/ 151603 h 204270"/>
                    <a:gd name="connsiteX4" fmla="*/ 78587 w 192767"/>
                    <a:gd name="connsiteY4" fmla="*/ 0 h 204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767" h="204270">
                      <a:moveTo>
                        <a:pt x="78587" y="0"/>
                      </a:moveTo>
                      <a:cubicBezTo>
                        <a:pt x="127006" y="24607"/>
                        <a:pt x="151922" y="38135"/>
                        <a:pt x="188122" y="57149"/>
                      </a:cubicBezTo>
                      <a:cubicBezTo>
                        <a:pt x="209554" y="122766"/>
                        <a:pt x="152403" y="209814"/>
                        <a:pt x="107160" y="203993"/>
                      </a:cubicBezTo>
                      <a:cubicBezTo>
                        <a:pt x="72683" y="187152"/>
                        <a:pt x="40069" y="168444"/>
                        <a:pt x="0" y="151603"/>
                      </a:cubicBezTo>
                      <a:cubicBezTo>
                        <a:pt x="64537" y="155117"/>
                        <a:pt x="96048" y="43391"/>
                        <a:pt x="785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3" name="Rectangle 16"/>
                <p:cNvSpPr/>
                <p:nvPr/>
              </p:nvSpPr>
              <p:spPr>
                <a:xfrm rot="1545906" flipH="1">
                  <a:off x="5838213" y="3102726"/>
                  <a:ext cx="276663" cy="234238"/>
                </a:xfrm>
                <a:custGeom>
                  <a:avLst/>
                  <a:gdLst>
                    <a:gd name="connsiteX0" fmla="*/ 0 w 571500"/>
                    <a:gd name="connsiteY0" fmla="*/ 0 h 368300"/>
                    <a:gd name="connsiteX1" fmla="*/ 571500 w 571500"/>
                    <a:gd name="connsiteY1" fmla="*/ 0 h 368300"/>
                    <a:gd name="connsiteX2" fmla="*/ 571500 w 571500"/>
                    <a:gd name="connsiteY2" fmla="*/ 368300 h 368300"/>
                    <a:gd name="connsiteX3" fmla="*/ 0 w 571500"/>
                    <a:gd name="connsiteY3" fmla="*/ 368300 h 368300"/>
                    <a:gd name="connsiteX4" fmla="*/ 0 w 571500"/>
                    <a:gd name="connsiteY4" fmla="*/ 0 h 368300"/>
                    <a:gd name="connsiteX0" fmla="*/ 0 w 664368"/>
                    <a:gd name="connsiteY0" fmla="*/ 0 h 368300"/>
                    <a:gd name="connsiteX1" fmla="*/ 664368 w 664368"/>
                    <a:gd name="connsiteY1" fmla="*/ 235744 h 368300"/>
                    <a:gd name="connsiteX2" fmla="*/ 571500 w 664368"/>
                    <a:gd name="connsiteY2" fmla="*/ 368300 h 368300"/>
                    <a:gd name="connsiteX3" fmla="*/ 0 w 664368"/>
                    <a:gd name="connsiteY3" fmla="*/ 368300 h 368300"/>
                    <a:gd name="connsiteX4" fmla="*/ 0 w 664368"/>
                    <a:gd name="connsiteY4" fmla="*/ 0 h 368300"/>
                    <a:gd name="connsiteX0" fmla="*/ 0 w 671347"/>
                    <a:gd name="connsiteY0" fmla="*/ 0 h 368300"/>
                    <a:gd name="connsiteX1" fmla="*/ 664368 w 671347"/>
                    <a:gd name="connsiteY1" fmla="*/ 235744 h 368300"/>
                    <a:gd name="connsiteX2" fmla="*/ 571500 w 671347"/>
                    <a:gd name="connsiteY2" fmla="*/ 368300 h 368300"/>
                    <a:gd name="connsiteX3" fmla="*/ 0 w 671347"/>
                    <a:gd name="connsiteY3" fmla="*/ 368300 h 368300"/>
                    <a:gd name="connsiteX4" fmla="*/ 0 w 671347"/>
                    <a:gd name="connsiteY4" fmla="*/ 0 h 368300"/>
                    <a:gd name="connsiteX0" fmla="*/ 0 w 664610"/>
                    <a:gd name="connsiteY0" fmla="*/ 0 h 368300"/>
                    <a:gd name="connsiteX1" fmla="*/ 664368 w 664610"/>
                    <a:gd name="connsiteY1" fmla="*/ 235744 h 368300"/>
                    <a:gd name="connsiteX2" fmla="*/ 571500 w 664610"/>
                    <a:gd name="connsiteY2" fmla="*/ 368300 h 368300"/>
                    <a:gd name="connsiteX3" fmla="*/ 0 w 664610"/>
                    <a:gd name="connsiteY3" fmla="*/ 368300 h 368300"/>
                    <a:gd name="connsiteX4" fmla="*/ 0 w 664610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0 w 664748"/>
                    <a:gd name="connsiteY0" fmla="*/ 0 h 368300"/>
                    <a:gd name="connsiteX1" fmla="*/ 664368 w 664748"/>
                    <a:gd name="connsiteY1" fmla="*/ 235744 h 368300"/>
                    <a:gd name="connsiteX2" fmla="*/ 571500 w 664748"/>
                    <a:gd name="connsiteY2" fmla="*/ 368300 h 368300"/>
                    <a:gd name="connsiteX3" fmla="*/ 0 w 664748"/>
                    <a:gd name="connsiteY3" fmla="*/ 368300 h 368300"/>
                    <a:gd name="connsiteX4" fmla="*/ 0 w 664748"/>
                    <a:gd name="connsiteY4" fmla="*/ 0 h 368300"/>
                    <a:gd name="connsiteX0" fmla="*/ 490538 w 664748"/>
                    <a:gd name="connsiteY0" fmla="*/ 0 h 215900"/>
                    <a:gd name="connsiteX1" fmla="*/ 664368 w 664748"/>
                    <a:gd name="connsiteY1" fmla="*/ 83344 h 215900"/>
                    <a:gd name="connsiteX2" fmla="*/ 571500 w 664748"/>
                    <a:gd name="connsiteY2" fmla="*/ 215900 h 215900"/>
                    <a:gd name="connsiteX3" fmla="*/ 0 w 664748"/>
                    <a:gd name="connsiteY3" fmla="*/ 215900 h 215900"/>
                    <a:gd name="connsiteX4" fmla="*/ 490538 w 664748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7632 w 271842"/>
                    <a:gd name="connsiteY0" fmla="*/ 0 h 215900"/>
                    <a:gd name="connsiteX1" fmla="*/ 271462 w 271842"/>
                    <a:gd name="connsiteY1" fmla="*/ 83344 h 215900"/>
                    <a:gd name="connsiteX2" fmla="*/ 178594 w 271842"/>
                    <a:gd name="connsiteY2" fmla="*/ 215900 h 215900"/>
                    <a:gd name="connsiteX3" fmla="*/ 0 w 271842"/>
                    <a:gd name="connsiteY3" fmla="*/ 130175 h 215900"/>
                    <a:gd name="connsiteX4" fmla="*/ 97632 w 271842"/>
                    <a:gd name="connsiteY4" fmla="*/ 0 h 215900"/>
                    <a:gd name="connsiteX0" fmla="*/ 95251 w 271842"/>
                    <a:gd name="connsiteY0" fmla="*/ 0 h 225425"/>
                    <a:gd name="connsiteX1" fmla="*/ 271462 w 271842"/>
                    <a:gd name="connsiteY1" fmla="*/ 92869 h 225425"/>
                    <a:gd name="connsiteX2" fmla="*/ 178594 w 271842"/>
                    <a:gd name="connsiteY2" fmla="*/ 225425 h 225425"/>
                    <a:gd name="connsiteX3" fmla="*/ 0 w 271842"/>
                    <a:gd name="connsiteY3" fmla="*/ 139700 h 225425"/>
                    <a:gd name="connsiteX4" fmla="*/ 95251 w 271842"/>
                    <a:gd name="connsiteY4" fmla="*/ 0 h 225425"/>
                    <a:gd name="connsiteX0" fmla="*/ 92870 w 271842"/>
                    <a:gd name="connsiteY0" fmla="*/ 0 h 220662"/>
                    <a:gd name="connsiteX1" fmla="*/ 271462 w 271842"/>
                    <a:gd name="connsiteY1" fmla="*/ 88106 h 220662"/>
                    <a:gd name="connsiteX2" fmla="*/ 178594 w 271842"/>
                    <a:gd name="connsiteY2" fmla="*/ 220662 h 220662"/>
                    <a:gd name="connsiteX3" fmla="*/ 0 w 271842"/>
                    <a:gd name="connsiteY3" fmla="*/ 134937 h 220662"/>
                    <a:gd name="connsiteX4" fmla="*/ 92870 w 271842"/>
                    <a:gd name="connsiteY4" fmla="*/ 0 h 220662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97633 w 271842"/>
                    <a:gd name="connsiteY0" fmla="*/ 0 h 223043"/>
                    <a:gd name="connsiteX1" fmla="*/ 271462 w 271842"/>
                    <a:gd name="connsiteY1" fmla="*/ 90487 h 223043"/>
                    <a:gd name="connsiteX2" fmla="*/ 178594 w 271842"/>
                    <a:gd name="connsiteY2" fmla="*/ 223043 h 223043"/>
                    <a:gd name="connsiteX3" fmla="*/ 0 w 271842"/>
                    <a:gd name="connsiteY3" fmla="*/ 137318 h 223043"/>
                    <a:gd name="connsiteX4" fmla="*/ 97633 w 271842"/>
                    <a:gd name="connsiteY4" fmla="*/ 0 h 223043"/>
                    <a:gd name="connsiteX0" fmla="*/ 85726 w 271842"/>
                    <a:gd name="connsiteY0" fmla="*/ 0 h 230186"/>
                    <a:gd name="connsiteX1" fmla="*/ 271462 w 271842"/>
                    <a:gd name="connsiteY1" fmla="*/ 97630 h 230186"/>
                    <a:gd name="connsiteX2" fmla="*/ 178594 w 271842"/>
                    <a:gd name="connsiteY2" fmla="*/ 230186 h 230186"/>
                    <a:gd name="connsiteX3" fmla="*/ 0 w 271842"/>
                    <a:gd name="connsiteY3" fmla="*/ 144461 h 230186"/>
                    <a:gd name="connsiteX4" fmla="*/ 85726 w 271842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3749"/>
                    <a:gd name="connsiteY0" fmla="*/ 0 h 230186"/>
                    <a:gd name="connsiteX1" fmla="*/ 283369 w 283749"/>
                    <a:gd name="connsiteY1" fmla="*/ 97630 h 230186"/>
                    <a:gd name="connsiteX2" fmla="*/ 190501 w 283749"/>
                    <a:gd name="connsiteY2" fmla="*/ 230186 h 230186"/>
                    <a:gd name="connsiteX3" fmla="*/ 0 w 283749"/>
                    <a:gd name="connsiteY3" fmla="*/ 151605 h 230186"/>
                    <a:gd name="connsiteX4" fmla="*/ 97633 w 283749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2567"/>
                    <a:gd name="connsiteX1" fmla="*/ 285750 w 286111"/>
                    <a:gd name="connsiteY1" fmla="*/ 97630 h 232567"/>
                    <a:gd name="connsiteX2" fmla="*/ 190501 w 286111"/>
                    <a:gd name="connsiteY2" fmla="*/ 232567 h 232567"/>
                    <a:gd name="connsiteX3" fmla="*/ 0 w 286111"/>
                    <a:gd name="connsiteY3" fmla="*/ 153986 h 232567"/>
                    <a:gd name="connsiteX4" fmla="*/ 97633 w 286111"/>
                    <a:gd name="connsiteY4" fmla="*/ 0 h 232567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97633 w 286111"/>
                    <a:gd name="connsiteY0" fmla="*/ 0 h 230186"/>
                    <a:gd name="connsiteX1" fmla="*/ 285750 w 286111"/>
                    <a:gd name="connsiteY1" fmla="*/ 95249 h 230186"/>
                    <a:gd name="connsiteX2" fmla="*/ 190501 w 286111"/>
                    <a:gd name="connsiteY2" fmla="*/ 230186 h 230186"/>
                    <a:gd name="connsiteX3" fmla="*/ 0 w 286111"/>
                    <a:gd name="connsiteY3" fmla="*/ 151605 h 230186"/>
                    <a:gd name="connsiteX4" fmla="*/ 97633 w 286111"/>
                    <a:gd name="connsiteY4" fmla="*/ 0 h 230186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100014 w 286111"/>
                    <a:gd name="connsiteY0" fmla="*/ 0 h 234948"/>
                    <a:gd name="connsiteX1" fmla="*/ 285750 w 286111"/>
                    <a:gd name="connsiteY1" fmla="*/ 100011 h 234948"/>
                    <a:gd name="connsiteX2" fmla="*/ 190501 w 286111"/>
                    <a:gd name="connsiteY2" fmla="*/ 234948 h 234948"/>
                    <a:gd name="connsiteX3" fmla="*/ 0 w 286111"/>
                    <a:gd name="connsiteY3" fmla="*/ 156367 h 234948"/>
                    <a:gd name="connsiteX4" fmla="*/ 100014 w 286111"/>
                    <a:gd name="connsiteY4" fmla="*/ 0 h 234948"/>
                    <a:gd name="connsiteX0" fmla="*/ 200027 w 286111"/>
                    <a:gd name="connsiteY0" fmla="*/ 0 h 182561"/>
                    <a:gd name="connsiteX1" fmla="*/ 285750 w 286111"/>
                    <a:gd name="connsiteY1" fmla="*/ 47624 h 182561"/>
                    <a:gd name="connsiteX2" fmla="*/ 190501 w 286111"/>
                    <a:gd name="connsiteY2" fmla="*/ 182561 h 182561"/>
                    <a:gd name="connsiteX3" fmla="*/ 0 w 286111"/>
                    <a:gd name="connsiteY3" fmla="*/ 103980 h 182561"/>
                    <a:gd name="connsiteX4" fmla="*/ 200027 w 286111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56368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2080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1440 w 157524"/>
                    <a:gd name="connsiteY0" fmla="*/ 0 h 182561"/>
                    <a:gd name="connsiteX1" fmla="*/ 157163 w 157524"/>
                    <a:gd name="connsiteY1" fmla="*/ 47624 h 182561"/>
                    <a:gd name="connsiteX2" fmla="*/ 61914 w 157524"/>
                    <a:gd name="connsiteY2" fmla="*/ 182561 h 182561"/>
                    <a:gd name="connsiteX3" fmla="*/ 0 w 157524"/>
                    <a:gd name="connsiteY3" fmla="*/ 149224 h 182561"/>
                    <a:gd name="connsiteX4" fmla="*/ 71440 w 157524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76203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6203 w 162287"/>
                    <a:gd name="connsiteY4" fmla="*/ 0 h 182561"/>
                    <a:gd name="connsiteX0" fmla="*/ 66678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66678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1441 w 162287"/>
                    <a:gd name="connsiteY0" fmla="*/ 0 h 182561"/>
                    <a:gd name="connsiteX1" fmla="*/ 161926 w 162287"/>
                    <a:gd name="connsiteY1" fmla="*/ 47624 h 182561"/>
                    <a:gd name="connsiteX2" fmla="*/ 66677 w 162287"/>
                    <a:gd name="connsiteY2" fmla="*/ 182561 h 182561"/>
                    <a:gd name="connsiteX3" fmla="*/ 0 w 162287"/>
                    <a:gd name="connsiteY3" fmla="*/ 144462 h 182561"/>
                    <a:gd name="connsiteX4" fmla="*/ 71441 w 162287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3822 w 164668"/>
                    <a:gd name="connsiteY0" fmla="*/ 0 h 182561"/>
                    <a:gd name="connsiteX1" fmla="*/ 164307 w 164668"/>
                    <a:gd name="connsiteY1" fmla="*/ 47624 h 182561"/>
                    <a:gd name="connsiteX2" fmla="*/ 69058 w 164668"/>
                    <a:gd name="connsiteY2" fmla="*/ 182561 h 182561"/>
                    <a:gd name="connsiteX3" fmla="*/ 0 w 164668"/>
                    <a:gd name="connsiteY3" fmla="*/ 142081 h 182561"/>
                    <a:gd name="connsiteX4" fmla="*/ 73822 w 164668"/>
                    <a:gd name="connsiteY4" fmla="*/ 0 h 182561"/>
                    <a:gd name="connsiteX0" fmla="*/ 76204 w 167050"/>
                    <a:gd name="connsiteY0" fmla="*/ 0 h 182561"/>
                    <a:gd name="connsiteX1" fmla="*/ 166689 w 167050"/>
                    <a:gd name="connsiteY1" fmla="*/ 47624 h 182561"/>
                    <a:gd name="connsiteX2" fmla="*/ 71440 w 167050"/>
                    <a:gd name="connsiteY2" fmla="*/ 182561 h 182561"/>
                    <a:gd name="connsiteX3" fmla="*/ 0 w 167050"/>
                    <a:gd name="connsiteY3" fmla="*/ 144462 h 182561"/>
                    <a:gd name="connsiteX4" fmla="*/ 76204 w 167050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669"/>
                    <a:gd name="connsiteY0" fmla="*/ 0 h 182561"/>
                    <a:gd name="connsiteX1" fmla="*/ 164308 w 164669"/>
                    <a:gd name="connsiteY1" fmla="*/ 47624 h 182561"/>
                    <a:gd name="connsiteX2" fmla="*/ 69059 w 164669"/>
                    <a:gd name="connsiteY2" fmla="*/ 182561 h 182561"/>
                    <a:gd name="connsiteX3" fmla="*/ 0 w 164669"/>
                    <a:gd name="connsiteY3" fmla="*/ 139699 h 182561"/>
                    <a:gd name="connsiteX4" fmla="*/ 73823 w 164669"/>
                    <a:gd name="connsiteY4" fmla="*/ 0 h 182561"/>
                    <a:gd name="connsiteX0" fmla="*/ 73823 w 164900"/>
                    <a:gd name="connsiteY0" fmla="*/ 0 h 189705"/>
                    <a:gd name="connsiteX1" fmla="*/ 164308 w 164900"/>
                    <a:gd name="connsiteY1" fmla="*/ 47624 h 189705"/>
                    <a:gd name="connsiteX2" fmla="*/ 88109 w 164900"/>
                    <a:gd name="connsiteY2" fmla="*/ 189705 h 189705"/>
                    <a:gd name="connsiteX3" fmla="*/ 0 w 164900"/>
                    <a:gd name="connsiteY3" fmla="*/ 139699 h 189705"/>
                    <a:gd name="connsiteX4" fmla="*/ 73823 w 164900"/>
                    <a:gd name="connsiteY4" fmla="*/ 0 h 189705"/>
                    <a:gd name="connsiteX0" fmla="*/ 73823 w 164711"/>
                    <a:gd name="connsiteY0" fmla="*/ 0 h 189705"/>
                    <a:gd name="connsiteX1" fmla="*/ 164308 w 164711"/>
                    <a:gd name="connsiteY1" fmla="*/ 47624 h 189705"/>
                    <a:gd name="connsiteX2" fmla="*/ 88109 w 164711"/>
                    <a:gd name="connsiteY2" fmla="*/ 189705 h 189705"/>
                    <a:gd name="connsiteX3" fmla="*/ 0 w 164711"/>
                    <a:gd name="connsiteY3" fmla="*/ 139699 h 189705"/>
                    <a:gd name="connsiteX4" fmla="*/ 73823 w 164711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73823 w 164599"/>
                    <a:gd name="connsiteY0" fmla="*/ 0 h 189705"/>
                    <a:gd name="connsiteX1" fmla="*/ 164308 w 164599"/>
                    <a:gd name="connsiteY1" fmla="*/ 47624 h 189705"/>
                    <a:gd name="connsiteX2" fmla="*/ 88109 w 164599"/>
                    <a:gd name="connsiteY2" fmla="*/ 189705 h 189705"/>
                    <a:gd name="connsiteX3" fmla="*/ 0 w 164599"/>
                    <a:gd name="connsiteY3" fmla="*/ 139699 h 189705"/>
                    <a:gd name="connsiteX4" fmla="*/ 73823 w 164599"/>
                    <a:gd name="connsiteY4" fmla="*/ 0 h 189705"/>
                    <a:gd name="connsiteX0" fmla="*/ 54773 w 164599"/>
                    <a:gd name="connsiteY0" fmla="*/ 0 h 201611"/>
                    <a:gd name="connsiteX1" fmla="*/ 164308 w 164599"/>
                    <a:gd name="connsiteY1" fmla="*/ 59530 h 201611"/>
                    <a:gd name="connsiteX2" fmla="*/ 88109 w 164599"/>
                    <a:gd name="connsiteY2" fmla="*/ 201611 h 201611"/>
                    <a:gd name="connsiteX3" fmla="*/ 0 w 164599"/>
                    <a:gd name="connsiteY3" fmla="*/ 151605 h 201611"/>
                    <a:gd name="connsiteX4" fmla="*/ 54773 w 164599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66679 w 176505"/>
                    <a:gd name="connsiteY0" fmla="*/ 0 h 201611"/>
                    <a:gd name="connsiteX1" fmla="*/ 176214 w 176505"/>
                    <a:gd name="connsiteY1" fmla="*/ 59530 h 201611"/>
                    <a:gd name="connsiteX2" fmla="*/ 100015 w 176505"/>
                    <a:gd name="connsiteY2" fmla="*/ 201611 h 201611"/>
                    <a:gd name="connsiteX3" fmla="*/ 0 w 176505"/>
                    <a:gd name="connsiteY3" fmla="*/ 151605 h 201611"/>
                    <a:gd name="connsiteX4" fmla="*/ 66679 w 176505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268"/>
                    <a:gd name="connsiteY0" fmla="*/ 0 h 201611"/>
                    <a:gd name="connsiteX1" fmla="*/ 180977 w 181268"/>
                    <a:gd name="connsiteY1" fmla="*/ 59530 h 201611"/>
                    <a:gd name="connsiteX2" fmla="*/ 104778 w 181268"/>
                    <a:gd name="connsiteY2" fmla="*/ 201611 h 201611"/>
                    <a:gd name="connsiteX3" fmla="*/ 0 w 181268"/>
                    <a:gd name="connsiteY3" fmla="*/ 151605 h 201611"/>
                    <a:gd name="connsiteX4" fmla="*/ 71442 w 181268"/>
                    <a:gd name="connsiteY4" fmla="*/ 0 h 201611"/>
                    <a:gd name="connsiteX0" fmla="*/ 71442 w 181725"/>
                    <a:gd name="connsiteY0" fmla="*/ 0 h 201611"/>
                    <a:gd name="connsiteX1" fmla="*/ 180977 w 181725"/>
                    <a:gd name="connsiteY1" fmla="*/ 59530 h 201611"/>
                    <a:gd name="connsiteX2" fmla="*/ 104778 w 181725"/>
                    <a:gd name="connsiteY2" fmla="*/ 201611 h 201611"/>
                    <a:gd name="connsiteX3" fmla="*/ 0 w 181725"/>
                    <a:gd name="connsiteY3" fmla="*/ 151605 h 201611"/>
                    <a:gd name="connsiteX4" fmla="*/ 71442 w 181725"/>
                    <a:gd name="connsiteY4" fmla="*/ 0 h 201611"/>
                    <a:gd name="connsiteX0" fmla="*/ 71442 w 183091"/>
                    <a:gd name="connsiteY0" fmla="*/ 0 h 201611"/>
                    <a:gd name="connsiteX1" fmla="*/ 180977 w 183091"/>
                    <a:gd name="connsiteY1" fmla="*/ 59530 h 201611"/>
                    <a:gd name="connsiteX2" fmla="*/ 104778 w 183091"/>
                    <a:gd name="connsiteY2" fmla="*/ 201611 h 201611"/>
                    <a:gd name="connsiteX3" fmla="*/ 0 w 183091"/>
                    <a:gd name="connsiteY3" fmla="*/ 151605 h 201611"/>
                    <a:gd name="connsiteX4" fmla="*/ 71442 w 183091"/>
                    <a:gd name="connsiteY4" fmla="*/ 0 h 201611"/>
                    <a:gd name="connsiteX0" fmla="*/ 0 w 224645"/>
                    <a:gd name="connsiteY0" fmla="*/ 0 h 254016"/>
                    <a:gd name="connsiteX1" fmla="*/ 222531 w 224645"/>
                    <a:gd name="connsiteY1" fmla="*/ 111935 h 254016"/>
                    <a:gd name="connsiteX2" fmla="*/ 146332 w 224645"/>
                    <a:gd name="connsiteY2" fmla="*/ 254016 h 254016"/>
                    <a:gd name="connsiteX3" fmla="*/ 41554 w 224645"/>
                    <a:gd name="connsiteY3" fmla="*/ 204010 h 254016"/>
                    <a:gd name="connsiteX4" fmla="*/ 0 w 224645"/>
                    <a:gd name="connsiteY4" fmla="*/ 0 h 254016"/>
                    <a:gd name="connsiteX0" fmla="*/ 94983 w 319628"/>
                    <a:gd name="connsiteY0" fmla="*/ 0 h 254016"/>
                    <a:gd name="connsiteX1" fmla="*/ 317514 w 319628"/>
                    <a:gd name="connsiteY1" fmla="*/ 111935 h 254016"/>
                    <a:gd name="connsiteX2" fmla="*/ 241315 w 319628"/>
                    <a:gd name="connsiteY2" fmla="*/ 254016 h 254016"/>
                    <a:gd name="connsiteX3" fmla="*/ 0 w 319628"/>
                    <a:gd name="connsiteY3" fmla="*/ 160339 h 254016"/>
                    <a:gd name="connsiteX4" fmla="*/ 94983 w 319628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97337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97337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85565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5565 w 321982"/>
                    <a:gd name="connsiteY4" fmla="*/ 0 h 254016"/>
                    <a:gd name="connsiteX0" fmla="*/ 78504 w 321982"/>
                    <a:gd name="connsiteY0" fmla="*/ 0 h 251833"/>
                    <a:gd name="connsiteX1" fmla="*/ 319868 w 321982"/>
                    <a:gd name="connsiteY1" fmla="*/ 109752 h 251833"/>
                    <a:gd name="connsiteX2" fmla="*/ 243669 w 321982"/>
                    <a:gd name="connsiteY2" fmla="*/ 251833 h 251833"/>
                    <a:gd name="connsiteX3" fmla="*/ 0 w 321982"/>
                    <a:gd name="connsiteY3" fmla="*/ 158156 h 251833"/>
                    <a:gd name="connsiteX4" fmla="*/ 78504 w 321982"/>
                    <a:gd name="connsiteY4" fmla="*/ 0 h 251833"/>
                    <a:gd name="connsiteX0" fmla="*/ 83212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83212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4016"/>
                    <a:gd name="connsiteX1" fmla="*/ 319868 w 321982"/>
                    <a:gd name="connsiteY1" fmla="*/ 111935 h 254016"/>
                    <a:gd name="connsiteX2" fmla="*/ 243669 w 321982"/>
                    <a:gd name="connsiteY2" fmla="*/ 254016 h 254016"/>
                    <a:gd name="connsiteX3" fmla="*/ 0 w 321982"/>
                    <a:gd name="connsiteY3" fmla="*/ 160339 h 254016"/>
                    <a:gd name="connsiteX4" fmla="*/ 78504 w 321982"/>
                    <a:gd name="connsiteY4" fmla="*/ 0 h 254016"/>
                    <a:gd name="connsiteX0" fmla="*/ 78504 w 321982"/>
                    <a:gd name="connsiteY0" fmla="*/ 0 h 256200"/>
                    <a:gd name="connsiteX1" fmla="*/ 319868 w 321982"/>
                    <a:gd name="connsiteY1" fmla="*/ 114119 h 256200"/>
                    <a:gd name="connsiteX2" fmla="*/ 243669 w 321982"/>
                    <a:gd name="connsiteY2" fmla="*/ 256200 h 256200"/>
                    <a:gd name="connsiteX3" fmla="*/ 0 w 321982"/>
                    <a:gd name="connsiteY3" fmla="*/ 162523 h 256200"/>
                    <a:gd name="connsiteX4" fmla="*/ 78504 w 321982"/>
                    <a:gd name="connsiteY4" fmla="*/ 0 h 256200"/>
                    <a:gd name="connsiteX0" fmla="*/ 78504 w 321982"/>
                    <a:gd name="connsiteY0" fmla="*/ 0 h 256200"/>
                    <a:gd name="connsiteX1" fmla="*/ 319868 w 321982"/>
                    <a:gd name="connsiteY1" fmla="*/ 114119 h 256200"/>
                    <a:gd name="connsiteX2" fmla="*/ 243669 w 321982"/>
                    <a:gd name="connsiteY2" fmla="*/ 256200 h 256200"/>
                    <a:gd name="connsiteX3" fmla="*/ 0 w 321982"/>
                    <a:gd name="connsiteY3" fmla="*/ 162523 h 256200"/>
                    <a:gd name="connsiteX4" fmla="*/ 78504 w 321982"/>
                    <a:gd name="connsiteY4" fmla="*/ 0 h 256200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2523 h 258383"/>
                    <a:gd name="connsiteX4" fmla="*/ 78504 w 321982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2523 h 258383"/>
                    <a:gd name="connsiteX4" fmla="*/ 78504 w 321982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60339 h 258383"/>
                    <a:gd name="connsiteX4" fmla="*/ 78504 w 321982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6150 w 319628"/>
                    <a:gd name="connsiteY0" fmla="*/ 0 h 258383"/>
                    <a:gd name="connsiteX1" fmla="*/ 317514 w 319628"/>
                    <a:gd name="connsiteY1" fmla="*/ 114119 h 258383"/>
                    <a:gd name="connsiteX2" fmla="*/ 241315 w 319628"/>
                    <a:gd name="connsiteY2" fmla="*/ 258383 h 258383"/>
                    <a:gd name="connsiteX3" fmla="*/ 0 w 319628"/>
                    <a:gd name="connsiteY3" fmla="*/ 158155 h 258383"/>
                    <a:gd name="connsiteX4" fmla="*/ 76150 w 319628"/>
                    <a:gd name="connsiteY4" fmla="*/ 0 h 258383"/>
                    <a:gd name="connsiteX0" fmla="*/ 78504 w 321982"/>
                    <a:gd name="connsiteY0" fmla="*/ 0 h 258383"/>
                    <a:gd name="connsiteX1" fmla="*/ 319868 w 321982"/>
                    <a:gd name="connsiteY1" fmla="*/ 114119 h 258383"/>
                    <a:gd name="connsiteX2" fmla="*/ 243669 w 321982"/>
                    <a:gd name="connsiteY2" fmla="*/ 258383 h 258383"/>
                    <a:gd name="connsiteX3" fmla="*/ 0 w 321982"/>
                    <a:gd name="connsiteY3" fmla="*/ 158155 h 258383"/>
                    <a:gd name="connsiteX4" fmla="*/ 78504 w 321982"/>
                    <a:gd name="connsiteY4" fmla="*/ 0 h 258383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2129"/>
                    <a:gd name="connsiteY0" fmla="*/ 0 h 260566"/>
                    <a:gd name="connsiteX1" fmla="*/ 319868 w 322129"/>
                    <a:gd name="connsiteY1" fmla="*/ 114119 h 260566"/>
                    <a:gd name="connsiteX2" fmla="*/ 246023 w 322129"/>
                    <a:gd name="connsiteY2" fmla="*/ 260566 h 260566"/>
                    <a:gd name="connsiteX3" fmla="*/ 0 w 322129"/>
                    <a:gd name="connsiteY3" fmla="*/ 158155 h 260566"/>
                    <a:gd name="connsiteX4" fmla="*/ 78504 w 322129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1553"/>
                    <a:gd name="connsiteY0" fmla="*/ 0 h 260566"/>
                    <a:gd name="connsiteX1" fmla="*/ 319868 w 321553"/>
                    <a:gd name="connsiteY1" fmla="*/ 114119 h 260566"/>
                    <a:gd name="connsiteX2" fmla="*/ 246023 w 321553"/>
                    <a:gd name="connsiteY2" fmla="*/ 260566 h 260566"/>
                    <a:gd name="connsiteX3" fmla="*/ 0 w 321553"/>
                    <a:gd name="connsiteY3" fmla="*/ 158155 h 260566"/>
                    <a:gd name="connsiteX4" fmla="*/ 78504 w 321553"/>
                    <a:gd name="connsiteY4" fmla="*/ 0 h 260566"/>
                    <a:gd name="connsiteX0" fmla="*/ 78504 w 322980"/>
                    <a:gd name="connsiteY0" fmla="*/ 0 h 260566"/>
                    <a:gd name="connsiteX1" fmla="*/ 319868 w 322980"/>
                    <a:gd name="connsiteY1" fmla="*/ 114119 h 260566"/>
                    <a:gd name="connsiteX2" fmla="*/ 246023 w 322980"/>
                    <a:gd name="connsiteY2" fmla="*/ 260566 h 260566"/>
                    <a:gd name="connsiteX3" fmla="*/ 0 w 322980"/>
                    <a:gd name="connsiteY3" fmla="*/ 158155 h 260566"/>
                    <a:gd name="connsiteX4" fmla="*/ 78504 w 322980"/>
                    <a:gd name="connsiteY4" fmla="*/ 0 h 260566"/>
                    <a:gd name="connsiteX0" fmla="*/ 78504 w 322980"/>
                    <a:gd name="connsiteY0" fmla="*/ 0 h 260566"/>
                    <a:gd name="connsiteX1" fmla="*/ 319868 w 322980"/>
                    <a:gd name="connsiteY1" fmla="*/ 114119 h 260566"/>
                    <a:gd name="connsiteX2" fmla="*/ 246023 w 322980"/>
                    <a:gd name="connsiteY2" fmla="*/ 260566 h 260566"/>
                    <a:gd name="connsiteX3" fmla="*/ 0 w 322980"/>
                    <a:gd name="connsiteY3" fmla="*/ 158155 h 260566"/>
                    <a:gd name="connsiteX4" fmla="*/ 78504 w 322980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60566"/>
                    <a:gd name="connsiteX1" fmla="*/ 319868 w 323761"/>
                    <a:gd name="connsiteY1" fmla="*/ 114119 h 260566"/>
                    <a:gd name="connsiteX2" fmla="*/ 246023 w 323761"/>
                    <a:gd name="connsiteY2" fmla="*/ 260566 h 260566"/>
                    <a:gd name="connsiteX3" fmla="*/ 0 w 323761"/>
                    <a:gd name="connsiteY3" fmla="*/ 158155 h 260566"/>
                    <a:gd name="connsiteX4" fmla="*/ 78504 w 323761"/>
                    <a:gd name="connsiteY4" fmla="*/ 0 h 260566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8857"/>
                    <a:gd name="connsiteX1" fmla="*/ 319868 w 323761"/>
                    <a:gd name="connsiteY1" fmla="*/ 112410 h 258857"/>
                    <a:gd name="connsiteX2" fmla="*/ 246023 w 323761"/>
                    <a:gd name="connsiteY2" fmla="*/ 258857 h 258857"/>
                    <a:gd name="connsiteX3" fmla="*/ 0 w 323761"/>
                    <a:gd name="connsiteY3" fmla="*/ 156446 h 258857"/>
                    <a:gd name="connsiteX4" fmla="*/ 78504 w 323761"/>
                    <a:gd name="connsiteY4" fmla="*/ 0 h 258857"/>
                    <a:gd name="connsiteX0" fmla="*/ 78504 w 323761"/>
                    <a:gd name="connsiteY0" fmla="*/ 0 h 257148"/>
                    <a:gd name="connsiteX1" fmla="*/ 319868 w 323761"/>
                    <a:gd name="connsiteY1" fmla="*/ 110701 h 257148"/>
                    <a:gd name="connsiteX2" fmla="*/ 246023 w 323761"/>
                    <a:gd name="connsiteY2" fmla="*/ 257148 h 257148"/>
                    <a:gd name="connsiteX3" fmla="*/ 0 w 323761"/>
                    <a:gd name="connsiteY3" fmla="*/ 154737 h 257148"/>
                    <a:gd name="connsiteX4" fmla="*/ 78504 w 323761"/>
                    <a:gd name="connsiteY4" fmla="*/ 0 h 257148"/>
                    <a:gd name="connsiteX0" fmla="*/ 78504 w 323761"/>
                    <a:gd name="connsiteY0" fmla="*/ 0 h 257148"/>
                    <a:gd name="connsiteX1" fmla="*/ 319868 w 323761"/>
                    <a:gd name="connsiteY1" fmla="*/ 110701 h 257148"/>
                    <a:gd name="connsiteX2" fmla="*/ 246023 w 323761"/>
                    <a:gd name="connsiteY2" fmla="*/ 257148 h 257148"/>
                    <a:gd name="connsiteX3" fmla="*/ 0 w 323761"/>
                    <a:gd name="connsiteY3" fmla="*/ 154737 h 257148"/>
                    <a:gd name="connsiteX4" fmla="*/ 78504 w 323761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  <a:gd name="connsiteX0" fmla="*/ 82189 w 327446"/>
                    <a:gd name="connsiteY0" fmla="*/ 0 h 257148"/>
                    <a:gd name="connsiteX1" fmla="*/ 323553 w 327446"/>
                    <a:gd name="connsiteY1" fmla="*/ 110701 h 257148"/>
                    <a:gd name="connsiteX2" fmla="*/ 249708 w 327446"/>
                    <a:gd name="connsiteY2" fmla="*/ 257148 h 257148"/>
                    <a:gd name="connsiteX3" fmla="*/ 0 w 327446"/>
                    <a:gd name="connsiteY3" fmla="*/ 151318 h 257148"/>
                    <a:gd name="connsiteX4" fmla="*/ 82189 w 327446"/>
                    <a:gd name="connsiteY4" fmla="*/ 0 h 257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446" h="257148">
                      <a:moveTo>
                        <a:pt x="82189" y="0"/>
                      </a:moveTo>
                      <a:cubicBezTo>
                        <a:pt x="149658" y="30436"/>
                        <a:pt x="260847" y="78951"/>
                        <a:pt x="323553" y="110701"/>
                      </a:cubicBezTo>
                      <a:cubicBezTo>
                        <a:pt x="340086" y="165391"/>
                        <a:pt x="301797" y="246903"/>
                        <a:pt x="249708" y="257148"/>
                      </a:cubicBezTo>
                      <a:lnTo>
                        <a:pt x="0" y="151318"/>
                      </a:lnTo>
                      <a:cubicBezTo>
                        <a:pt x="59038" y="130554"/>
                        <a:pt x="105578" y="55930"/>
                        <a:pt x="821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386" name="Straight Connector 385"/>
          <p:cNvCxnSpPr/>
          <p:nvPr/>
        </p:nvCxnSpPr>
        <p:spPr>
          <a:xfrm>
            <a:off x="4206007" y="1845586"/>
            <a:ext cx="2856412" cy="184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415975" y="2882333"/>
            <a:ext cx="2856412" cy="184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12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81000">
              <a:schemeClr val="accent2">
                <a:lumMod val="60000"/>
                <a:lumOff val="40000"/>
              </a:schemeClr>
            </a:gs>
            <a:gs pos="57000">
              <a:schemeClr val="accent2">
                <a:lumMod val="40000"/>
                <a:lumOff val="60000"/>
              </a:schemeClr>
            </a:gs>
            <a:gs pos="32000">
              <a:schemeClr val="accent2">
                <a:lumMod val="40000"/>
                <a:lumOff val="6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68000">
              <a:srgbClr val="F29F67"/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1: Create Project Idea and roles</a:t>
            </a:r>
          </a:p>
          <a:p>
            <a:r>
              <a:rPr lang="en-US" dirty="0"/>
              <a:t>Week 2 -4: Create the code for software and database </a:t>
            </a:r>
          </a:p>
          <a:p>
            <a:r>
              <a:rPr lang="en-US" dirty="0"/>
              <a:t>Week 5: Combine efforts and input</a:t>
            </a:r>
          </a:p>
          <a:p>
            <a:r>
              <a:rPr lang="en-US" dirty="0"/>
              <a:t>Week 6: Finalize the project</a:t>
            </a:r>
          </a:p>
          <a:p>
            <a:r>
              <a:rPr lang="en-US" dirty="0"/>
              <a:t>Week 7: Present the project</a:t>
            </a:r>
          </a:p>
        </p:txBody>
      </p:sp>
      <p:sp>
        <p:nvSpPr>
          <p:cNvPr id="5" name="Rectangle: Rounded Corners 72">
            <a:extLst>
              <a:ext uri="{FF2B5EF4-FFF2-40B4-BE49-F238E27FC236}">
                <a16:creationId xmlns:a16="http://schemas.microsoft.com/office/drawing/2014/main" id="{68EF204A-F56B-4C7D-8525-15191A4AC355}"/>
              </a:ext>
            </a:extLst>
          </p:cNvPr>
          <p:cNvSpPr/>
          <p:nvPr/>
        </p:nvSpPr>
        <p:spPr>
          <a:xfrm>
            <a:off x="189274" y="230190"/>
            <a:ext cx="597041" cy="551054"/>
          </a:xfrm>
          <a:prstGeom prst="roundRect">
            <a:avLst>
              <a:gd name="adj" fmla="val 3509"/>
            </a:avLst>
          </a:prstGeom>
          <a:solidFill>
            <a:srgbClr val="44546A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74">
            <a:extLst>
              <a:ext uri="{FF2B5EF4-FFF2-40B4-BE49-F238E27FC236}">
                <a16:creationId xmlns:a16="http://schemas.microsoft.com/office/drawing/2014/main" id="{02D6E05F-D3C9-4F1F-A93D-625903E0C450}"/>
              </a:ext>
            </a:extLst>
          </p:cNvPr>
          <p:cNvSpPr/>
          <p:nvPr/>
        </p:nvSpPr>
        <p:spPr>
          <a:xfrm>
            <a:off x="330129" y="230190"/>
            <a:ext cx="597041" cy="553355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5" descr="Head with gears">
            <a:extLst>
              <a:ext uri="{FF2B5EF4-FFF2-40B4-BE49-F238E27FC236}">
                <a16:creationId xmlns:a16="http://schemas.microsoft.com/office/drawing/2014/main" id="{A1263843-7280-4681-BC34-E03DCFA959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458373" y="337884"/>
            <a:ext cx="340552" cy="3405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1576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accent2">
                <a:lumMod val="60000"/>
                <a:lumOff val="40000"/>
              </a:schemeClr>
            </a:gs>
            <a:gs pos="0">
              <a:schemeClr val="accent2">
                <a:lumMod val="40000"/>
                <a:lumOff val="60000"/>
              </a:schemeClr>
            </a:gs>
            <a:gs pos="81000">
              <a:schemeClr val="accent2">
                <a:lumMod val="60000"/>
                <a:lumOff val="40000"/>
              </a:schemeClr>
            </a:gs>
            <a:gs pos="57000">
              <a:schemeClr val="accent2">
                <a:lumMod val="40000"/>
                <a:lumOff val="60000"/>
              </a:schemeClr>
            </a:gs>
            <a:gs pos="32000">
              <a:schemeClr val="accent2">
                <a:lumMod val="40000"/>
                <a:lumOff val="60000"/>
              </a:schemeClr>
            </a:gs>
            <a:gs pos="44000">
              <a:schemeClr val="accent2">
                <a:lumMod val="60000"/>
                <a:lumOff val="40000"/>
              </a:schemeClr>
            </a:gs>
            <a:gs pos="68000">
              <a:srgbClr val="F29F67"/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Code Development Progress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Created variables to hold data such as brand, type, color, license plate number, price, and quantity</a:t>
            </a:r>
            <a:r>
              <a:rPr lang="en-US" dirty="0" smtClean="0"/>
              <a:t>.</a:t>
            </a:r>
          </a:p>
          <a:p>
            <a:r>
              <a:rPr lang="en-US" dirty="0"/>
              <a:t>Set these variables to read and receive data from a text </a:t>
            </a:r>
            <a:r>
              <a:rPr lang="en-US" dirty="0" smtClean="0"/>
              <a:t>file</a:t>
            </a:r>
          </a:p>
          <a:p>
            <a:r>
              <a:rPr lang="en-US" dirty="0"/>
              <a:t>Created a console menu to accept user input and run calculations on </a:t>
            </a:r>
            <a:r>
              <a:rPr lang="en-US" dirty="0" smtClean="0"/>
              <a:t>data</a:t>
            </a:r>
          </a:p>
          <a:p>
            <a:r>
              <a:rPr lang="en-US" dirty="0"/>
              <a:t>The menu will have many functions such as search for a specific quality(brand, color, etc.), find the total inventory of cars on hand, and estimate the most popular vehicles for purchase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Graphic 10" descr="Research">
            <a:extLst>
              <a:ext uri="{FF2B5EF4-FFF2-40B4-BE49-F238E27FC236}">
                <a16:creationId xmlns:a16="http://schemas.microsoft.com/office/drawing/2014/main" id="{2283E8AC-98E7-4925-9F30-93ED18D74E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3687" y="169055"/>
            <a:ext cx="484767" cy="392142"/>
          </a:xfrm>
          <a:prstGeom prst="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716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chemeClr val="accent2">
                <a:lumMod val="60000"/>
                <a:lumOff val="40000"/>
              </a:schemeClr>
            </a:gs>
            <a:gs pos="0">
              <a:schemeClr val="bg1"/>
            </a:gs>
            <a:gs pos="81000">
              <a:schemeClr val="accent2">
                <a:lumMod val="60000"/>
                <a:lumOff val="40000"/>
              </a:schemeClr>
            </a:gs>
            <a:gs pos="57000">
              <a:schemeClr val="accent2">
                <a:lumMod val="40000"/>
                <a:lumOff val="60000"/>
              </a:schemeClr>
            </a:gs>
            <a:gs pos="32000">
              <a:schemeClr val="accent2">
                <a:lumMod val="40000"/>
                <a:lumOff val="60000"/>
              </a:schemeClr>
            </a:gs>
            <a:gs pos="44000">
              <a:schemeClr val="accent2">
                <a:lumMod val="20000"/>
                <a:lumOff val="80000"/>
              </a:schemeClr>
            </a:gs>
            <a:gs pos="68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231B-72E3-454C-A865-8CF4138F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u="sng" dirty="0"/>
              <a:t>Problems/Obstacles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67BF-0208-4448-8B56-876F36D60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Working in a team over zoom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Unaware of what type of program to build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Different levels of experience and skills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B50535-93BE-4C48-B84A-D11CA2BA4155}"/>
              </a:ext>
            </a:extLst>
          </p:cNvPr>
          <p:cNvSpPr/>
          <p:nvPr/>
        </p:nvSpPr>
        <p:spPr>
          <a:xfrm>
            <a:off x="393758" y="365126"/>
            <a:ext cx="469784" cy="469784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1" descr="Bullseye">
            <a:extLst>
              <a:ext uri="{FF2B5EF4-FFF2-40B4-BE49-F238E27FC236}">
                <a16:creationId xmlns:a16="http://schemas.microsoft.com/office/drawing/2014/main" id="{650FE3D7-C6A7-4ED2-BD8C-7599DB91814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48650" y="420018"/>
            <a:ext cx="360000" cy="3600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197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2">
                <a:lumMod val="40000"/>
                <a:lumOff val="60000"/>
              </a:schemeClr>
            </a:gs>
            <a:gs pos="0">
              <a:schemeClr val="bg1"/>
            </a:gs>
            <a:gs pos="74000">
              <a:schemeClr val="accent2">
                <a:lumMod val="40000"/>
                <a:lumOff val="60000"/>
              </a:schemeClr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F911-504F-48EE-B84B-A442EC57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Team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CA12-B860-4712-B411-B073E24C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Work together to finish a professional product</a:t>
            </a:r>
          </a:p>
          <a:p>
            <a:r>
              <a:rPr lang="en-US" dirty="0"/>
              <a:t>In these next weeks, help one another to build new skills and knowledge in Team Projects</a:t>
            </a:r>
          </a:p>
          <a:p>
            <a:r>
              <a:rPr lang="en-US" dirty="0"/>
              <a:t>Understand how it feels to work together as a team.</a:t>
            </a:r>
          </a:p>
          <a:p>
            <a:r>
              <a:rPr lang="en-US" dirty="0"/>
              <a:t>Find new ways to contribute</a:t>
            </a:r>
          </a:p>
        </p:txBody>
      </p:sp>
      <p:sp>
        <p:nvSpPr>
          <p:cNvPr id="5" name="Rectangle: Rounded Corners 56">
            <a:extLst>
              <a:ext uri="{FF2B5EF4-FFF2-40B4-BE49-F238E27FC236}">
                <a16:creationId xmlns:a16="http://schemas.microsoft.com/office/drawing/2014/main" id="{6FC23375-B9EA-4190-9214-F7E8798997D8}"/>
              </a:ext>
            </a:extLst>
          </p:cNvPr>
          <p:cNvSpPr/>
          <p:nvPr/>
        </p:nvSpPr>
        <p:spPr>
          <a:xfrm>
            <a:off x="241294" y="230189"/>
            <a:ext cx="597041" cy="553355"/>
          </a:xfrm>
          <a:prstGeom prst="roundRect">
            <a:avLst>
              <a:gd name="adj" fmla="val 3509"/>
            </a:avLst>
          </a:prstGeom>
          <a:solidFill>
            <a:srgbClr val="FF8E3B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8">
            <a:extLst>
              <a:ext uri="{FF2B5EF4-FFF2-40B4-BE49-F238E27FC236}">
                <a16:creationId xmlns:a16="http://schemas.microsoft.com/office/drawing/2014/main" id="{3FD59475-7F47-47BD-A8AD-AFC9F5FB4D88}"/>
              </a:ext>
            </a:extLst>
          </p:cNvPr>
          <p:cNvSpPr/>
          <p:nvPr/>
        </p:nvSpPr>
        <p:spPr>
          <a:xfrm>
            <a:off x="330129" y="230190"/>
            <a:ext cx="597041" cy="553355"/>
          </a:xfrm>
          <a:prstGeom prst="roundRect">
            <a:avLst>
              <a:gd name="adj" fmla="val 35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29" descr="Handshake">
            <a:extLst>
              <a:ext uri="{FF2B5EF4-FFF2-40B4-BE49-F238E27FC236}">
                <a16:creationId xmlns:a16="http://schemas.microsoft.com/office/drawing/2014/main" id="{AFF2A6F8-8D05-4F3E-8179-4E54B7BD720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418965" y="230190"/>
            <a:ext cx="419370" cy="419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50928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C2B5FB86C93419566D2F98909E8C0" ma:contentTypeVersion="12" ma:contentTypeDescription="Create a new document." ma:contentTypeScope="" ma:versionID="b4df80ee6c32625bc6214772c1bf0dc4">
  <xsd:schema xmlns:xsd="http://www.w3.org/2001/XMLSchema" xmlns:xs="http://www.w3.org/2001/XMLSchema" xmlns:p="http://schemas.microsoft.com/office/2006/metadata/properties" xmlns:ns2="f3dab76d-50df-4403-b46b-d5b7019e9c9b" xmlns:ns3="51f73fed-69dc-4d16-a81f-3a15e2cef5ec" targetNamespace="http://schemas.microsoft.com/office/2006/metadata/properties" ma:root="true" ma:fieldsID="bb7bf1c1af390e9cc37d6412c876ebcb" ns2:_="" ns3:_="">
    <xsd:import namespace="f3dab76d-50df-4403-b46b-d5b7019e9c9b"/>
    <xsd:import namespace="51f73fed-69dc-4d16-a81f-3a15e2cef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ab76d-50df-4403-b46b-d5b7019e9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73fed-69dc-4d16-a81f-3a15e2cef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877EA7-9909-4F25-A694-10E26B4935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415553-F7EB-494D-8E6F-3EDBDB7886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ab76d-50df-4403-b46b-d5b7019e9c9b"/>
    <ds:schemaRef ds:uri="51f73fed-69dc-4d16-a81f-3a15e2cef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3266CB-AAAB-47A1-A3B3-D89E89E1B52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1f73fed-69dc-4d16-a81f-3a15e2cef5ec"/>
    <ds:schemaRef ds:uri="http://purl.org/dc/elements/1.1/"/>
    <ds:schemaRef ds:uri="http://schemas.microsoft.com/office/2006/metadata/properties"/>
    <ds:schemaRef ds:uri="f3dab76d-50df-4403-b46b-d5b7019e9c9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3061</TotalTime>
  <Words>671</Words>
  <Application>Microsoft Office PowerPoint</Application>
  <PresentationFormat>On-screen Show (4:3)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Dynasty Cars- Virtual Showroom </vt:lpstr>
      <vt:lpstr>PowerPoint Presentation</vt:lpstr>
      <vt:lpstr>PowerPoint Presentation</vt:lpstr>
      <vt:lpstr>Statement of Work</vt:lpstr>
      <vt:lpstr>PowerPoint Presentation</vt:lpstr>
      <vt:lpstr>Timetable:</vt:lpstr>
      <vt:lpstr>Code Development Progress</vt:lpstr>
      <vt:lpstr> Problems/Obstacles</vt:lpstr>
      <vt:lpstr>Team Goals</vt:lpstr>
      <vt:lpstr>Future Expectations</vt:lpstr>
      <vt:lpstr>Conclusion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Radha</dc:creator>
  <cp:lastModifiedBy>Heather Ryan</cp:lastModifiedBy>
  <cp:revision>94</cp:revision>
  <dcterms:created xsi:type="dcterms:W3CDTF">2020-01-24T14:24:23Z</dcterms:created>
  <dcterms:modified xsi:type="dcterms:W3CDTF">2020-06-13T03:11:32Z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0x0101001FBC2B5FB86C93419566D2F98909E8C0</vt:lpwstr>
  </property>
</Properties>
</file>