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6" r:id="rId6"/>
    <p:sldId id="301" r:id="rId7"/>
    <p:sldId id="302" r:id="rId8"/>
    <p:sldId id="303" r:id="rId9"/>
    <p:sldId id="298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F0F7F-07EE-405B-9E00-4AEC5B7ACA91}" v="1507" dt="2020-06-25T19:57:39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10" autoAdjust="0"/>
  </p:normalViewPr>
  <p:slideViewPr>
    <p:cSldViewPr snapToGrid="0" showGuides="1">
      <p:cViewPr varScale="1">
        <p:scale>
          <a:sx n="88" d="100"/>
          <a:sy n="88" d="100"/>
        </p:scale>
        <p:origin x="45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Dynasty Cars Inventory Management System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CPT-200</a:t>
            </a:r>
          </a:p>
        </p:txBody>
      </p:sp>
      <p:pic>
        <p:nvPicPr>
          <p:cNvPr id="1026" name="Picture 2" descr="Phase Two of Swaps Clearing for Dodd-Frank is Only Weeks Away ...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4" r="25254"/>
          <a:stretch>
            <a:fillRect/>
          </a:stretch>
        </p:blipFill>
        <p:spPr bwMode="auto">
          <a:xfrm>
            <a:off x="1" y="0"/>
            <a:ext cx="69056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Document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really important words here </a:t>
            </a:r>
          </a:p>
          <a:p>
            <a:r>
              <a:rPr lang="en-US" dirty="0"/>
              <a:t>Even more important words</a:t>
            </a:r>
          </a:p>
          <a:p>
            <a:r>
              <a:rPr lang="en-US" dirty="0"/>
              <a:t>You get the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47"/>
            <a:ext cx="625939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Guests will be able to login and search without entering any data while Admins will need to submit their username and password.</a:t>
            </a:r>
            <a:endParaRPr lang="en-US" dirty="0">
              <a:cs typeface="Calibri 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guest search function will allow them to add up to six characteristics they are looking for.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This page will display data based upon what was entered on the search page. It will pull from our data base and present cars that match specifications.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 admin login will present the user with  more options such as Display Total Inventory.</a:t>
            </a:r>
            <a:endParaRPr lang="en-US" dirty="0"/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ABD1A5-5473-49EC-B501-23AB9B1683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786" r="9786"/>
          <a:stretch/>
        </p:blipFill>
        <p:spPr>
          <a:xfrm>
            <a:off x="746203" y="1628388"/>
            <a:ext cx="2023635" cy="1620024"/>
          </a:xfrm>
        </p:spPr>
      </p:pic>
      <p:pic>
        <p:nvPicPr>
          <p:cNvPr id="23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0159A-B3B2-4249-BC1A-8232027AF5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9786" r="9786"/>
          <a:stretch/>
        </p:blipFill>
        <p:spPr>
          <a:xfrm>
            <a:off x="6577255" y="1628388"/>
            <a:ext cx="2023636" cy="1620024"/>
          </a:xfrm>
        </p:spPr>
      </p:pic>
      <p:pic>
        <p:nvPicPr>
          <p:cNvPr id="22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C50AAA-4FEC-4C69-B40F-7DD03CE8385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9786" r="9786"/>
          <a:stretch/>
        </p:blipFill>
        <p:spPr>
          <a:xfrm>
            <a:off x="3662544" y="4068085"/>
            <a:ext cx="2023636" cy="1629317"/>
          </a:xfrm>
        </p:spPr>
      </p:pic>
      <p:pic>
        <p:nvPicPr>
          <p:cNvPr id="26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2E8F54-C9B1-4A31-B7C3-47CE685702A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9830" r="9830"/>
          <a:stretch/>
        </p:blipFill>
        <p:spPr>
          <a:xfrm>
            <a:off x="9491967" y="4068086"/>
            <a:ext cx="2023636" cy="1629317"/>
          </a:xfrm>
        </p:spPr>
      </p:pic>
    </p:spTree>
    <p:extLst>
      <p:ext uri="{BB962C8B-B14F-4D97-AF65-F5344CB8AC3E}">
        <p14:creationId xmlns:p14="http://schemas.microsoft.com/office/powerpoint/2010/main" val="16089821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Draft of GUI (cont’d)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This will allow an admin to browse the entire database via a scrolling menu once we have the database interacting with the program.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Being an admin will give you an extra option in the search page which allows you to view the search history of all users.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 Light"/>
              </a:rPr>
              <a:t>The User Search History page will display all past searchs in order of latest to </a:t>
            </a:r>
            <a:r>
              <a:rPr lang="en-US">
                <a:cs typeface="Calibri Light"/>
              </a:rPr>
              <a:t>earliest.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Overall, the admins will have multiple abilites that allow them to gather more advanced data on what </a:t>
            </a:r>
            <a:r>
              <a:rPr lang="en-US"/>
              <a:t>customers want.</a:t>
            </a:r>
            <a:endParaRPr lang="en-US">
              <a:cs typeface="Calibri Light"/>
            </a:endParaRPr>
          </a:p>
        </p:txBody>
      </p:sp>
      <p:pic>
        <p:nvPicPr>
          <p:cNvPr id="13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2913CC-83BD-491C-BD90-C3193AE3B8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9786" r="9786"/>
          <a:stretch/>
        </p:blipFill>
        <p:spPr>
          <a:xfrm>
            <a:off x="3653252" y="4030916"/>
            <a:ext cx="2042221" cy="1703658"/>
          </a:xfrm>
        </p:spPr>
      </p:pic>
      <p:pic>
        <p:nvPicPr>
          <p:cNvPr id="12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4197DD-83D2-43B4-AAA8-A0CFB6B1CF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9563" r="9563"/>
          <a:stretch/>
        </p:blipFill>
        <p:spPr>
          <a:xfrm>
            <a:off x="736910" y="1674851"/>
            <a:ext cx="2042221" cy="1694365"/>
          </a:xfrm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60F190-59A2-442C-9195-874AD51AF02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9742" r="9742"/>
          <a:stretch/>
        </p:blipFill>
        <p:spPr>
          <a:xfrm>
            <a:off x="6571343" y="1670627"/>
            <a:ext cx="2044122" cy="1700068"/>
          </a:xfrm>
        </p:spPr>
      </p:pic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8A20E567-3825-4B36-8F45-279AD735B58B}"/>
              </a:ext>
            </a:extLst>
          </p:cNvPr>
          <p:cNvSpPr txBox="1">
            <a:spLocks/>
          </p:cNvSpPr>
          <p:nvPr/>
        </p:nvSpPr>
        <p:spPr>
          <a:xfrm>
            <a:off x="9333001" y="3953418"/>
            <a:ext cx="2336800" cy="1854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 Light"/>
              </a:rPr>
              <a:t>Guest will be able to </a:t>
            </a:r>
            <a:r>
              <a:rPr lang="en-US">
                <a:cs typeface="Calibri Light"/>
              </a:rPr>
              <a:t>search for the car lot without the hassle of having to create a login and password. 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78320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it's built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B5C1D6-8CA6-4F0C-BABC-8B3C07FBBE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08" b="308"/>
          <a:stretch/>
        </p:blipFill>
        <p:spPr/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Tools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Swing</a:t>
            </a:r>
            <a:endParaRPr lang="en-US">
              <a:cs typeface="Calibri Light"/>
            </a:endParaRPr>
          </a:p>
          <a:p>
            <a:r>
              <a:rPr lang="en-US" dirty="0">
                <a:cs typeface="Calibri Light"/>
              </a:rPr>
              <a:t>SWT</a:t>
            </a:r>
          </a:p>
          <a:p>
            <a:r>
              <a:rPr lang="en-US" dirty="0">
                <a:cs typeface="Calibri Light"/>
              </a:rPr>
              <a:t>Window Builder</a:t>
            </a:r>
          </a:p>
          <a:p>
            <a:r>
              <a:rPr lang="en-US" dirty="0">
                <a:cs typeface="Calibri Light"/>
              </a:rPr>
              <a:t>Absolute layout, </a:t>
            </a:r>
            <a:r>
              <a:rPr lang="en-US" dirty="0" err="1">
                <a:cs typeface="Calibri Light"/>
              </a:rPr>
              <a:t>JLabel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JTextfield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JPasswordfield</a:t>
            </a:r>
            <a:r>
              <a:rPr lang="en-US" dirty="0">
                <a:cs typeface="Calibri Light"/>
              </a:rPr>
              <a:t>, </a:t>
            </a:r>
            <a:r>
              <a:rPr lang="en-US" dirty="0" err="1">
                <a:cs typeface="Calibri Light"/>
              </a:rPr>
              <a:t>Jbutton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Performance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Uses "</a:t>
            </a:r>
            <a:r>
              <a:rPr lang="en-US" dirty="0" err="1">
                <a:cs typeface="Calibri Light"/>
              </a:rPr>
              <a:t>JFrames</a:t>
            </a:r>
            <a:r>
              <a:rPr lang="en-US" dirty="0">
                <a:cs typeface="Calibri Light"/>
              </a:rPr>
              <a:t>" for each popup and window</a:t>
            </a:r>
          </a:p>
          <a:p>
            <a:r>
              <a:rPr lang="en-US" dirty="0">
                <a:cs typeface="Calibri Light"/>
              </a:rPr>
              <a:t>Allows utilization of commands like .</a:t>
            </a:r>
            <a:r>
              <a:rPr lang="en-US" dirty="0" err="1">
                <a:cs typeface="Calibri Light"/>
              </a:rPr>
              <a:t>setVisible</a:t>
            </a:r>
            <a:r>
              <a:rPr lang="en-US" dirty="0">
                <a:cs typeface="Calibri Light"/>
              </a:rPr>
              <a:t> and dispose(); to go traverse the program</a:t>
            </a:r>
          </a:p>
          <a:p>
            <a:r>
              <a:rPr lang="en-US" dirty="0">
                <a:cs typeface="Calibri Light"/>
              </a:rPr>
              <a:t>Using these commands saves resources by destroying any frames that are not currently being used</a:t>
            </a:r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95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8D53E665-9B7D-413E-815E-AF0082AFF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741" b="8742"/>
          <a:stretch/>
        </p:blipFill>
        <p:spPr>
          <a:xfrm>
            <a:off x="9301294" y="1761485"/>
            <a:ext cx="2494721" cy="2226366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2B0CB1D-E6FE-4346-B4DC-C1AC8F0F5C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Leo Parker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GUI setup and coding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Heather Ryan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Manage GitHub, PPT presentation, final submittal of all documentation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Jason </a:t>
            </a:r>
            <a:r>
              <a:rPr lang="en-US" dirty="0" err="1"/>
              <a:t>Murley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Put something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372C0BC-293C-400A-8073-0246B833FC7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Amanda Fritz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UML Diagram, Database Cleanup, and Coding</a:t>
            </a:r>
          </a:p>
        </p:txBody>
      </p:sp>
      <p:pic>
        <p:nvPicPr>
          <p:cNvPr id="25" name="Picture Placeholder 24" descr="A person giving pose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725" y="1762125"/>
            <a:ext cx="2495550" cy="2225675"/>
          </a:xfrm>
          <a:prstGeom prst="rect">
            <a:avLst/>
          </a:prstGeom>
        </p:spPr>
      </p:pic>
      <p:pic>
        <p:nvPicPr>
          <p:cNvPr id="27" name="Picture Placeholder 26" descr="Male ">
            <a:extLst>
              <a:ext uri="{FF2B5EF4-FFF2-40B4-BE49-F238E27FC236}">
                <a16:creationId xmlns:a16="http://schemas.microsoft.com/office/drawing/2014/main" id="{F5B38C71-905C-4A1A-97EF-31546F4BF60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6350" y="1762125"/>
            <a:ext cx="2495550" cy="2225675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5" r="12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2E51-D53F-4CA2-8BF0-E130B326D5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35088"/>
            <a:ext cx="4448175" cy="1520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" b="0" dirty="0">
                <a:solidFill>
                  <a:schemeClr val="bg1">
                    <a:lumMod val="95000"/>
                  </a:schemeClr>
                </a:solidFill>
              </a:rPr>
              <a:t>Slide 27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6" b="6026"/>
          <a:stretch>
            <a:fillRect/>
          </a:stretch>
        </p:blipFill>
        <p:spPr>
          <a:xfrm>
            <a:off x="283504" y="225514"/>
            <a:ext cx="11520488" cy="6300788"/>
          </a:xfr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134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Dynasty Cars Inventory Management System</vt:lpstr>
      <vt:lpstr>System Design Document</vt:lpstr>
      <vt:lpstr>First Draft of GUI</vt:lpstr>
      <vt:lpstr>First Draft of GUI (cont’d)</vt:lpstr>
      <vt:lpstr>How it's built</vt:lpstr>
      <vt:lpstr>Roles and Responsibilities</vt:lpstr>
      <vt:lpstr>Slide 27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Dynasty Cars Inventory Management System</dc:title>
  <dc:creator/>
  <cp:lastModifiedBy/>
  <cp:revision>258</cp:revision>
  <dcterms:created xsi:type="dcterms:W3CDTF">2020-06-18T00:23:22Z</dcterms:created>
  <dcterms:modified xsi:type="dcterms:W3CDTF">2020-06-25T19:57:43Z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