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6" r:id="rId6"/>
    <p:sldId id="304" r:id="rId7"/>
    <p:sldId id="298" r:id="rId8"/>
    <p:sldId id="305" r:id="rId9"/>
    <p:sldId id="301" r:id="rId10"/>
    <p:sldId id="302" r:id="rId11"/>
    <p:sldId id="303" r:id="rId12"/>
    <p:sldId id="307" r:id="rId13"/>
    <p:sldId id="308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F0F7F-07EE-405B-9E00-4AEC5B7ACA91}" v="1507" dt="2020-06-25T19:57:39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Dynasty Cars Inventory Management System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CPT-200</a:t>
            </a:r>
          </a:p>
        </p:txBody>
      </p:sp>
      <p:pic>
        <p:nvPicPr>
          <p:cNvPr id="1026" name="Picture 2" descr="Phase Two of Swaps Clearing for Dodd-Frank is Only Weeks Away ...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4" r="25254"/>
          <a:stretch>
            <a:fillRect/>
          </a:stretch>
        </p:blipFill>
        <p:spPr bwMode="auto">
          <a:xfrm>
            <a:off x="1" y="0"/>
            <a:ext cx="690562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F58F4-1C4A-4DE8-BB12-52641FD90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621" y="1788468"/>
            <a:ext cx="4416424" cy="999328"/>
          </a:xfrm>
        </p:spPr>
        <p:txBody>
          <a:bodyPr anchor="b">
            <a:normAutofit/>
          </a:bodyPr>
          <a:lstStyle/>
          <a:p>
            <a:r>
              <a:rPr lang="en-US" dirty="0"/>
              <a:t>Data Base: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0EAC5-66D1-4796-8CCD-19FAA518C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00" y="3102772"/>
            <a:ext cx="4416424" cy="275649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Microsoft Excel: Import Car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Broken up into Make,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Model, Year, Type, Color, Cylinders, Transmission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Referenced: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dirty="0"/>
              <a:t> </a:t>
            </a:r>
            <a:r>
              <a:rPr lang="en-US" dirty="0" err="1"/>
              <a:t>Teoalida</a:t>
            </a:r>
            <a:r>
              <a:rPr lang="en-US" dirty="0"/>
              <a:t> - cardatabase.teoalida.com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99CA9-94FA-42D4-A554-624278D5F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" t="26241" r="50689" b="13474"/>
          <a:stretch/>
        </p:blipFill>
        <p:spPr>
          <a:xfrm>
            <a:off x="4716045" y="943585"/>
            <a:ext cx="6771660" cy="5031087"/>
          </a:xfrm>
          <a:prstGeom prst="rect">
            <a:avLst/>
          </a:prstGeom>
          <a:ln w="228600" cap="sq" cmpd="thickThin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50945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518453-7964-4B09-B57F-E1D2B3A12F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386" y="326204"/>
            <a:ext cx="4910400" cy="7112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Hardware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6AD661-EC5E-48AB-B216-7E4CD1FE91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30906" y="326204"/>
            <a:ext cx="4908708" cy="711200"/>
          </a:xfrm>
          <a:ln w="57150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A4782-92F1-470E-AF70-BFBD2DC7F20E}"/>
              </a:ext>
            </a:extLst>
          </p:cNvPr>
          <p:cNvSpPr txBox="1"/>
          <p:nvPr/>
        </p:nvSpPr>
        <p:spPr>
          <a:xfrm>
            <a:off x="748861" y="1453483"/>
            <a:ext cx="34920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Dell PowerEdge T30: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server for multiple users to access database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(Employees)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4 TB SAN Storage Devices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storage for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Dell P3000 Workstations: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Single user access (customers)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4A6C6-C7D3-4C36-869E-1600D5B8D72B}"/>
              </a:ext>
            </a:extLst>
          </p:cNvPr>
          <p:cNvSpPr txBox="1"/>
          <p:nvPr/>
        </p:nvSpPr>
        <p:spPr>
          <a:xfrm>
            <a:off x="7446582" y="1453483"/>
            <a:ext cx="41410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Eclipse: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create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Java: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code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Swing: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produce GUI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GitHub: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share project progress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Microsoft Office: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</a:t>
            </a:r>
            <a:r>
              <a:rPr lang="en-US" sz="2400" dirty="0" err="1">
                <a:solidFill>
                  <a:schemeClr val="bg1"/>
                </a:solidFill>
              </a:rPr>
              <a:t>powerpoint</a:t>
            </a:r>
            <a:r>
              <a:rPr lang="en-US" sz="2400" dirty="0">
                <a:solidFill>
                  <a:schemeClr val="bg1"/>
                </a:solidFill>
              </a:rPr>
              <a:t> presentation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	database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8095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2" b="10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95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</a:t>
            </a:r>
            <a:r>
              <a:rPr lang="en-US" dirty="0" smtClean="0"/>
              <a:t>Document- The What and Why?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Current Tracking system used by Dynasty Cars</a:t>
            </a:r>
          </a:p>
          <a:p>
            <a:r>
              <a:rPr lang="en-US" dirty="0" smtClean="0"/>
              <a:t>Improve </a:t>
            </a:r>
            <a:r>
              <a:rPr lang="en-US" dirty="0"/>
              <a:t>capabilities in inventory management, tracking, and reporting.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747"/>
            <a:ext cx="625939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Document (cont’d)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System Overview</a:t>
            </a:r>
          </a:p>
          <a:p>
            <a:r>
              <a:rPr lang="en-US" dirty="0" smtClean="0"/>
              <a:t>The features added will allow </a:t>
            </a:r>
            <a:r>
              <a:rPr lang="en-US" dirty="0"/>
              <a:t>Dynasty Cars </a:t>
            </a:r>
            <a:r>
              <a:rPr lang="en-US" dirty="0" smtClean="0"/>
              <a:t>to </a:t>
            </a:r>
            <a:r>
              <a:rPr lang="en-US" dirty="0"/>
              <a:t>quantitatively track the most popular searches, and in turn stock the lot for the future appropriately. </a:t>
            </a:r>
          </a:p>
          <a:p>
            <a:r>
              <a:rPr lang="en-US" dirty="0" smtClean="0"/>
              <a:t>Per customer feedback online-</a:t>
            </a:r>
            <a:r>
              <a:rPr lang="en-US" dirty="0"/>
              <a:t>navigate the car lot before approached by </a:t>
            </a:r>
            <a:r>
              <a:rPr lang="en-US" dirty="0" smtClean="0"/>
              <a:t>salesperson. </a:t>
            </a:r>
          </a:p>
          <a:p>
            <a:r>
              <a:rPr lang="en-US" dirty="0"/>
              <a:t>This will allow the customer breathing room on the lot to find what they need without salesperson.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u="sng" dirty="0" smtClean="0"/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 smtClean="0"/>
              <a:t>Database Design</a:t>
            </a:r>
          </a:p>
          <a:p>
            <a:r>
              <a:rPr lang="en-US" dirty="0"/>
              <a:t>The IMS tool will incorporate existing inventory data in the archived database into a new database with additional capabilities such as searchable and sortable fields and various enhanced reporting functions.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IMS database will also have the capability of importing and exporting data from/to MS Office Excel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37" name="Picture Placeholder 3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r="86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8689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</a:t>
            </a:r>
            <a:r>
              <a:rPr lang="en-US" dirty="0"/>
              <a:t>and Responsibilities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301294" y="1761485"/>
            <a:ext cx="2494721" cy="2226366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Leo Parker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smtClean="0"/>
              <a:t>setup, R &amp; D, </a:t>
            </a:r>
            <a:r>
              <a:rPr lang="en-US" dirty="0"/>
              <a:t>and coding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Heather Ryan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Manage GitHub, PPT presentation, </a:t>
            </a:r>
            <a:r>
              <a:rPr lang="en-US" dirty="0" smtClean="0"/>
              <a:t>Gantt Chart, final </a:t>
            </a:r>
            <a:r>
              <a:rPr lang="en-US" dirty="0"/>
              <a:t>submittal of all documentation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Jason </a:t>
            </a:r>
            <a:r>
              <a:rPr lang="en-US" dirty="0" err="1"/>
              <a:t>Murley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Abstract Car Class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Amanda Fritz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UML Diagram, Database Cleanup, and Coding</a:t>
            </a:r>
          </a:p>
        </p:txBody>
      </p:sp>
      <p:pic>
        <p:nvPicPr>
          <p:cNvPr id="25" name="Picture Placeholder 24" descr="A person giving pose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725" y="1762125"/>
            <a:ext cx="2495550" cy="2225675"/>
          </a:xfrm>
          <a:prstGeom prst="rect">
            <a:avLst/>
          </a:prstGeom>
        </p:spPr>
      </p:pic>
      <p:pic>
        <p:nvPicPr>
          <p:cNvPr id="27" name="Picture Placeholder 26" descr="Mal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6350" y="1762125"/>
            <a:ext cx="2495550" cy="2225675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5" r="12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Constraints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Schedule- </a:t>
            </a:r>
            <a:r>
              <a:rPr lang="en-US" dirty="0"/>
              <a:t>Due to the time constraint of 7 weeks to complete this project our team has run into conflicting schedules.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Software Compatibility- The IMS tool must be compatible with existing user software applications. Wrong Java </a:t>
            </a:r>
            <a:r>
              <a:rPr lang="en-US" dirty="0" smtClean="0"/>
              <a:t>JDK</a:t>
            </a:r>
          </a:p>
          <a:p>
            <a:endParaRPr lang="en-US" dirty="0"/>
          </a:p>
          <a:p>
            <a:r>
              <a:rPr lang="en-US" dirty="0"/>
              <a:t>Experience – CPT-200 team has limited experience, as our team only has entry-level experience in both project management and coding.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80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Draft of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91250" y="4068085"/>
            <a:ext cx="2336800" cy="18542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Guests will be able to login and search without entering any data while Admins will need to submit their username and password.</a:t>
            </a:r>
            <a:endParaRPr lang="en-US" dirty="0">
              <a:cs typeface="Calibri 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guest search function will allow them to add up to six characteristics they are looking for.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 Light"/>
              </a:rPr>
              <a:t>This page will display data based upon what was entered on the search page. It will pull from our data base and present cars that match specifications.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admin login will present the user with  more options such as Display Total Inventory.</a:t>
            </a:r>
            <a:endParaRPr lang="en-US" dirty="0"/>
          </a:p>
        </p:txBody>
      </p:sp>
      <p:pic>
        <p:nvPicPr>
          <p:cNvPr id="5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ABD1A5-5473-49EC-B501-23AB9B1683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786" r="9786"/>
          <a:stretch/>
        </p:blipFill>
        <p:spPr>
          <a:xfrm>
            <a:off x="746203" y="1628388"/>
            <a:ext cx="2023635" cy="1620024"/>
          </a:xfrm>
        </p:spPr>
      </p:pic>
      <p:pic>
        <p:nvPicPr>
          <p:cNvPr id="23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0159A-B3B2-4249-BC1A-8232027AF5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9786" r="9786"/>
          <a:stretch/>
        </p:blipFill>
        <p:spPr>
          <a:xfrm>
            <a:off x="6577255" y="1628388"/>
            <a:ext cx="2023636" cy="1620024"/>
          </a:xfrm>
        </p:spPr>
      </p:pic>
      <p:pic>
        <p:nvPicPr>
          <p:cNvPr id="22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C50AAA-4FEC-4C69-B40F-7DD03CE83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9786" r="9786"/>
          <a:stretch/>
        </p:blipFill>
        <p:spPr>
          <a:xfrm>
            <a:off x="3662544" y="4068085"/>
            <a:ext cx="2023636" cy="1629317"/>
          </a:xfrm>
        </p:spPr>
      </p:pic>
      <p:pic>
        <p:nvPicPr>
          <p:cNvPr id="26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2E8F54-C9B1-4A31-B7C3-47CE685702A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9830" r="9830"/>
          <a:stretch/>
        </p:blipFill>
        <p:spPr>
          <a:xfrm>
            <a:off x="9491967" y="4068086"/>
            <a:ext cx="2023636" cy="1629317"/>
          </a:xfrm>
        </p:spPr>
      </p:pic>
    </p:spTree>
    <p:extLst>
      <p:ext uri="{BB962C8B-B14F-4D97-AF65-F5344CB8AC3E}">
        <p14:creationId xmlns:p14="http://schemas.microsoft.com/office/powerpoint/2010/main" val="160898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Draft of GUI (cont’d)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 Light"/>
              </a:rPr>
              <a:t>This will allow an admin to browse the entire database via a scrolling menu once we have the database interacting with the program. 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Being an admin will give you an extra option in the search page which allows you to view the search history of all users.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 Light"/>
              </a:rPr>
              <a:t>The User Search History page will display all past searchs in order of latest to </a:t>
            </a:r>
            <a:r>
              <a:rPr lang="en-US">
                <a:cs typeface="Calibri Light"/>
              </a:rPr>
              <a:t>earliest.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Overall, the admins will have multiple abilites that allow them to gather more advanced data on what </a:t>
            </a:r>
            <a:r>
              <a:rPr lang="en-US"/>
              <a:t>customers want.</a:t>
            </a:r>
            <a:endParaRPr lang="en-US">
              <a:cs typeface="Calibri Light"/>
            </a:endParaRPr>
          </a:p>
        </p:txBody>
      </p:sp>
      <p:pic>
        <p:nvPicPr>
          <p:cNvPr id="13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2913CC-83BD-491C-BD90-C3193AE3B8D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9786" r="9786"/>
          <a:stretch/>
        </p:blipFill>
        <p:spPr>
          <a:xfrm>
            <a:off x="3653252" y="4030916"/>
            <a:ext cx="2042221" cy="1703658"/>
          </a:xfrm>
        </p:spPr>
      </p:pic>
      <p:pic>
        <p:nvPicPr>
          <p:cNvPr id="12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197DD-83D2-43B4-AAA8-A0CFB6B1CF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9563" r="9563"/>
          <a:stretch/>
        </p:blipFill>
        <p:spPr>
          <a:xfrm>
            <a:off x="736910" y="1674851"/>
            <a:ext cx="2042221" cy="1694365"/>
          </a:xfr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60F190-59A2-442C-9195-874AD51AF02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9742" r="9742"/>
          <a:stretch/>
        </p:blipFill>
        <p:spPr>
          <a:xfrm>
            <a:off x="6571343" y="1670627"/>
            <a:ext cx="2044122" cy="1700068"/>
          </a:xfr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8A20E567-3825-4B36-8F45-279AD735B58B}"/>
              </a:ext>
            </a:extLst>
          </p:cNvPr>
          <p:cNvSpPr txBox="1">
            <a:spLocks/>
          </p:cNvSpPr>
          <p:nvPr/>
        </p:nvSpPr>
        <p:spPr>
          <a:xfrm>
            <a:off x="9333001" y="3953418"/>
            <a:ext cx="2336800" cy="1854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 Light"/>
              </a:rPr>
              <a:t>Guest will be able to </a:t>
            </a:r>
            <a:r>
              <a:rPr lang="en-US">
                <a:cs typeface="Calibri Light"/>
              </a:rPr>
              <a:t>search for the car lot without the hassle of having to create a login and password. 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832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it's built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B5C1D6-8CA6-4F0C-BABC-8B3C07FBB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08" b="308"/>
          <a:stretch/>
        </p:blipFill>
        <p:spPr/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Tools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Swing</a:t>
            </a:r>
            <a:endParaRPr lang="en-US">
              <a:cs typeface="Calibri Light"/>
            </a:endParaRPr>
          </a:p>
          <a:p>
            <a:r>
              <a:rPr lang="en-US" dirty="0">
                <a:cs typeface="Calibri Light"/>
              </a:rPr>
              <a:t>SWT</a:t>
            </a:r>
          </a:p>
          <a:p>
            <a:r>
              <a:rPr lang="en-US" dirty="0">
                <a:cs typeface="Calibri Light"/>
              </a:rPr>
              <a:t>Window Builder</a:t>
            </a:r>
          </a:p>
          <a:p>
            <a:r>
              <a:rPr lang="en-US" dirty="0">
                <a:cs typeface="Calibri Light"/>
              </a:rPr>
              <a:t>Absolute layout, </a:t>
            </a:r>
            <a:r>
              <a:rPr lang="en-US" dirty="0" err="1">
                <a:cs typeface="Calibri Light"/>
              </a:rPr>
              <a:t>JLabel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JTextfield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JPasswordfield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Jbutton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Performance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Uses "</a:t>
            </a:r>
            <a:r>
              <a:rPr lang="en-US" dirty="0" err="1">
                <a:cs typeface="Calibri Light"/>
              </a:rPr>
              <a:t>JFrames</a:t>
            </a:r>
            <a:r>
              <a:rPr lang="en-US" dirty="0">
                <a:cs typeface="Calibri Light"/>
              </a:rPr>
              <a:t>" for each popup and window</a:t>
            </a:r>
          </a:p>
          <a:p>
            <a:r>
              <a:rPr lang="en-US" dirty="0">
                <a:cs typeface="Calibri Light"/>
              </a:rPr>
              <a:t>Allows utilization of commands like .</a:t>
            </a:r>
            <a:r>
              <a:rPr lang="en-US" dirty="0" err="1">
                <a:cs typeface="Calibri Light"/>
              </a:rPr>
              <a:t>setVisible</a:t>
            </a:r>
            <a:r>
              <a:rPr lang="en-US" dirty="0">
                <a:cs typeface="Calibri Light"/>
              </a:rPr>
              <a:t> and dispose(); to go traverse the program</a:t>
            </a:r>
          </a:p>
          <a:p>
            <a:r>
              <a:rPr lang="en-US" dirty="0">
                <a:cs typeface="Calibri Light"/>
              </a:rPr>
              <a:t>Using these commands saves resources by destroying any frames that are not currently being used</a:t>
            </a: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9553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35088"/>
            <a:ext cx="4448175" cy="1520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" b="6026"/>
          <a:stretch>
            <a:fillRect/>
          </a:stretch>
        </p:blipFill>
        <p:spPr>
          <a:xfrm>
            <a:off x="627717" y="1442951"/>
            <a:ext cx="10936565" cy="5118274"/>
          </a:xfrm>
          <a:prstGeom prst="rect">
            <a:avLst/>
          </a:prstGeom>
          <a:ln w="1905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4899F6-9C2E-41FC-86CF-32D2E32EB8FF}"/>
              </a:ext>
            </a:extLst>
          </p:cNvPr>
          <p:cNvSpPr txBox="1"/>
          <p:nvPr/>
        </p:nvSpPr>
        <p:spPr>
          <a:xfrm>
            <a:off x="2154766" y="221942"/>
            <a:ext cx="7495261" cy="830997"/>
          </a:xfrm>
          <a:prstGeom prst="rect">
            <a:avLst/>
          </a:prstGeom>
          <a:noFill/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81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60C99C-4D9A-4DAB-AA53-E488AEBCAE16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639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Dynasty Cars Inventory Management System</vt:lpstr>
      <vt:lpstr>System Design Document- The What and Why?</vt:lpstr>
      <vt:lpstr>System Design Document (cont’d)</vt:lpstr>
      <vt:lpstr>Roles and Responsibilities</vt:lpstr>
      <vt:lpstr>Design Constraints</vt:lpstr>
      <vt:lpstr>First Draft of GUI</vt:lpstr>
      <vt:lpstr>First Draft of GUI (cont’d)</vt:lpstr>
      <vt:lpstr>How it's built</vt:lpstr>
      <vt:lpstr>Slide 27</vt:lpstr>
      <vt:lpstr>Data Base: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Dynasty Cars Inventory Management System</dc:title>
  <dc:creator/>
  <cp:lastModifiedBy/>
  <cp:revision>258</cp:revision>
  <dcterms:created xsi:type="dcterms:W3CDTF">2020-06-18T00:23:22Z</dcterms:created>
  <dcterms:modified xsi:type="dcterms:W3CDTF">2020-06-26T02:53:46Z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