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4472C4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G" userId="f448cdc3df2529c0" providerId="LiveId" clId="{2A0A10F0-D435-4849-B5B2-2DEB38E2EE98}"/>
    <pc:docChg chg="modSld">
      <pc:chgData name="J G" userId="f448cdc3df2529c0" providerId="LiveId" clId="{2A0A10F0-D435-4849-B5B2-2DEB38E2EE98}" dt="2024-04-20T16:11:59.570" v="5" actId="20577"/>
      <pc:docMkLst>
        <pc:docMk/>
      </pc:docMkLst>
      <pc:sldChg chg="modSp mod">
        <pc:chgData name="J G" userId="f448cdc3df2529c0" providerId="LiveId" clId="{2A0A10F0-D435-4849-B5B2-2DEB38E2EE98}" dt="2024-04-20T16:11:59.570" v="5" actId="20577"/>
        <pc:sldMkLst>
          <pc:docMk/>
          <pc:sldMk cId="2711952629" sldId="256"/>
        </pc:sldMkLst>
        <pc:spChg chg="mod">
          <ac:chgData name="J G" userId="f448cdc3df2529c0" providerId="LiveId" clId="{2A0A10F0-D435-4849-B5B2-2DEB38E2EE98}" dt="2024-04-20T16:11:59.570" v="5" actId="20577"/>
          <ac:spMkLst>
            <pc:docMk/>
            <pc:sldMk cId="2711952629" sldId="256"/>
            <ac:spMk id="168" creationId="{94396B69-20D2-4754-4BAD-2A01D7A68A3F}"/>
          </ac:spMkLst>
        </pc:spChg>
        <pc:spChg chg="mod">
          <ac:chgData name="J G" userId="f448cdc3df2529c0" providerId="LiveId" clId="{2A0A10F0-D435-4849-B5B2-2DEB38E2EE98}" dt="2024-04-20T16:11:54.617" v="2" actId="20577"/>
          <ac:spMkLst>
            <pc:docMk/>
            <pc:sldMk cId="2711952629" sldId="256"/>
            <ac:spMk id="170" creationId="{85CB544F-D4C5-CF2E-8788-D6B251FF8B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0305-30B2-905E-CD62-09618B317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9DEA1-003C-E7E4-3912-3D2316763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2F94A-693D-032A-F392-8F48B4BC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3A7-8468-4D9A-B775-9F1F6F295902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3C7A-5BEB-91B5-FBEA-930563DF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11C1C-EED9-4218-4DDB-E87477D2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638E-C502-453E-BA5D-3E5E2949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8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E422-B794-7B3F-A069-18573432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7C244-B7E2-1AAA-8234-5BF7BACF6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0D2DF-6A02-6F9C-10B9-33568525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3A7-8468-4D9A-B775-9F1F6F295902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EE72-42FB-FA8A-F6B1-C3130CC1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44E0-4BC2-84B9-A8BD-38D0B3A1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638E-C502-453E-BA5D-3E5E2949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93B2C-8957-6E87-EB8A-03EA9B70D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D6CFA-DAF7-CBBD-2805-66B6DFFD8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7D4AD-0212-A607-ECB1-18F1902A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3A7-8468-4D9A-B775-9F1F6F295902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EC623-AA03-0478-6705-F06081C0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71E8-B8FD-1D59-D549-9917496D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638E-C502-453E-BA5D-3E5E2949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6A1D-03A4-FD0A-9733-736BC18D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8AF10-2083-052C-F01A-B83023299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5849-47DF-3AEA-CF34-4D5180A5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3A7-8468-4D9A-B775-9F1F6F295902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CAF88-5A54-BE54-A1D0-10423838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C69A2-C004-58D7-8D43-586182CC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638E-C502-453E-BA5D-3E5E2949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7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0D6A-A8C8-239E-9386-7153DE21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EE90C-337E-0C7F-876C-C9D37101D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F97FF-F159-FA58-0E0A-E736B8E8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3A7-8468-4D9A-B775-9F1F6F295902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F86F-3026-091B-94AF-162BDCF8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9BA95-0E18-462C-CC76-F2801628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638E-C502-453E-BA5D-3E5E2949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C8D1-EB88-D2BE-0661-DE9070D2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FAF4B-21B5-CB7D-8885-4F2C6D4A6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8BDC1-11AB-0773-2C08-82E67AC46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F3806-0AED-0725-4282-2DEA3ABF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3A7-8468-4D9A-B775-9F1F6F295902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3EF39-047B-0333-F8BE-30A49BEB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DAED8-4204-A867-102D-B244D43E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638E-C502-453E-BA5D-3E5E2949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8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9258-9468-F874-60BC-3B151F2C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54590-9D71-7018-4C9C-9A7280607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7D124-8C75-987C-1EEF-90BF50663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1D045-7309-9126-CAE6-5E40E8799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0B6F8-104F-2422-5495-5B068D759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8104D-507B-A320-BC57-271842FF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3A7-8468-4D9A-B775-9F1F6F295902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338B4-75E4-D78B-34AD-744FAA80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05C4E-2FD9-2F6B-5990-569714A1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638E-C502-453E-BA5D-3E5E2949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3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4183-50D8-D0B9-1C63-B44F8D0E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61782-80B9-9096-6567-CA818625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3A7-8468-4D9A-B775-9F1F6F295902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6894E-19CD-9D23-7ED1-3DC6300F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2F16E-1161-742B-0EE9-38458C95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638E-C502-453E-BA5D-3E5E2949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8C22B-8949-74DB-699C-3A72EFD1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3A7-8468-4D9A-B775-9F1F6F295902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5BCB-A7A9-6058-12CB-0195CC0A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B8CE3-D761-500B-5FF8-12FB2906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638E-C502-453E-BA5D-3E5E2949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3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5A02-A64F-C0F6-85E5-671BEBDB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CB75-2B01-29DE-4FB5-34CBB2D53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3D845-CF22-F120-4F94-1084C9A5F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F68E1-B150-77ED-1801-89B72DD4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3A7-8468-4D9A-B775-9F1F6F295902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FF9D6-F9C4-B126-CBB8-9B7F07B5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2F7A2-2C45-DE9F-131C-E3F295C8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638E-C502-453E-BA5D-3E5E2949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3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1284-765D-E6FA-8E62-E4CB864E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8D6D1-9FCD-0DF1-9B3D-DB630DD02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872F8-84EA-3ACF-DE7D-54858BDD0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60CF3-8D3E-7EA6-9C7D-DD27A933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13A7-8468-4D9A-B775-9F1F6F295902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DF443-C165-FD82-481F-36A31CC6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0153B-40AA-3137-7296-24A59553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638E-C502-453E-BA5D-3E5E2949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9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313AC-42E5-D907-FCAE-4EBF8A27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0B3B5-47A7-9AB6-2275-787834A6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0958-71B5-7C2B-3575-1481E728C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B13A7-8468-4D9A-B775-9F1F6F295902}" type="datetimeFigureOut">
              <a:rPr lang="en-US" smtClean="0"/>
              <a:t>20-Apr-24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E0891-1585-5D3A-0A99-D2CD8B5EB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55D1-F093-713B-0133-7F9D787F9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2638E-C502-453E-BA5D-3E5E2949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5C18D76-D69C-9B1D-EF35-93D48552ADF3}"/>
              </a:ext>
            </a:extLst>
          </p:cNvPr>
          <p:cNvGrpSpPr/>
          <p:nvPr/>
        </p:nvGrpSpPr>
        <p:grpSpPr>
          <a:xfrm>
            <a:off x="3003736" y="2035283"/>
            <a:ext cx="1426773" cy="1594137"/>
            <a:chOff x="10636857" y="1421196"/>
            <a:chExt cx="1426773" cy="159413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E4FF956-2CEE-6FAF-F44D-5407FFBC7B94}"/>
                </a:ext>
              </a:extLst>
            </p:cNvPr>
            <p:cNvGrpSpPr/>
            <p:nvPr/>
          </p:nvGrpSpPr>
          <p:grpSpPr>
            <a:xfrm>
              <a:off x="10932920" y="1421196"/>
              <a:ext cx="685800" cy="796581"/>
              <a:chOff x="8707687" y="4443953"/>
              <a:chExt cx="685800" cy="796581"/>
            </a:xfrm>
          </p:grpSpPr>
          <p:pic>
            <p:nvPicPr>
              <p:cNvPr id="41" name="Graphic 40" descr="Open folder with solid fill">
                <a:extLst>
                  <a:ext uri="{FF2B5EF4-FFF2-40B4-BE49-F238E27FC236}">
                    <a16:creationId xmlns:a16="http://schemas.microsoft.com/office/drawing/2014/main" id="{43749937-1D8E-880D-05CD-CF5C2B124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07687" y="4443953"/>
                <a:ext cx="685800" cy="6858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75E048D-D262-0F30-7148-5B60CDAC0692}"/>
                  </a:ext>
                </a:extLst>
              </p:cNvPr>
              <p:cNvSpPr txBox="1"/>
              <p:nvPr/>
            </p:nvSpPr>
            <p:spPr>
              <a:xfrm>
                <a:off x="8707687" y="4978924"/>
                <a:ext cx="598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School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15C4B5C-F1EB-019B-598D-7CAE511C7C49}"/>
                </a:ext>
              </a:extLst>
            </p:cNvPr>
            <p:cNvGrpSpPr/>
            <p:nvPr/>
          </p:nvGrpSpPr>
          <p:grpSpPr>
            <a:xfrm>
              <a:off x="10636857" y="2049475"/>
              <a:ext cx="723508" cy="796581"/>
              <a:chOff x="8358294" y="5610142"/>
              <a:chExt cx="723508" cy="796581"/>
            </a:xfrm>
          </p:grpSpPr>
          <p:pic>
            <p:nvPicPr>
              <p:cNvPr id="61" name="Graphic 60" descr="Open folder with solid fill">
                <a:extLst>
                  <a:ext uri="{FF2B5EF4-FFF2-40B4-BE49-F238E27FC236}">
                    <a16:creationId xmlns:a16="http://schemas.microsoft.com/office/drawing/2014/main" id="{44D3AC55-3029-2FAD-1AD2-409065624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396002" y="5610142"/>
                <a:ext cx="685800" cy="685800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5AA945-52F3-9409-37BD-290C2AD05685}"/>
                  </a:ext>
                </a:extLst>
              </p:cNvPr>
              <p:cNvSpPr txBox="1"/>
              <p:nvPr/>
            </p:nvSpPr>
            <p:spPr>
              <a:xfrm>
                <a:off x="8358294" y="6145113"/>
                <a:ext cx="685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WTAMU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01447CA-C69C-543B-311F-C59101EAAD64}"/>
                </a:ext>
              </a:extLst>
            </p:cNvPr>
            <p:cNvGrpSpPr/>
            <p:nvPr/>
          </p:nvGrpSpPr>
          <p:grpSpPr>
            <a:xfrm>
              <a:off x="11065822" y="2049475"/>
              <a:ext cx="997808" cy="965858"/>
              <a:chOff x="8683518" y="3827283"/>
              <a:chExt cx="997808" cy="965858"/>
            </a:xfrm>
          </p:grpSpPr>
          <p:pic>
            <p:nvPicPr>
              <p:cNvPr id="69" name="Graphic 68" descr="Open folder with solid fill">
                <a:extLst>
                  <a:ext uri="{FF2B5EF4-FFF2-40B4-BE49-F238E27FC236}">
                    <a16:creationId xmlns:a16="http://schemas.microsoft.com/office/drawing/2014/main" id="{219F1ABA-C954-3C1C-7FE6-309519D79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853202" y="3827283"/>
                <a:ext cx="685800" cy="68580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50D63A0-F797-3807-FEAE-66D2480EC504}"/>
                  </a:ext>
                </a:extLst>
              </p:cNvPr>
              <p:cNvSpPr txBox="1"/>
              <p:nvPr/>
            </p:nvSpPr>
            <p:spPr>
              <a:xfrm>
                <a:off x="8683518" y="4362254"/>
                <a:ext cx="99780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Home</a:t>
                </a:r>
              </a:p>
              <a:p>
                <a:pPr algn="ctr"/>
                <a:r>
                  <a:rPr lang="en-US" sz="1100" dirty="0"/>
                  <a:t>School</a:t>
                </a: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FCE5827-6F94-C5C2-A885-FBAC4999B3B1}"/>
              </a:ext>
            </a:extLst>
          </p:cNvPr>
          <p:cNvGrpSpPr/>
          <p:nvPr/>
        </p:nvGrpSpPr>
        <p:grpSpPr>
          <a:xfrm>
            <a:off x="137030" y="2035283"/>
            <a:ext cx="1792812" cy="1418956"/>
            <a:chOff x="8365993" y="677369"/>
            <a:chExt cx="1792812" cy="141895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5F9F94C-0D33-E03E-FCBB-10AAD9049C64}"/>
                </a:ext>
              </a:extLst>
            </p:cNvPr>
            <p:cNvGrpSpPr/>
            <p:nvPr/>
          </p:nvGrpSpPr>
          <p:grpSpPr>
            <a:xfrm>
              <a:off x="8894405" y="677369"/>
              <a:ext cx="685800" cy="796581"/>
              <a:chOff x="7024402" y="4705563"/>
              <a:chExt cx="685800" cy="796581"/>
            </a:xfrm>
          </p:grpSpPr>
          <p:pic>
            <p:nvPicPr>
              <p:cNvPr id="43" name="Graphic 42" descr="Open folder with solid fill">
                <a:extLst>
                  <a:ext uri="{FF2B5EF4-FFF2-40B4-BE49-F238E27FC236}">
                    <a16:creationId xmlns:a16="http://schemas.microsoft.com/office/drawing/2014/main" id="{7B83E4FE-488D-A1ED-D2DA-71DCF3750E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24402" y="4705563"/>
                <a:ext cx="685800" cy="6858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1BCBA5-961C-ECD0-0C4D-1BC2BD4104C3}"/>
                  </a:ext>
                </a:extLst>
              </p:cNvPr>
              <p:cNvSpPr txBox="1"/>
              <p:nvPr/>
            </p:nvSpPr>
            <p:spPr>
              <a:xfrm>
                <a:off x="7024402" y="5240534"/>
                <a:ext cx="598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Photos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513ACE9-3020-AFEB-F123-441335C7C8F3}"/>
                </a:ext>
              </a:extLst>
            </p:cNvPr>
            <p:cNvGrpSpPr/>
            <p:nvPr/>
          </p:nvGrpSpPr>
          <p:grpSpPr>
            <a:xfrm>
              <a:off x="8918479" y="1299744"/>
              <a:ext cx="685800" cy="796581"/>
              <a:chOff x="508979" y="5790574"/>
              <a:chExt cx="685800" cy="796581"/>
            </a:xfrm>
          </p:grpSpPr>
          <p:pic>
            <p:nvPicPr>
              <p:cNvPr id="65" name="Graphic 64" descr="Open folder with solid fill">
                <a:extLst>
                  <a:ext uri="{FF2B5EF4-FFF2-40B4-BE49-F238E27FC236}">
                    <a16:creationId xmlns:a16="http://schemas.microsoft.com/office/drawing/2014/main" id="{2AB85F5D-1307-F941-45D0-A8313217BF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8979" y="5790574"/>
                <a:ext cx="685800" cy="685800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1851909-87C1-6531-AA23-DE05D71DCED7}"/>
                  </a:ext>
                </a:extLst>
              </p:cNvPr>
              <p:cNvSpPr txBox="1"/>
              <p:nvPr/>
            </p:nvSpPr>
            <p:spPr>
              <a:xfrm>
                <a:off x="508979" y="6325545"/>
                <a:ext cx="598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20XX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1959941-2A77-455B-4B9F-0A18E00F05F8}"/>
                </a:ext>
              </a:extLst>
            </p:cNvPr>
            <p:cNvGrpSpPr/>
            <p:nvPr/>
          </p:nvGrpSpPr>
          <p:grpSpPr>
            <a:xfrm>
              <a:off x="9473005" y="1299744"/>
              <a:ext cx="685800" cy="796581"/>
              <a:chOff x="10661738" y="4870121"/>
              <a:chExt cx="685800" cy="796581"/>
            </a:xfrm>
          </p:grpSpPr>
          <p:pic>
            <p:nvPicPr>
              <p:cNvPr id="67" name="Graphic 66" descr="Open folder with solid fill">
                <a:extLst>
                  <a:ext uri="{FF2B5EF4-FFF2-40B4-BE49-F238E27FC236}">
                    <a16:creationId xmlns:a16="http://schemas.microsoft.com/office/drawing/2014/main" id="{392285BA-6012-0CD0-38E6-03354B30D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61738" y="4870121"/>
                <a:ext cx="685800" cy="685800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71897BF-E3EF-945D-2DA8-DBF6CAB45C63}"/>
                  </a:ext>
                </a:extLst>
              </p:cNvPr>
              <p:cNvSpPr txBox="1"/>
              <p:nvPr/>
            </p:nvSpPr>
            <p:spPr>
              <a:xfrm>
                <a:off x="10661738" y="5405092"/>
                <a:ext cx="598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20XX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FD0082-41B7-A327-AEBA-10D1E6237C89}"/>
                </a:ext>
              </a:extLst>
            </p:cNvPr>
            <p:cNvGrpSpPr/>
            <p:nvPr/>
          </p:nvGrpSpPr>
          <p:grpSpPr>
            <a:xfrm>
              <a:off x="8365993" y="1299744"/>
              <a:ext cx="685800" cy="796581"/>
              <a:chOff x="1395698" y="5835495"/>
              <a:chExt cx="685800" cy="796581"/>
            </a:xfrm>
          </p:grpSpPr>
          <p:pic>
            <p:nvPicPr>
              <p:cNvPr id="79" name="Graphic 78" descr="Open folder with solid fill">
                <a:extLst>
                  <a:ext uri="{FF2B5EF4-FFF2-40B4-BE49-F238E27FC236}">
                    <a16:creationId xmlns:a16="http://schemas.microsoft.com/office/drawing/2014/main" id="{E4422264-26C2-24F8-0110-6D66B4FC4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95698" y="5835495"/>
                <a:ext cx="685800" cy="685800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A634813-025E-58EC-5945-AE0BAB7614FF}"/>
                  </a:ext>
                </a:extLst>
              </p:cNvPr>
              <p:cNvSpPr txBox="1"/>
              <p:nvPr/>
            </p:nvSpPr>
            <p:spPr>
              <a:xfrm>
                <a:off x="1395698" y="6370466"/>
                <a:ext cx="598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20XX</a:t>
                </a:r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012E13C-AAF8-822B-78A0-05C4CD73D95B}"/>
              </a:ext>
            </a:extLst>
          </p:cNvPr>
          <p:cNvGrpSpPr/>
          <p:nvPr/>
        </p:nvGrpSpPr>
        <p:grpSpPr>
          <a:xfrm>
            <a:off x="10814585" y="2035283"/>
            <a:ext cx="1240385" cy="1418956"/>
            <a:chOff x="9094602" y="3457391"/>
            <a:chExt cx="1240385" cy="141895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CDFC1D0-9BEB-D4AB-F2AE-1302DE875ED7}"/>
                </a:ext>
              </a:extLst>
            </p:cNvPr>
            <p:cNvGrpSpPr/>
            <p:nvPr/>
          </p:nvGrpSpPr>
          <p:grpSpPr>
            <a:xfrm>
              <a:off x="9306287" y="3457391"/>
              <a:ext cx="716898" cy="796581"/>
              <a:chOff x="5027295" y="5849651"/>
              <a:chExt cx="716898" cy="796581"/>
            </a:xfrm>
          </p:grpSpPr>
          <p:pic>
            <p:nvPicPr>
              <p:cNvPr id="87" name="Graphic 86" descr="Open folder with solid fill">
                <a:extLst>
                  <a:ext uri="{FF2B5EF4-FFF2-40B4-BE49-F238E27FC236}">
                    <a16:creationId xmlns:a16="http://schemas.microsoft.com/office/drawing/2014/main" id="{03E13133-7147-50B7-0862-AC7FCF579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58393" y="5849651"/>
                <a:ext cx="685800" cy="685800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DDCA122-1733-EEC5-205E-08E77B727B01}"/>
                  </a:ext>
                </a:extLst>
              </p:cNvPr>
              <p:cNvSpPr txBox="1"/>
              <p:nvPr/>
            </p:nvSpPr>
            <p:spPr>
              <a:xfrm>
                <a:off x="5027295" y="6384622"/>
                <a:ext cx="685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Vehicles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97D9697D-0AF1-DB0E-AEDC-8A608C592764}"/>
                </a:ext>
              </a:extLst>
            </p:cNvPr>
            <p:cNvGrpSpPr/>
            <p:nvPr/>
          </p:nvGrpSpPr>
          <p:grpSpPr>
            <a:xfrm>
              <a:off x="9094602" y="4079766"/>
              <a:ext cx="685800" cy="796581"/>
              <a:chOff x="5879461" y="5982645"/>
              <a:chExt cx="685800" cy="796581"/>
            </a:xfrm>
          </p:grpSpPr>
          <p:pic>
            <p:nvPicPr>
              <p:cNvPr id="89" name="Graphic 88" descr="Open folder with solid fill">
                <a:extLst>
                  <a:ext uri="{FF2B5EF4-FFF2-40B4-BE49-F238E27FC236}">
                    <a16:creationId xmlns:a16="http://schemas.microsoft.com/office/drawing/2014/main" id="{D6CE815D-2285-5095-8E0F-ACA195933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879461" y="5982645"/>
                <a:ext cx="685800" cy="685800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6944185-35C6-A245-4843-38DF8B9FE9F5}"/>
                  </a:ext>
                </a:extLst>
              </p:cNvPr>
              <p:cNvSpPr txBox="1"/>
              <p:nvPr/>
            </p:nvSpPr>
            <p:spPr>
              <a:xfrm>
                <a:off x="5879461" y="6517616"/>
                <a:ext cx="598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CR-V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98A4848-7A2B-82D8-7D89-5B537F6B192A}"/>
                </a:ext>
              </a:extLst>
            </p:cNvPr>
            <p:cNvGrpSpPr/>
            <p:nvPr/>
          </p:nvGrpSpPr>
          <p:grpSpPr>
            <a:xfrm>
              <a:off x="9649187" y="4079766"/>
              <a:ext cx="685800" cy="796581"/>
              <a:chOff x="6736064" y="5849651"/>
              <a:chExt cx="685800" cy="796581"/>
            </a:xfrm>
          </p:grpSpPr>
          <p:pic>
            <p:nvPicPr>
              <p:cNvPr id="91" name="Graphic 90" descr="Open folder with solid fill">
                <a:extLst>
                  <a:ext uri="{FF2B5EF4-FFF2-40B4-BE49-F238E27FC236}">
                    <a16:creationId xmlns:a16="http://schemas.microsoft.com/office/drawing/2014/main" id="{DCE65B83-328D-72BC-2F81-F60E77E29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36064" y="5849651"/>
                <a:ext cx="685800" cy="685800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45C7BC4-9DC6-13F8-391A-3DD372FCA944}"/>
                  </a:ext>
                </a:extLst>
              </p:cNvPr>
              <p:cNvSpPr txBox="1"/>
              <p:nvPr/>
            </p:nvSpPr>
            <p:spPr>
              <a:xfrm>
                <a:off x="6736064" y="6384622"/>
                <a:ext cx="598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Titan</a:t>
                </a:r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8F326E4-57C3-F8AD-FAB4-11C0C2F4742C}"/>
              </a:ext>
            </a:extLst>
          </p:cNvPr>
          <p:cNvGrpSpPr/>
          <p:nvPr/>
        </p:nvGrpSpPr>
        <p:grpSpPr>
          <a:xfrm>
            <a:off x="5504403" y="2035283"/>
            <a:ext cx="716898" cy="796581"/>
            <a:chOff x="8406182" y="5908728"/>
            <a:chExt cx="716898" cy="796581"/>
          </a:xfrm>
        </p:grpSpPr>
        <p:pic>
          <p:nvPicPr>
            <p:cNvPr id="95" name="Graphic 94" descr="Open folder with solid fill">
              <a:extLst>
                <a:ext uri="{FF2B5EF4-FFF2-40B4-BE49-F238E27FC236}">
                  <a16:creationId xmlns:a16="http://schemas.microsoft.com/office/drawing/2014/main" id="{0972AB10-9FB0-62BB-338D-1521C2611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37280" y="5908728"/>
              <a:ext cx="685800" cy="685800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8C6914D-2193-F67C-33E2-DE2A0206D88D}"/>
                </a:ext>
              </a:extLst>
            </p:cNvPr>
            <p:cNvSpPr txBox="1"/>
            <p:nvPr/>
          </p:nvSpPr>
          <p:spPr>
            <a:xfrm>
              <a:off x="8406182" y="6443699"/>
              <a:ext cx="685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Recipes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5A4849F-0A66-B96B-8308-45A4889E5ADD}"/>
              </a:ext>
            </a:extLst>
          </p:cNvPr>
          <p:cNvGrpSpPr/>
          <p:nvPr/>
        </p:nvGrpSpPr>
        <p:grpSpPr>
          <a:xfrm>
            <a:off x="755906" y="-74351"/>
            <a:ext cx="10680188" cy="982621"/>
            <a:chOff x="1227159" y="-112059"/>
            <a:chExt cx="10680188" cy="98262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99F44F0-5717-387D-2167-DFD2E3581269}"/>
                </a:ext>
              </a:extLst>
            </p:cNvPr>
            <p:cNvGrpSpPr/>
            <p:nvPr/>
          </p:nvGrpSpPr>
          <p:grpSpPr>
            <a:xfrm>
              <a:off x="7315739" y="91564"/>
              <a:ext cx="3200400" cy="507154"/>
              <a:chOff x="5817909" y="1380563"/>
              <a:chExt cx="3200400" cy="50715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7632C9F-0862-B669-77D3-64580F02D020}"/>
                  </a:ext>
                </a:extLst>
              </p:cNvPr>
              <p:cNvGrpSpPr/>
              <p:nvPr/>
            </p:nvGrpSpPr>
            <p:grpSpPr>
              <a:xfrm>
                <a:off x="7189509" y="1380564"/>
                <a:ext cx="1828800" cy="507153"/>
                <a:chOff x="10050545" y="5545318"/>
                <a:chExt cx="1828800" cy="914400"/>
              </a:xfrm>
            </p:grpSpPr>
            <p:pic>
              <p:nvPicPr>
                <p:cNvPr id="14" name="Graphic 13" descr="Chevron arrows with solid fill">
                  <a:extLst>
                    <a:ext uri="{FF2B5EF4-FFF2-40B4-BE49-F238E27FC236}">
                      <a16:creationId xmlns:a16="http://schemas.microsoft.com/office/drawing/2014/main" id="{8C4EA1BB-9461-A0A7-1543-31A5665878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64945" y="554531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5" name="Graphic 14" descr="Chevron arrows with solid fill">
                  <a:extLst>
                    <a:ext uri="{FF2B5EF4-FFF2-40B4-BE49-F238E27FC236}">
                      <a16:creationId xmlns:a16="http://schemas.microsoft.com/office/drawing/2014/main" id="{4906168C-70D9-9D2F-2117-14A9D972CF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07745" y="554531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Chevron arrows with solid fill">
                  <a:extLst>
                    <a:ext uri="{FF2B5EF4-FFF2-40B4-BE49-F238E27FC236}">
                      <a16:creationId xmlns:a16="http://schemas.microsoft.com/office/drawing/2014/main" id="{A802B69B-2C6B-4FDB-246E-AE72C1A821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50545" y="5545318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24D8946-522D-9DEB-F48F-B646F5CABA3A}"/>
                  </a:ext>
                </a:extLst>
              </p:cNvPr>
              <p:cNvGrpSpPr/>
              <p:nvPr/>
            </p:nvGrpSpPr>
            <p:grpSpPr>
              <a:xfrm>
                <a:off x="5817909" y="1380563"/>
                <a:ext cx="1828800" cy="507153"/>
                <a:chOff x="10050545" y="5545318"/>
                <a:chExt cx="1828800" cy="914400"/>
              </a:xfrm>
            </p:grpSpPr>
            <p:pic>
              <p:nvPicPr>
                <p:cNvPr id="22" name="Graphic 21" descr="Chevron arrows with solid fill">
                  <a:extLst>
                    <a:ext uri="{FF2B5EF4-FFF2-40B4-BE49-F238E27FC236}">
                      <a16:creationId xmlns:a16="http://schemas.microsoft.com/office/drawing/2014/main" id="{E00D6C5D-B471-6450-67CD-897FC95235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64945" y="554531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Chevron arrows with solid fill">
                  <a:extLst>
                    <a:ext uri="{FF2B5EF4-FFF2-40B4-BE49-F238E27FC236}">
                      <a16:creationId xmlns:a16="http://schemas.microsoft.com/office/drawing/2014/main" id="{80AA7476-D02E-CD65-9F8D-0DE3AAF26E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07745" y="554531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6" name="Graphic 25" descr="Chevron arrows with solid fill">
                  <a:extLst>
                    <a:ext uri="{FF2B5EF4-FFF2-40B4-BE49-F238E27FC236}">
                      <a16:creationId xmlns:a16="http://schemas.microsoft.com/office/drawing/2014/main" id="{B5045F35-1AC5-CBA2-E53E-73FA0A78A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50545" y="5545318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720F26E-B7E9-F837-04B8-57FE6C939A98}"/>
                </a:ext>
              </a:extLst>
            </p:cNvPr>
            <p:cNvGrpSpPr/>
            <p:nvPr/>
          </p:nvGrpSpPr>
          <p:grpSpPr>
            <a:xfrm flipH="1">
              <a:off x="2247319" y="93212"/>
              <a:ext cx="3200400" cy="507154"/>
              <a:chOff x="5817909" y="1380563"/>
              <a:chExt cx="3200400" cy="50715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511D3C5-16A0-8255-E4AE-5AA46BEEA567}"/>
                  </a:ext>
                </a:extLst>
              </p:cNvPr>
              <p:cNvGrpSpPr/>
              <p:nvPr/>
            </p:nvGrpSpPr>
            <p:grpSpPr>
              <a:xfrm>
                <a:off x="7189509" y="1380564"/>
                <a:ext cx="1828800" cy="507153"/>
                <a:chOff x="10050545" y="5545318"/>
                <a:chExt cx="1828800" cy="914400"/>
              </a:xfrm>
            </p:grpSpPr>
            <p:pic>
              <p:nvPicPr>
                <p:cNvPr id="35" name="Graphic 34" descr="Chevron arrows with solid fill">
                  <a:extLst>
                    <a:ext uri="{FF2B5EF4-FFF2-40B4-BE49-F238E27FC236}">
                      <a16:creationId xmlns:a16="http://schemas.microsoft.com/office/drawing/2014/main" id="{B5FE373F-484B-AA57-AB58-9EF6EC7772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64945" y="554531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6" name="Graphic 35" descr="Chevron arrows with solid fill">
                  <a:extLst>
                    <a:ext uri="{FF2B5EF4-FFF2-40B4-BE49-F238E27FC236}">
                      <a16:creationId xmlns:a16="http://schemas.microsoft.com/office/drawing/2014/main" id="{6888B7E6-730B-E5C9-C86C-FC58D64F23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07745" y="554531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7" name="Graphic 36" descr="Chevron arrows with solid fill">
                  <a:extLst>
                    <a:ext uri="{FF2B5EF4-FFF2-40B4-BE49-F238E27FC236}">
                      <a16:creationId xmlns:a16="http://schemas.microsoft.com/office/drawing/2014/main" id="{5E05B681-6140-C58E-E578-C07903B615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50545" y="5545318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662238-F60E-7527-EAFC-73C8AB5C77F7}"/>
                  </a:ext>
                </a:extLst>
              </p:cNvPr>
              <p:cNvGrpSpPr/>
              <p:nvPr/>
            </p:nvGrpSpPr>
            <p:grpSpPr>
              <a:xfrm>
                <a:off x="5817909" y="1380563"/>
                <a:ext cx="1828800" cy="507153"/>
                <a:chOff x="10050545" y="5545318"/>
                <a:chExt cx="1828800" cy="914400"/>
              </a:xfrm>
            </p:grpSpPr>
            <p:pic>
              <p:nvPicPr>
                <p:cNvPr id="32" name="Graphic 31" descr="Chevron arrows with solid fill">
                  <a:extLst>
                    <a:ext uri="{FF2B5EF4-FFF2-40B4-BE49-F238E27FC236}">
                      <a16:creationId xmlns:a16="http://schemas.microsoft.com/office/drawing/2014/main" id="{25646E19-B550-44C2-BF54-515CCA41C6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64945" y="554531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3" name="Graphic 32" descr="Chevron arrows with solid fill">
                  <a:extLst>
                    <a:ext uri="{FF2B5EF4-FFF2-40B4-BE49-F238E27FC236}">
                      <a16:creationId xmlns:a16="http://schemas.microsoft.com/office/drawing/2014/main" id="{57869B68-BE45-3D76-1992-C9BF0E96FD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07745" y="554531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4" name="Graphic 33" descr="Chevron arrows with solid fill">
                  <a:extLst>
                    <a:ext uri="{FF2B5EF4-FFF2-40B4-BE49-F238E27FC236}">
                      <a16:creationId xmlns:a16="http://schemas.microsoft.com/office/drawing/2014/main" id="{80A9FA79-F11E-E643-B885-964F7792A5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50545" y="5545318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2ECCD02-24A4-3F3A-9E30-569F949D32CA}"/>
                </a:ext>
              </a:extLst>
            </p:cNvPr>
            <p:cNvGrpSpPr/>
            <p:nvPr/>
          </p:nvGrpSpPr>
          <p:grpSpPr>
            <a:xfrm>
              <a:off x="1227159" y="-112059"/>
              <a:ext cx="863868" cy="955842"/>
              <a:chOff x="906641" y="-112059"/>
              <a:chExt cx="863868" cy="955842"/>
            </a:xfrm>
          </p:grpSpPr>
          <p:pic>
            <p:nvPicPr>
              <p:cNvPr id="12" name="Graphic 11" descr="Computer with solid fill">
                <a:extLst>
                  <a:ext uri="{FF2B5EF4-FFF2-40B4-BE49-F238E27FC236}">
                    <a16:creationId xmlns:a16="http://schemas.microsoft.com/office/drawing/2014/main" id="{536F5CCB-9510-CBB6-5C04-4FD312EB3C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l="68284"/>
              <a:stretch/>
            </p:blipFill>
            <p:spPr>
              <a:xfrm>
                <a:off x="1184171" y="-112059"/>
                <a:ext cx="290011" cy="914400"/>
              </a:xfrm>
              <a:prstGeom prst="rect">
                <a:avLst/>
              </a:prstGeom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A29C076-AFD0-E1BC-2EFC-96BD1FC1DC3D}"/>
                  </a:ext>
                </a:extLst>
              </p:cNvPr>
              <p:cNvSpPr txBox="1"/>
              <p:nvPr/>
            </p:nvSpPr>
            <p:spPr>
              <a:xfrm>
                <a:off x="906641" y="582173"/>
                <a:ext cx="8638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External HD</a:t>
                </a: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87D41A92-6ED8-D8AF-34DA-BFBB0C2DACA2}"/>
                </a:ext>
              </a:extLst>
            </p:cNvPr>
            <p:cNvGrpSpPr/>
            <p:nvPr/>
          </p:nvGrpSpPr>
          <p:grpSpPr>
            <a:xfrm>
              <a:off x="10992947" y="-112059"/>
              <a:ext cx="914400" cy="951522"/>
              <a:chOff x="11153204" y="-112059"/>
              <a:chExt cx="914400" cy="951522"/>
            </a:xfrm>
          </p:grpSpPr>
          <p:pic>
            <p:nvPicPr>
              <p:cNvPr id="9" name="Graphic 8" descr="Syncing cloud with solid fill">
                <a:extLst>
                  <a:ext uri="{FF2B5EF4-FFF2-40B4-BE49-F238E27FC236}">
                    <a16:creationId xmlns:a16="http://schemas.microsoft.com/office/drawing/2014/main" id="{7697DABB-6A42-18F7-4DA5-B72C9D9F3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1153204" y="-11205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2777699-6628-6584-D3E9-5E8E3796590D}"/>
                  </a:ext>
                </a:extLst>
              </p:cNvPr>
              <p:cNvSpPr txBox="1"/>
              <p:nvPr/>
            </p:nvSpPr>
            <p:spPr>
              <a:xfrm>
                <a:off x="11301907" y="577853"/>
                <a:ext cx="598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Cloud</a:t>
                </a: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89AF4D40-8DC5-21FC-52CC-A571E6965BFE}"/>
                </a:ext>
              </a:extLst>
            </p:cNvPr>
            <p:cNvGrpSpPr/>
            <p:nvPr/>
          </p:nvGrpSpPr>
          <p:grpSpPr>
            <a:xfrm>
              <a:off x="5924529" y="-83778"/>
              <a:ext cx="914400" cy="954340"/>
              <a:chOff x="5924529" y="-83778"/>
              <a:chExt cx="914400" cy="954340"/>
            </a:xfrm>
          </p:grpSpPr>
          <p:pic>
            <p:nvPicPr>
              <p:cNvPr id="11" name="Graphic 10" descr="Computer with solid fill">
                <a:extLst>
                  <a:ext uri="{FF2B5EF4-FFF2-40B4-BE49-F238E27FC236}">
                    <a16:creationId xmlns:a16="http://schemas.microsoft.com/office/drawing/2014/main" id="{CF3536A6-A367-D780-C841-3380AD7100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924529" y="-8377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A680909-DD12-C7B0-FE11-15E33D501F28}"/>
                  </a:ext>
                </a:extLst>
              </p:cNvPr>
              <p:cNvSpPr txBox="1"/>
              <p:nvPr/>
            </p:nvSpPr>
            <p:spPr>
              <a:xfrm>
                <a:off x="6114748" y="608952"/>
                <a:ext cx="598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PC</a:t>
                </a:r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55F5D2A-C30D-371D-D300-98C85A9489F3}"/>
              </a:ext>
            </a:extLst>
          </p:cNvPr>
          <p:cNvGrpSpPr/>
          <p:nvPr/>
        </p:nvGrpSpPr>
        <p:grpSpPr>
          <a:xfrm>
            <a:off x="7295195" y="2035283"/>
            <a:ext cx="685800" cy="796581"/>
            <a:chOff x="7754123" y="5972862"/>
            <a:chExt cx="685800" cy="796581"/>
          </a:xfrm>
        </p:grpSpPr>
        <p:pic>
          <p:nvPicPr>
            <p:cNvPr id="142" name="Graphic 141" descr="Open folder with solid fill">
              <a:extLst>
                <a:ext uri="{FF2B5EF4-FFF2-40B4-BE49-F238E27FC236}">
                  <a16:creationId xmlns:a16="http://schemas.microsoft.com/office/drawing/2014/main" id="{C4C3FE45-BDB8-B1E8-8B5E-C7F5E0C07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54123" y="5972862"/>
              <a:ext cx="685800" cy="685800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AB83E58-737C-52FA-404D-B75ADE579CF2}"/>
                </a:ext>
              </a:extLst>
            </p:cNvPr>
            <p:cNvSpPr txBox="1"/>
            <p:nvPr/>
          </p:nvSpPr>
          <p:spPr>
            <a:xfrm>
              <a:off x="7754123" y="6507833"/>
              <a:ext cx="598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Travel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DD519EC-4865-9335-1180-8E78709AEA62}"/>
              </a:ext>
            </a:extLst>
          </p:cNvPr>
          <p:cNvGrpSpPr/>
          <p:nvPr/>
        </p:nvGrpSpPr>
        <p:grpSpPr>
          <a:xfrm>
            <a:off x="9054889" y="2054818"/>
            <a:ext cx="685800" cy="796581"/>
            <a:chOff x="6314204" y="5932927"/>
            <a:chExt cx="685800" cy="796581"/>
          </a:xfrm>
        </p:grpSpPr>
        <p:pic>
          <p:nvPicPr>
            <p:cNvPr id="146" name="Graphic 145" descr="Open folder with solid fill">
              <a:extLst>
                <a:ext uri="{FF2B5EF4-FFF2-40B4-BE49-F238E27FC236}">
                  <a16:creationId xmlns:a16="http://schemas.microsoft.com/office/drawing/2014/main" id="{8D401D73-0F85-53F6-5D29-1ED9F182C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14204" y="5932927"/>
              <a:ext cx="685800" cy="685800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F8803F2-DBF7-85DF-755F-B248823E1629}"/>
                </a:ext>
              </a:extLst>
            </p:cNvPr>
            <p:cNvSpPr txBox="1"/>
            <p:nvPr/>
          </p:nvSpPr>
          <p:spPr>
            <a:xfrm>
              <a:off x="6314204" y="6467898"/>
              <a:ext cx="598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Music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AF0B1AC-5A86-A7ED-EEDC-0EB47736D9EC}"/>
              </a:ext>
            </a:extLst>
          </p:cNvPr>
          <p:cNvGrpSpPr/>
          <p:nvPr/>
        </p:nvGrpSpPr>
        <p:grpSpPr>
          <a:xfrm>
            <a:off x="968617" y="4235338"/>
            <a:ext cx="3444013" cy="1442145"/>
            <a:chOff x="698766" y="4569728"/>
            <a:chExt cx="3444013" cy="1442145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A8FC0A2-13C4-CA12-471C-94DC665EA52C}"/>
                </a:ext>
              </a:extLst>
            </p:cNvPr>
            <p:cNvGrpSpPr/>
            <p:nvPr/>
          </p:nvGrpSpPr>
          <p:grpSpPr>
            <a:xfrm>
              <a:off x="2053568" y="4569728"/>
              <a:ext cx="685800" cy="796581"/>
              <a:chOff x="7601703" y="5894572"/>
              <a:chExt cx="685800" cy="796581"/>
            </a:xfrm>
          </p:grpSpPr>
          <p:pic>
            <p:nvPicPr>
              <p:cNvPr id="93" name="Graphic 92" descr="Open folder with solid fill">
                <a:extLst>
                  <a:ext uri="{FF2B5EF4-FFF2-40B4-BE49-F238E27FC236}">
                    <a16:creationId xmlns:a16="http://schemas.microsoft.com/office/drawing/2014/main" id="{DBF941FE-52E7-E8BE-B7D7-41D4C81168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01703" y="5894572"/>
                <a:ext cx="685800" cy="685800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FE339-162E-3762-20A0-FA92E4A17B2B}"/>
                  </a:ext>
                </a:extLst>
              </p:cNvPr>
              <p:cNvSpPr txBox="1"/>
              <p:nvPr/>
            </p:nvSpPr>
            <p:spPr>
              <a:xfrm>
                <a:off x="7601703" y="6429543"/>
                <a:ext cx="598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Army</a:t>
                </a:r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555114C2-7D12-F219-5C47-ACAB7E3B2BD6}"/>
                </a:ext>
              </a:extLst>
            </p:cNvPr>
            <p:cNvGrpSpPr/>
            <p:nvPr/>
          </p:nvGrpSpPr>
          <p:grpSpPr>
            <a:xfrm>
              <a:off x="698766" y="5215292"/>
              <a:ext cx="3444013" cy="796581"/>
              <a:chOff x="7137200" y="5649825"/>
              <a:chExt cx="3444013" cy="796581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EC821831-0598-DA5D-B4E5-B9AB32DB87EE}"/>
                  </a:ext>
                </a:extLst>
              </p:cNvPr>
              <p:cNvGrpSpPr/>
              <p:nvPr/>
            </p:nvGrpSpPr>
            <p:grpSpPr>
              <a:xfrm>
                <a:off x="9224435" y="5649825"/>
                <a:ext cx="893793" cy="796581"/>
                <a:chOff x="5416861" y="5932404"/>
                <a:chExt cx="893793" cy="796581"/>
              </a:xfrm>
            </p:grpSpPr>
            <p:pic>
              <p:nvPicPr>
                <p:cNvPr id="148" name="Graphic 147" descr="Open folder with solid fill">
                  <a:extLst>
                    <a:ext uri="{FF2B5EF4-FFF2-40B4-BE49-F238E27FC236}">
                      <a16:creationId xmlns:a16="http://schemas.microsoft.com/office/drawing/2014/main" id="{E3900F85-CC89-D5CC-7F73-E28606B6D5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9413" y="5932404"/>
                  <a:ext cx="685800" cy="685800"/>
                </a:xfrm>
                <a:prstGeom prst="rect">
                  <a:avLst/>
                </a:prstGeom>
              </p:spPr>
            </p:pic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F993E490-786E-0EF5-344C-D03BF93EC7CD}"/>
                    </a:ext>
                  </a:extLst>
                </p:cNvPr>
                <p:cNvSpPr txBox="1"/>
                <p:nvPr/>
              </p:nvSpPr>
              <p:spPr>
                <a:xfrm>
                  <a:off x="5416861" y="6467375"/>
                  <a:ext cx="89379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Publications</a:t>
                  </a: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6D488B15-435C-7094-69B2-48E95F7CFB98}"/>
                  </a:ext>
                </a:extLst>
              </p:cNvPr>
              <p:cNvGrpSpPr/>
              <p:nvPr/>
            </p:nvGrpSpPr>
            <p:grpSpPr>
              <a:xfrm>
                <a:off x="8775706" y="5649825"/>
                <a:ext cx="704654" cy="796581"/>
                <a:chOff x="4777947" y="5929195"/>
                <a:chExt cx="704654" cy="796581"/>
              </a:xfrm>
            </p:grpSpPr>
            <p:pic>
              <p:nvPicPr>
                <p:cNvPr id="150" name="Graphic 149" descr="Open folder with solid fill">
                  <a:extLst>
                    <a:ext uri="{FF2B5EF4-FFF2-40B4-BE49-F238E27FC236}">
                      <a16:creationId xmlns:a16="http://schemas.microsoft.com/office/drawing/2014/main" id="{A0549ABC-79B0-FBE1-F082-0B3DB005AB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96801" y="5929195"/>
                  <a:ext cx="685800" cy="685800"/>
                </a:xfrm>
                <a:prstGeom prst="rect">
                  <a:avLst/>
                </a:prstGeom>
              </p:spPr>
            </p:pic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6EC4FC96-08C7-BAE0-3D4E-8C22DF78156E}"/>
                    </a:ext>
                  </a:extLst>
                </p:cNvPr>
                <p:cNvSpPr txBox="1"/>
                <p:nvPr/>
              </p:nvSpPr>
              <p:spPr>
                <a:xfrm>
                  <a:off x="4777947" y="6464166"/>
                  <a:ext cx="6535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OPORD</a:t>
                  </a: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ECDEC262-D41D-4D6B-C948-619B1DD79964}"/>
                  </a:ext>
                </a:extLst>
              </p:cNvPr>
              <p:cNvGrpSpPr/>
              <p:nvPr/>
            </p:nvGrpSpPr>
            <p:grpSpPr>
              <a:xfrm>
                <a:off x="8215949" y="5649825"/>
                <a:ext cx="714081" cy="796581"/>
                <a:chOff x="4024881" y="5979602"/>
                <a:chExt cx="714081" cy="796581"/>
              </a:xfrm>
            </p:grpSpPr>
            <p:pic>
              <p:nvPicPr>
                <p:cNvPr id="152" name="Graphic 151" descr="Open folder with solid fill">
                  <a:extLst>
                    <a:ext uri="{FF2B5EF4-FFF2-40B4-BE49-F238E27FC236}">
                      <a16:creationId xmlns:a16="http://schemas.microsoft.com/office/drawing/2014/main" id="{4EA50382-022D-00A2-BC45-5AABBFB668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53162" y="5979602"/>
                  <a:ext cx="685800" cy="685800"/>
                </a:xfrm>
                <a:prstGeom prst="rect">
                  <a:avLst/>
                </a:prstGeom>
              </p:spPr>
            </p:pic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04F380B5-A7DD-412F-CD16-8902E4B15618}"/>
                    </a:ext>
                  </a:extLst>
                </p:cNvPr>
                <p:cNvSpPr txBox="1"/>
                <p:nvPr/>
              </p:nvSpPr>
              <p:spPr>
                <a:xfrm>
                  <a:off x="4024881" y="6514573"/>
                  <a:ext cx="685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CONOP</a:t>
                  </a:r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05B10108-D9E6-779D-6895-E9BDCB1E078F}"/>
                  </a:ext>
                </a:extLst>
              </p:cNvPr>
              <p:cNvGrpSpPr/>
              <p:nvPr/>
            </p:nvGrpSpPr>
            <p:grpSpPr>
              <a:xfrm>
                <a:off x="9895413" y="5649825"/>
                <a:ext cx="685800" cy="796581"/>
                <a:chOff x="3298284" y="5921370"/>
                <a:chExt cx="685800" cy="796581"/>
              </a:xfrm>
            </p:grpSpPr>
            <p:pic>
              <p:nvPicPr>
                <p:cNvPr id="154" name="Graphic 153" descr="Open folder with solid fill">
                  <a:extLst>
                    <a:ext uri="{FF2B5EF4-FFF2-40B4-BE49-F238E27FC236}">
                      <a16:creationId xmlns:a16="http://schemas.microsoft.com/office/drawing/2014/main" id="{74097FA0-E974-4C2B-56DC-BCC26E05DD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8284" y="5921370"/>
                  <a:ext cx="685800" cy="685800"/>
                </a:xfrm>
                <a:prstGeom prst="rect">
                  <a:avLst/>
                </a:prstGeom>
              </p:spPr>
            </p:pic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4F4836CB-F672-FA48-7387-3FC48A6EB5BF}"/>
                    </a:ext>
                  </a:extLst>
                </p:cNvPr>
                <p:cNvSpPr txBox="1"/>
                <p:nvPr/>
              </p:nvSpPr>
              <p:spPr>
                <a:xfrm>
                  <a:off x="3298284" y="6456341"/>
                  <a:ext cx="5981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SOP</a:t>
                  </a:r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6994E6E8-CF8A-27B8-446C-A4D02475551C}"/>
                  </a:ext>
                </a:extLst>
              </p:cNvPr>
              <p:cNvGrpSpPr/>
              <p:nvPr/>
            </p:nvGrpSpPr>
            <p:grpSpPr>
              <a:xfrm>
                <a:off x="7662128" y="5649825"/>
                <a:ext cx="714082" cy="796581"/>
                <a:chOff x="2420378" y="5929195"/>
                <a:chExt cx="714082" cy="796581"/>
              </a:xfrm>
            </p:grpSpPr>
            <p:pic>
              <p:nvPicPr>
                <p:cNvPr id="156" name="Graphic 155" descr="Open folder with solid fill">
                  <a:extLst>
                    <a:ext uri="{FF2B5EF4-FFF2-40B4-BE49-F238E27FC236}">
                      <a16:creationId xmlns:a16="http://schemas.microsoft.com/office/drawing/2014/main" id="{ADD432F0-AED5-9DB0-06A1-772D2AB294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48660" y="5929195"/>
                  <a:ext cx="685800" cy="685800"/>
                </a:xfrm>
                <a:prstGeom prst="rect">
                  <a:avLst/>
                </a:prstGeom>
              </p:spPr>
            </p:pic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31EA1073-FB4F-9569-A808-F74252AB671A}"/>
                    </a:ext>
                  </a:extLst>
                </p:cNvPr>
                <p:cNvSpPr txBox="1"/>
                <p:nvPr/>
              </p:nvSpPr>
              <p:spPr>
                <a:xfrm>
                  <a:off x="2420378" y="6464166"/>
                  <a:ext cx="6797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Property</a:t>
                  </a:r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A6A547C2-FF07-90B0-E175-3A0F70A65681}"/>
                  </a:ext>
                </a:extLst>
              </p:cNvPr>
              <p:cNvGrpSpPr/>
              <p:nvPr/>
            </p:nvGrpSpPr>
            <p:grpSpPr>
              <a:xfrm>
                <a:off x="7137200" y="5649825"/>
                <a:ext cx="685800" cy="796581"/>
                <a:chOff x="6222797" y="5647355"/>
                <a:chExt cx="685800" cy="796581"/>
              </a:xfrm>
            </p:grpSpPr>
            <p:pic>
              <p:nvPicPr>
                <p:cNvPr id="158" name="Graphic 157" descr="Open folder with solid fill">
                  <a:extLst>
                    <a:ext uri="{FF2B5EF4-FFF2-40B4-BE49-F238E27FC236}">
                      <a16:creationId xmlns:a16="http://schemas.microsoft.com/office/drawing/2014/main" id="{87D69EF0-2690-4A45-B0AA-E4EE750632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22797" y="5647355"/>
                  <a:ext cx="685800" cy="685800"/>
                </a:xfrm>
                <a:prstGeom prst="rect">
                  <a:avLst/>
                </a:prstGeom>
              </p:spPr>
            </p:pic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A3BA649-8DC6-B7A0-5E3D-A9EFC7659357}"/>
                    </a:ext>
                  </a:extLst>
                </p:cNvPr>
                <p:cNvSpPr txBox="1"/>
                <p:nvPr/>
              </p:nvSpPr>
              <p:spPr>
                <a:xfrm>
                  <a:off x="6222797" y="6182326"/>
                  <a:ext cx="5981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Admin</a:t>
                  </a:r>
                </a:p>
              </p:txBody>
            </p:sp>
          </p:grp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D469754-0EC3-C44E-3A42-9EE1D5449A78}"/>
              </a:ext>
            </a:extLst>
          </p:cNvPr>
          <p:cNvGrpSpPr/>
          <p:nvPr/>
        </p:nvGrpSpPr>
        <p:grpSpPr>
          <a:xfrm>
            <a:off x="5071422" y="1007649"/>
            <a:ext cx="1785201" cy="787046"/>
            <a:chOff x="5203399" y="724839"/>
            <a:chExt cx="1785201" cy="787046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2F16E4A-24E0-AE42-03F5-678EF233691F}"/>
                </a:ext>
              </a:extLst>
            </p:cNvPr>
            <p:cNvGrpSpPr/>
            <p:nvPr/>
          </p:nvGrpSpPr>
          <p:grpSpPr>
            <a:xfrm>
              <a:off x="5203399" y="724839"/>
              <a:ext cx="1785201" cy="686970"/>
              <a:chOff x="4946450" y="598716"/>
              <a:chExt cx="1785201" cy="686970"/>
            </a:xfrm>
          </p:grpSpPr>
          <p:pic>
            <p:nvPicPr>
              <p:cNvPr id="5" name="Graphic 4" descr="Open folder with solid fill">
                <a:extLst>
                  <a:ext uri="{FF2B5EF4-FFF2-40B4-BE49-F238E27FC236}">
                    <a16:creationId xmlns:a16="http://schemas.microsoft.com/office/drawing/2014/main" id="{CE465361-AE39-5467-7009-A5764EDBB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045851" y="599886"/>
                <a:ext cx="685800" cy="68580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CAF70C-B29C-F44D-CCA1-963A564286B9}"/>
                  </a:ext>
                </a:extLst>
              </p:cNvPr>
              <p:cNvSpPr txBox="1"/>
              <p:nvPr/>
            </p:nvSpPr>
            <p:spPr>
              <a:xfrm>
                <a:off x="5550880" y="870283"/>
                <a:ext cx="598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Users</a:t>
                </a:r>
              </a:p>
            </p:txBody>
          </p:sp>
          <p:pic>
            <p:nvPicPr>
              <p:cNvPr id="48" name="Graphic 47" descr="Open folder with solid fill">
                <a:extLst>
                  <a:ext uri="{FF2B5EF4-FFF2-40B4-BE49-F238E27FC236}">
                    <a16:creationId xmlns:a16="http://schemas.microsoft.com/office/drawing/2014/main" id="{37383BB7-996C-2D1B-3BB8-D9C5F2FF50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946450" y="598716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50" name="Graphic 49" descr="Open folder outline">
                <a:extLst>
                  <a:ext uri="{FF2B5EF4-FFF2-40B4-BE49-F238E27FC236}">
                    <a16:creationId xmlns:a16="http://schemas.microsoft.com/office/drawing/2014/main" id="{9D5CD37C-8659-B440-4AEC-B049C599C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490457" y="599886"/>
                <a:ext cx="685800" cy="685800"/>
              </a:xfrm>
              <a:prstGeom prst="rect">
                <a:avLst/>
              </a:prstGeom>
            </p:spPr>
          </p:pic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4396B69-20D2-4754-4BAD-2A01D7A68A3F}"/>
                </a:ext>
              </a:extLst>
            </p:cNvPr>
            <p:cNvSpPr txBox="1"/>
            <p:nvPr/>
          </p:nvSpPr>
          <p:spPr>
            <a:xfrm>
              <a:off x="6330685" y="1250275"/>
              <a:ext cx="598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Mom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4F242BC-7B28-68D5-BF19-16A48C0A3EE7}"/>
                </a:ext>
              </a:extLst>
            </p:cNvPr>
            <p:cNvSpPr txBox="1"/>
            <p:nvPr/>
          </p:nvSpPr>
          <p:spPr>
            <a:xfrm>
              <a:off x="5767662" y="1250275"/>
              <a:ext cx="598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Kids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5CB544F-D4C5-CF2E-8788-D6B251FF8BF0}"/>
                </a:ext>
              </a:extLst>
            </p:cNvPr>
            <p:cNvSpPr txBox="1"/>
            <p:nvPr/>
          </p:nvSpPr>
          <p:spPr>
            <a:xfrm>
              <a:off x="5213670" y="1250275"/>
              <a:ext cx="598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Dad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03B8F2B-8127-42AE-449A-8667ADFA68E9}"/>
              </a:ext>
            </a:extLst>
          </p:cNvPr>
          <p:cNvGrpSpPr/>
          <p:nvPr/>
        </p:nvGrpSpPr>
        <p:grpSpPr>
          <a:xfrm>
            <a:off x="5338059" y="3396350"/>
            <a:ext cx="5314608" cy="3363422"/>
            <a:chOff x="-158061" y="1344231"/>
            <a:chExt cx="5314608" cy="336342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E0E5351-5905-6987-AC45-4D036F6F2FB5}"/>
                </a:ext>
              </a:extLst>
            </p:cNvPr>
            <p:cNvGrpSpPr/>
            <p:nvPr/>
          </p:nvGrpSpPr>
          <p:grpSpPr>
            <a:xfrm>
              <a:off x="2053568" y="1344231"/>
              <a:ext cx="704654" cy="796581"/>
              <a:chOff x="10135478" y="5129753"/>
              <a:chExt cx="704654" cy="796581"/>
            </a:xfrm>
          </p:grpSpPr>
          <p:pic>
            <p:nvPicPr>
              <p:cNvPr id="45" name="Graphic 44" descr="Open folder with solid fill">
                <a:extLst>
                  <a:ext uri="{FF2B5EF4-FFF2-40B4-BE49-F238E27FC236}">
                    <a16:creationId xmlns:a16="http://schemas.microsoft.com/office/drawing/2014/main" id="{C0444FCE-0B24-B198-8804-E6C51DE4C3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154332" y="5129753"/>
                <a:ext cx="685800" cy="6858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146A476-1EF6-939F-1685-553D97630665}"/>
                  </a:ext>
                </a:extLst>
              </p:cNvPr>
              <p:cNvSpPr txBox="1"/>
              <p:nvPr/>
            </p:nvSpPr>
            <p:spPr>
              <a:xfrm>
                <a:off x="10135478" y="5664724"/>
                <a:ext cx="6320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Finance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11016239-1086-4AA2-6E1C-12E62C0F5A4E}"/>
                </a:ext>
              </a:extLst>
            </p:cNvPr>
            <p:cNvGrpSpPr/>
            <p:nvPr/>
          </p:nvGrpSpPr>
          <p:grpSpPr>
            <a:xfrm>
              <a:off x="2235402" y="1963909"/>
              <a:ext cx="1907377" cy="1457079"/>
              <a:chOff x="2235402" y="1963909"/>
              <a:chExt cx="1907377" cy="145707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45FB957-FD35-9C8B-CFB8-58600BBA6CF6}"/>
                  </a:ext>
                </a:extLst>
              </p:cNvPr>
              <p:cNvGrpSpPr/>
              <p:nvPr/>
            </p:nvGrpSpPr>
            <p:grpSpPr>
              <a:xfrm>
                <a:off x="2891635" y="1963909"/>
                <a:ext cx="685800" cy="796581"/>
                <a:chOff x="3338798" y="5297864"/>
                <a:chExt cx="685800" cy="796581"/>
              </a:xfrm>
            </p:grpSpPr>
            <p:pic>
              <p:nvPicPr>
                <p:cNvPr id="55" name="Graphic 54" descr="Open folder with solid fill">
                  <a:extLst>
                    <a:ext uri="{FF2B5EF4-FFF2-40B4-BE49-F238E27FC236}">
                      <a16:creationId xmlns:a16="http://schemas.microsoft.com/office/drawing/2014/main" id="{EC836E1D-5A39-E222-101A-BA108CB1A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8798" y="5297864"/>
                  <a:ext cx="685800" cy="685800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1601A46-DDD6-6D08-1BDD-67F6D182727D}"/>
                    </a:ext>
                  </a:extLst>
                </p:cNvPr>
                <p:cNvSpPr txBox="1"/>
                <p:nvPr/>
              </p:nvSpPr>
              <p:spPr>
                <a:xfrm>
                  <a:off x="3338798" y="5832835"/>
                  <a:ext cx="5981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Homes</a:t>
                  </a:r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F1AAE328-4400-E290-3397-67EAA270A72E}"/>
                  </a:ext>
                </a:extLst>
              </p:cNvPr>
              <p:cNvGrpSpPr/>
              <p:nvPr/>
            </p:nvGrpSpPr>
            <p:grpSpPr>
              <a:xfrm>
                <a:off x="2235402" y="2624407"/>
                <a:ext cx="1907377" cy="796581"/>
                <a:chOff x="-125795" y="3139794"/>
                <a:chExt cx="1907377" cy="796581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A9DC590-331F-98FA-44AA-F1372841A794}"/>
                    </a:ext>
                  </a:extLst>
                </p:cNvPr>
                <p:cNvGrpSpPr/>
                <p:nvPr/>
              </p:nvGrpSpPr>
              <p:grpSpPr>
                <a:xfrm>
                  <a:off x="-125795" y="3139794"/>
                  <a:ext cx="873758" cy="796581"/>
                  <a:chOff x="5368418" y="5307290"/>
                  <a:chExt cx="873758" cy="796581"/>
                </a:xfrm>
              </p:grpSpPr>
              <p:pic>
                <p:nvPicPr>
                  <p:cNvPr id="57" name="Graphic 56" descr="Open folder with solid fill">
                    <a:extLst>
                      <a:ext uri="{FF2B5EF4-FFF2-40B4-BE49-F238E27FC236}">
                        <a16:creationId xmlns:a16="http://schemas.microsoft.com/office/drawing/2014/main" id="{295CC1C0-F8E8-BE63-0FE6-847A66B099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74351" y="5307290"/>
                    <a:ext cx="685800" cy="685800"/>
                  </a:xfrm>
                  <a:prstGeom prst="rect">
                    <a:avLst/>
                  </a:prstGeom>
                </p:spPr>
              </p:pic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E1BC1D5-2DF2-0516-816A-B2864BCBC35B}"/>
                      </a:ext>
                    </a:extLst>
                  </p:cNvPr>
                  <p:cNvSpPr txBox="1"/>
                  <p:nvPr/>
                </p:nvSpPr>
                <p:spPr>
                  <a:xfrm>
                    <a:off x="5368418" y="5842261"/>
                    <a:ext cx="87375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dirty="0"/>
                      <a:t>Mortgage</a:t>
                    </a:r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34B001E5-E855-724C-AF9C-6F33AD4A23C0}"/>
                    </a:ext>
                  </a:extLst>
                </p:cNvPr>
                <p:cNvGrpSpPr/>
                <p:nvPr/>
              </p:nvGrpSpPr>
              <p:grpSpPr>
                <a:xfrm>
                  <a:off x="504267" y="3139794"/>
                  <a:ext cx="716898" cy="796581"/>
                  <a:chOff x="7148246" y="5499361"/>
                  <a:chExt cx="716898" cy="796581"/>
                </a:xfrm>
              </p:grpSpPr>
              <p:pic>
                <p:nvPicPr>
                  <p:cNvPr id="59" name="Graphic 58" descr="Open folder with solid fill">
                    <a:extLst>
                      <a:ext uri="{FF2B5EF4-FFF2-40B4-BE49-F238E27FC236}">
                        <a16:creationId xmlns:a16="http://schemas.microsoft.com/office/drawing/2014/main" id="{CF88D980-FEF3-43CC-1B05-2AA9ABF0E2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9344" y="5499361"/>
                    <a:ext cx="685800" cy="685800"/>
                  </a:xfrm>
                  <a:prstGeom prst="rect">
                    <a:avLst/>
                  </a:prstGeom>
                </p:spPr>
              </p:pic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A32B068-1B98-C536-231F-AEE95C7BB174}"/>
                      </a:ext>
                    </a:extLst>
                  </p:cNvPr>
                  <p:cNvSpPr txBox="1"/>
                  <p:nvPr/>
                </p:nvSpPr>
                <p:spPr>
                  <a:xfrm>
                    <a:off x="7148246" y="6034332"/>
                    <a:ext cx="68580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dirty="0"/>
                      <a:t>Rentals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CC56ECDD-450F-9EAC-4E51-67F858DFC742}"/>
                    </a:ext>
                  </a:extLst>
                </p:cNvPr>
                <p:cNvGrpSpPr/>
                <p:nvPr/>
              </p:nvGrpSpPr>
              <p:grpSpPr>
                <a:xfrm>
                  <a:off x="1095782" y="3139794"/>
                  <a:ext cx="685800" cy="796581"/>
                  <a:chOff x="9700320" y="5555921"/>
                  <a:chExt cx="685800" cy="796581"/>
                </a:xfrm>
              </p:grpSpPr>
              <p:pic>
                <p:nvPicPr>
                  <p:cNvPr id="63" name="Graphic 62" descr="Open folder with solid fill">
                    <a:extLst>
                      <a:ext uri="{FF2B5EF4-FFF2-40B4-BE49-F238E27FC236}">
                        <a16:creationId xmlns:a16="http://schemas.microsoft.com/office/drawing/2014/main" id="{E5B0390B-268D-7B0E-6EA7-07685B13AC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00320" y="5555921"/>
                    <a:ext cx="685800" cy="685800"/>
                  </a:xfrm>
                  <a:prstGeom prst="rect">
                    <a:avLst/>
                  </a:prstGeom>
                </p:spPr>
              </p:pic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5B579514-5BCF-0C9A-7792-EF9A28F07433}"/>
                      </a:ext>
                    </a:extLst>
                  </p:cNvPr>
                  <p:cNvSpPr txBox="1"/>
                  <p:nvPr/>
                </p:nvSpPr>
                <p:spPr>
                  <a:xfrm>
                    <a:off x="9700320" y="6090892"/>
                    <a:ext cx="59814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dirty="0"/>
                      <a:t>Sold</a:t>
                    </a:r>
                  </a:p>
                </p:txBody>
              </p:sp>
            </p:grp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2FE9343-1785-A0BD-4B2E-C4CDFE7C4D22}"/>
                </a:ext>
              </a:extLst>
            </p:cNvPr>
            <p:cNvGrpSpPr/>
            <p:nvPr/>
          </p:nvGrpSpPr>
          <p:grpSpPr>
            <a:xfrm>
              <a:off x="4008114" y="3270159"/>
              <a:ext cx="873757" cy="796581"/>
              <a:chOff x="2165875" y="5866292"/>
              <a:chExt cx="873757" cy="796581"/>
            </a:xfrm>
          </p:grpSpPr>
          <p:pic>
            <p:nvPicPr>
              <p:cNvPr id="81" name="Graphic 80" descr="Open folder with solid fill">
                <a:extLst>
                  <a:ext uri="{FF2B5EF4-FFF2-40B4-BE49-F238E27FC236}">
                    <a16:creationId xmlns:a16="http://schemas.microsoft.com/office/drawing/2014/main" id="{B8695DE6-02B5-5A37-F505-50971BF5D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279000" y="5866292"/>
                <a:ext cx="685800" cy="685800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F660270-1FEA-E985-088B-C90239BD5173}"/>
                  </a:ext>
                </a:extLst>
              </p:cNvPr>
              <p:cNvSpPr txBox="1"/>
              <p:nvPr/>
            </p:nvSpPr>
            <p:spPr>
              <a:xfrm>
                <a:off x="2165875" y="6401263"/>
                <a:ext cx="8737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Retirement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EDF6B0C-C747-E4DF-6C3C-7B1FE70F6BE0}"/>
                </a:ext>
              </a:extLst>
            </p:cNvPr>
            <p:cNvGrpSpPr/>
            <p:nvPr/>
          </p:nvGrpSpPr>
          <p:grpSpPr>
            <a:xfrm>
              <a:off x="3913620" y="3911072"/>
              <a:ext cx="685800" cy="796581"/>
              <a:chOff x="3074642" y="5946276"/>
              <a:chExt cx="685800" cy="796581"/>
            </a:xfrm>
          </p:grpSpPr>
          <p:pic>
            <p:nvPicPr>
              <p:cNvPr id="83" name="Graphic 82" descr="Open folder with solid fill">
                <a:extLst>
                  <a:ext uri="{FF2B5EF4-FFF2-40B4-BE49-F238E27FC236}">
                    <a16:creationId xmlns:a16="http://schemas.microsoft.com/office/drawing/2014/main" id="{9949E547-5E6C-7044-B556-35B295D1C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3074642" y="5946276"/>
                <a:ext cx="685800" cy="685800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3FDA638-807B-8B09-B640-405B7642DB84}"/>
                  </a:ext>
                </a:extLst>
              </p:cNvPr>
              <p:cNvSpPr txBox="1"/>
              <p:nvPr/>
            </p:nvSpPr>
            <p:spPr>
              <a:xfrm>
                <a:off x="3074642" y="6481247"/>
                <a:ext cx="598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401K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6878E7F-0064-D1B9-064C-2B1AC5F2495E}"/>
                </a:ext>
              </a:extLst>
            </p:cNvPr>
            <p:cNvGrpSpPr/>
            <p:nvPr/>
          </p:nvGrpSpPr>
          <p:grpSpPr>
            <a:xfrm>
              <a:off x="4442466" y="3911072"/>
              <a:ext cx="714081" cy="796581"/>
              <a:chOff x="4041278" y="6028933"/>
              <a:chExt cx="714081" cy="796581"/>
            </a:xfrm>
          </p:grpSpPr>
          <p:pic>
            <p:nvPicPr>
              <p:cNvPr id="85" name="Graphic 84" descr="Open folder with solid fill">
                <a:extLst>
                  <a:ext uri="{FF2B5EF4-FFF2-40B4-BE49-F238E27FC236}">
                    <a16:creationId xmlns:a16="http://schemas.microsoft.com/office/drawing/2014/main" id="{C992866C-E66C-A5BF-7A66-2F856EDF5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4069559" y="6028933"/>
                <a:ext cx="685800" cy="685800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B7261BF-C2D4-87E5-5C4C-9249F5377D90}"/>
                  </a:ext>
                </a:extLst>
              </p:cNvPr>
              <p:cNvSpPr txBox="1"/>
              <p:nvPr/>
            </p:nvSpPr>
            <p:spPr>
              <a:xfrm>
                <a:off x="4041278" y="6563904"/>
                <a:ext cx="685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Vantage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C2BB37E-B6E6-94F1-BD56-5354A91F5A1B}"/>
                </a:ext>
              </a:extLst>
            </p:cNvPr>
            <p:cNvGrpSpPr/>
            <p:nvPr/>
          </p:nvGrpSpPr>
          <p:grpSpPr>
            <a:xfrm>
              <a:off x="1088033" y="3270159"/>
              <a:ext cx="685800" cy="796581"/>
              <a:chOff x="9327083" y="5835495"/>
              <a:chExt cx="685800" cy="796581"/>
            </a:xfrm>
          </p:grpSpPr>
          <p:pic>
            <p:nvPicPr>
              <p:cNvPr id="97" name="Graphic 96" descr="Open folder with solid fill">
                <a:extLst>
                  <a:ext uri="{FF2B5EF4-FFF2-40B4-BE49-F238E27FC236}">
                    <a16:creationId xmlns:a16="http://schemas.microsoft.com/office/drawing/2014/main" id="{AB497E3B-F39F-60EC-74D8-EB4208D33A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327083" y="5835495"/>
                <a:ext cx="685800" cy="685800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D2D5801-2554-88BB-9970-70E7FFE2BBDA}"/>
                  </a:ext>
                </a:extLst>
              </p:cNvPr>
              <p:cNvSpPr txBox="1"/>
              <p:nvPr/>
            </p:nvSpPr>
            <p:spPr>
              <a:xfrm>
                <a:off x="9327083" y="6370466"/>
                <a:ext cx="598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Bills</a:t>
                </a: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889BC544-BF89-70DD-1422-4333D848219A}"/>
                </a:ext>
              </a:extLst>
            </p:cNvPr>
            <p:cNvGrpSpPr/>
            <p:nvPr/>
          </p:nvGrpSpPr>
          <p:grpSpPr>
            <a:xfrm>
              <a:off x="519592" y="3897406"/>
              <a:ext cx="704655" cy="796581"/>
              <a:chOff x="10688656" y="5979602"/>
              <a:chExt cx="704655" cy="796581"/>
            </a:xfrm>
          </p:grpSpPr>
          <p:pic>
            <p:nvPicPr>
              <p:cNvPr id="99" name="Graphic 98" descr="Open folder with solid fill">
                <a:extLst>
                  <a:ext uri="{FF2B5EF4-FFF2-40B4-BE49-F238E27FC236}">
                    <a16:creationId xmlns:a16="http://schemas.microsoft.com/office/drawing/2014/main" id="{C3E4813E-4D5E-27F7-9B09-FF63D966B1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0707511" y="5979602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DDFBEB4-8E9E-EC8A-6164-8C8ABA7A64B0}"/>
                  </a:ext>
                </a:extLst>
              </p:cNvPr>
              <p:cNvSpPr txBox="1"/>
              <p:nvPr/>
            </p:nvSpPr>
            <p:spPr>
              <a:xfrm>
                <a:off x="10688656" y="6514573"/>
                <a:ext cx="6517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Utilities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AF9A7424-1AB5-D7F6-135F-5A900B154614}"/>
                </a:ext>
              </a:extLst>
            </p:cNvPr>
            <p:cNvGrpSpPr/>
            <p:nvPr/>
          </p:nvGrpSpPr>
          <p:grpSpPr>
            <a:xfrm>
              <a:off x="-27611" y="1963909"/>
              <a:ext cx="1791455" cy="1457079"/>
              <a:chOff x="-27611" y="1963909"/>
              <a:chExt cx="1791455" cy="1457079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4D9790E8-6C2E-5631-A6CC-B321CB3BE322}"/>
                  </a:ext>
                </a:extLst>
              </p:cNvPr>
              <p:cNvGrpSpPr/>
              <p:nvPr/>
            </p:nvGrpSpPr>
            <p:grpSpPr>
              <a:xfrm>
                <a:off x="523518" y="1963909"/>
                <a:ext cx="685800" cy="796581"/>
                <a:chOff x="1295262" y="2912882"/>
                <a:chExt cx="685800" cy="796581"/>
              </a:xfrm>
            </p:grpSpPr>
            <p:pic>
              <p:nvPicPr>
                <p:cNvPr id="39" name="Graphic 38" descr="Open folder with solid fill">
                  <a:extLst>
                    <a:ext uri="{FF2B5EF4-FFF2-40B4-BE49-F238E27FC236}">
                      <a16:creationId xmlns:a16="http://schemas.microsoft.com/office/drawing/2014/main" id="{0B3177A0-461B-FEC7-7309-0E91D7ACB1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95262" y="2912882"/>
                  <a:ext cx="685800" cy="685800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84ACEF1-6029-6E86-97DF-020E24F69111}"/>
                    </a:ext>
                  </a:extLst>
                </p:cNvPr>
                <p:cNvSpPr txBox="1"/>
                <p:nvPr/>
              </p:nvSpPr>
              <p:spPr>
                <a:xfrm>
                  <a:off x="1295262" y="3447853"/>
                  <a:ext cx="5981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Taxes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55ABB4E5-E05D-6899-BE1A-0C65A0AF9FE1}"/>
                  </a:ext>
                </a:extLst>
              </p:cNvPr>
              <p:cNvGrpSpPr/>
              <p:nvPr/>
            </p:nvGrpSpPr>
            <p:grpSpPr>
              <a:xfrm>
                <a:off x="523518" y="2624407"/>
                <a:ext cx="685800" cy="796581"/>
                <a:chOff x="508979" y="5790574"/>
                <a:chExt cx="685800" cy="796581"/>
              </a:xfrm>
            </p:grpSpPr>
            <p:pic>
              <p:nvPicPr>
                <p:cNvPr id="104" name="Graphic 103" descr="Open folder with solid fill">
                  <a:extLst>
                    <a:ext uri="{FF2B5EF4-FFF2-40B4-BE49-F238E27FC236}">
                      <a16:creationId xmlns:a16="http://schemas.microsoft.com/office/drawing/2014/main" id="{107D207F-D846-E407-98CB-FD47D72A44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8979" y="5790574"/>
                  <a:ext cx="685800" cy="685800"/>
                </a:xfrm>
                <a:prstGeom prst="rect">
                  <a:avLst/>
                </a:prstGeom>
              </p:spPr>
            </p:pic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4161C62-6440-06FE-596F-99D5B189A4F0}"/>
                    </a:ext>
                  </a:extLst>
                </p:cNvPr>
                <p:cNvSpPr txBox="1"/>
                <p:nvPr/>
              </p:nvSpPr>
              <p:spPr>
                <a:xfrm>
                  <a:off x="508979" y="6325545"/>
                  <a:ext cx="5981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20XX</a:t>
                  </a: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81209A1B-1124-5F7D-A1B8-24D923BC0C17}"/>
                  </a:ext>
                </a:extLst>
              </p:cNvPr>
              <p:cNvGrpSpPr/>
              <p:nvPr/>
            </p:nvGrpSpPr>
            <p:grpSpPr>
              <a:xfrm>
                <a:off x="1078044" y="2624407"/>
                <a:ext cx="685800" cy="796581"/>
                <a:chOff x="10661738" y="4870121"/>
                <a:chExt cx="685800" cy="796581"/>
              </a:xfrm>
            </p:grpSpPr>
            <p:pic>
              <p:nvPicPr>
                <p:cNvPr id="107" name="Graphic 106" descr="Open folder with solid fill">
                  <a:extLst>
                    <a:ext uri="{FF2B5EF4-FFF2-40B4-BE49-F238E27FC236}">
                      <a16:creationId xmlns:a16="http://schemas.microsoft.com/office/drawing/2014/main" id="{9592A8AA-A6ED-511E-A4B9-4039F84460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61738" y="4870121"/>
                  <a:ext cx="685800" cy="685800"/>
                </a:xfrm>
                <a:prstGeom prst="rect">
                  <a:avLst/>
                </a:prstGeom>
              </p:spPr>
            </p:pic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F3CAD3B-D444-3E4C-FB0C-13E1A3844863}"/>
                    </a:ext>
                  </a:extLst>
                </p:cNvPr>
                <p:cNvSpPr txBox="1"/>
                <p:nvPr/>
              </p:nvSpPr>
              <p:spPr>
                <a:xfrm>
                  <a:off x="10661738" y="5405092"/>
                  <a:ext cx="5981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20XX</a:t>
                  </a: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1EAEB140-E6DF-BF5A-9CC4-F79FBC5AE680}"/>
                  </a:ext>
                </a:extLst>
              </p:cNvPr>
              <p:cNvGrpSpPr/>
              <p:nvPr/>
            </p:nvGrpSpPr>
            <p:grpSpPr>
              <a:xfrm>
                <a:off x="-27611" y="2624407"/>
                <a:ext cx="685800" cy="796581"/>
                <a:chOff x="1395698" y="5835495"/>
                <a:chExt cx="685800" cy="796581"/>
              </a:xfrm>
            </p:grpSpPr>
            <p:pic>
              <p:nvPicPr>
                <p:cNvPr id="110" name="Graphic 109" descr="Open folder with solid fill">
                  <a:extLst>
                    <a:ext uri="{FF2B5EF4-FFF2-40B4-BE49-F238E27FC236}">
                      <a16:creationId xmlns:a16="http://schemas.microsoft.com/office/drawing/2014/main" id="{2CC773F8-EE27-8DED-4C32-2D5BCEFB7B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95698" y="5835495"/>
                  <a:ext cx="685800" cy="685800"/>
                </a:xfrm>
                <a:prstGeom prst="rect">
                  <a:avLst/>
                </a:prstGeom>
              </p:spPr>
            </p:pic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C2CC545-FA84-DE0C-DAFA-0E80C25AFCBC}"/>
                    </a:ext>
                  </a:extLst>
                </p:cNvPr>
                <p:cNvSpPr txBox="1"/>
                <p:nvPr/>
              </p:nvSpPr>
              <p:spPr>
                <a:xfrm>
                  <a:off x="1395698" y="6370466"/>
                  <a:ext cx="5981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20XX</a:t>
                  </a:r>
                </a:p>
              </p:txBody>
            </p:sp>
          </p:grp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11F212F-962A-5F85-05DD-C6E35F1BA9DB}"/>
                </a:ext>
              </a:extLst>
            </p:cNvPr>
            <p:cNvGrpSpPr/>
            <p:nvPr/>
          </p:nvGrpSpPr>
          <p:grpSpPr>
            <a:xfrm>
              <a:off x="-158061" y="3911072"/>
              <a:ext cx="946700" cy="796581"/>
              <a:chOff x="11240399" y="5992238"/>
              <a:chExt cx="946700" cy="796581"/>
            </a:xfrm>
          </p:grpSpPr>
          <p:pic>
            <p:nvPicPr>
              <p:cNvPr id="134" name="Graphic 133" descr="Open folder with solid fill">
                <a:extLst>
                  <a:ext uri="{FF2B5EF4-FFF2-40B4-BE49-F238E27FC236}">
                    <a16:creationId xmlns:a16="http://schemas.microsoft.com/office/drawing/2014/main" id="{63C75413-3E7C-5015-BEA8-113912A59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1381804" y="5992238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3D2C4D-71FC-9D1F-F9A4-F26C33B5C3B5}"/>
                  </a:ext>
                </a:extLst>
              </p:cNvPr>
              <p:cNvSpPr txBox="1"/>
              <p:nvPr/>
            </p:nvSpPr>
            <p:spPr>
              <a:xfrm>
                <a:off x="11240399" y="6527209"/>
                <a:ext cx="9467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Credit</a:t>
                </a: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CBD52B0-6219-21C6-DD3B-D31A8D4453B2}"/>
                </a:ext>
              </a:extLst>
            </p:cNvPr>
            <p:cNvGrpSpPr/>
            <p:nvPr/>
          </p:nvGrpSpPr>
          <p:grpSpPr>
            <a:xfrm>
              <a:off x="1586007" y="3909230"/>
              <a:ext cx="827400" cy="798423"/>
              <a:chOff x="9873433" y="5976071"/>
              <a:chExt cx="827400" cy="798423"/>
            </a:xfrm>
          </p:grpSpPr>
          <p:pic>
            <p:nvPicPr>
              <p:cNvPr id="136" name="Graphic 135" descr="Open folder with solid fill">
                <a:extLst>
                  <a:ext uri="{FF2B5EF4-FFF2-40B4-BE49-F238E27FC236}">
                    <a16:creationId xmlns:a16="http://schemas.microsoft.com/office/drawing/2014/main" id="{06D052A9-82D2-A5E8-2E15-9790E21D55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947638" y="5976071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8574776-2414-4AE7-BB8D-ED8D0D6518C1}"/>
                  </a:ext>
                </a:extLst>
              </p:cNvPr>
              <p:cNvSpPr txBox="1"/>
              <p:nvPr/>
            </p:nvSpPr>
            <p:spPr>
              <a:xfrm>
                <a:off x="9873433" y="6512884"/>
                <a:ext cx="82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Cell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3251D810-91E9-22C0-E1E4-23846B97FADC}"/>
                </a:ext>
              </a:extLst>
            </p:cNvPr>
            <p:cNvGrpSpPr/>
            <p:nvPr/>
          </p:nvGrpSpPr>
          <p:grpSpPr>
            <a:xfrm>
              <a:off x="2135593" y="3911072"/>
              <a:ext cx="822024" cy="796581"/>
              <a:chOff x="9098762" y="5972862"/>
              <a:chExt cx="822024" cy="796581"/>
            </a:xfrm>
          </p:grpSpPr>
          <p:pic>
            <p:nvPicPr>
              <p:cNvPr id="138" name="Graphic 137" descr="Open folder with solid fill">
                <a:extLst>
                  <a:ext uri="{FF2B5EF4-FFF2-40B4-BE49-F238E27FC236}">
                    <a16:creationId xmlns:a16="http://schemas.microsoft.com/office/drawing/2014/main" id="{533FB24E-8DE9-3236-86AC-24BD4560D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174178" y="5972862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D0BCB19-80B3-1145-0B2D-0CEA3F144B53}"/>
                  </a:ext>
                </a:extLst>
              </p:cNvPr>
              <p:cNvSpPr txBox="1"/>
              <p:nvPr/>
            </p:nvSpPr>
            <p:spPr>
              <a:xfrm>
                <a:off x="9098762" y="6507833"/>
                <a:ext cx="8220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Mortgage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EA1D474F-BF82-E797-6C37-A270BB55E617}"/>
                </a:ext>
              </a:extLst>
            </p:cNvPr>
            <p:cNvGrpSpPr/>
            <p:nvPr/>
          </p:nvGrpSpPr>
          <p:grpSpPr>
            <a:xfrm>
              <a:off x="1073892" y="3911072"/>
              <a:ext cx="714081" cy="796581"/>
              <a:chOff x="8457434" y="5972862"/>
              <a:chExt cx="714081" cy="796581"/>
            </a:xfrm>
          </p:grpSpPr>
          <p:pic>
            <p:nvPicPr>
              <p:cNvPr id="140" name="Graphic 139" descr="Open folder with solid fill">
                <a:extLst>
                  <a:ext uri="{FF2B5EF4-FFF2-40B4-BE49-F238E27FC236}">
                    <a16:creationId xmlns:a16="http://schemas.microsoft.com/office/drawing/2014/main" id="{D021F519-BAE8-AA09-238B-E7CD2C25B8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485715" y="5972862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B07A014-00D3-F266-2F67-00D2FF952A05}"/>
                  </a:ext>
                </a:extLst>
              </p:cNvPr>
              <p:cNvSpPr txBox="1"/>
              <p:nvPr/>
            </p:nvSpPr>
            <p:spPr>
              <a:xfrm>
                <a:off x="8457434" y="6507833"/>
                <a:ext cx="685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Vehicles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C6B8382-F082-A1EA-4EFD-9C746D17556E}"/>
                </a:ext>
              </a:extLst>
            </p:cNvPr>
            <p:cNvGrpSpPr/>
            <p:nvPr/>
          </p:nvGrpSpPr>
          <p:grpSpPr>
            <a:xfrm>
              <a:off x="3073243" y="3270159"/>
              <a:ext cx="685800" cy="796581"/>
              <a:chOff x="7074077" y="5966646"/>
              <a:chExt cx="685800" cy="796581"/>
            </a:xfrm>
          </p:grpSpPr>
          <p:pic>
            <p:nvPicPr>
              <p:cNvPr id="144" name="Graphic 143" descr="Open folder with solid fill">
                <a:extLst>
                  <a:ext uri="{FF2B5EF4-FFF2-40B4-BE49-F238E27FC236}">
                    <a16:creationId xmlns:a16="http://schemas.microsoft.com/office/drawing/2014/main" id="{F2496B0D-BED5-575D-3668-3F1905D3CC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074077" y="5966646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7D939F6-3D36-6525-9BEB-1EA41277702B}"/>
                  </a:ext>
                </a:extLst>
              </p:cNvPr>
              <p:cNvSpPr txBox="1"/>
              <p:nvPr/>
            </p:nvSpPr>
            <p:spPr>
              <a:xfrm>
                <a:off x="7074077" y="6501617"/>
                <a:ext cx="598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Budget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2167B12-017E-7AE8-9FAE-046A2F010CA1}"/>
                </a:ext>
              </a:extLst>
            </p:cNvPr>
            <p:cNvGrpSpPr/>
            <p:nvPr/>
          </p:nvGrpSpPr>
          <p:grpSpPr>
            <a:xfrm>
              <a:off x="1639162" y="1963909"/>
              <a:ext cx="749104" cy="796581"/>
              <a:chOff x="6267069" y="5932927"/>
              <a:chExt cx="749104" cy="796581"/>
            </a:xfrm>
          </p:grpSpPr>
          <p:pic>
            <p:nvPicPr>
              <p:cNvPr id="180" name="Graphic 179" descr="Open folder with solid fill">
                <a:extLst>
                  <a:ext uri="{FF2B5EF4-FFF2-40B4-BE49-F238E27FC236}">
                    <a16:creationId xmlns:a16="http://schemas.microsoft.com/office/drawing/2014/main" id="{FD78035C-5CEC-3A88-EBB0-B5AA4C9A86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314204" y="5932927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EAE7BB2A-CD2D-50C4-CACB-4BEEFC6EF79B}"/>
                  </a:ext>
                </a:extLst>
              </p:cNvPr>
              <p:cNvSpPr txBox="1"/>
              <p:nvPr/>
            </p:nvSpPr>
            <p:spPr>
              <a:xfrm>
                <a:off x="6267069" y="6467898"/>
                <a:ext cx="7491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Insurance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678BEBDC-7A15-A83A-A7C4-D66FEA9B1B9D}"/>
                </a:ext>
              </a:extLst>
            </p:cNvPr>
            <p:cNvGrpSpPr/>
            <p:nvPr/>
          </p:nvGrpSpPr>
          <p:grpSpPr>
            <a:xfrm>
              <a:off x="4054386" y="1963909"/>
              <a:ext cx="749104" cy="796581"/>
              <a:chOff x="6267069" y="5932927"/>
              <a:chExt cx="749104" cy="796581"/>
            </a:xfrm>
          </p:grpSpPr>
          <p:pic>
            <p:nvPicPr>
              <p:cNvPr id="183" name="Graphic 182" descr="Open folder with solid fill">
                <a:extLst>
                  <a:ext uri="{FF2B5EF4-FFF2-40B4-BE49-F238E27FC236}">
                    <a16:creationId xmlns:a16="http://schemas.microsoft.com/office/drawing/2014/main" id="{532BA40F-2120-EB13-F794-AC6AC4527B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314204" y="5932927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C0ACB6E2-5A59-9AA8-3112-AD83B015D182}"/>
                  </a:ext>
                </a:extLst>
              </p:cNvPr>
              <p:cNvSpPr txBox="1"/>
              <p:nvPr/>
            </p:nvSpPr>
            <p:spPr>
              <a:xfrm>
                <a:off x="6267069" y="6467898"/>
                <a:ext cx="7491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Will</a:t>
                </a:r>
              </a:p>
            </p:txBody>
          </p:sp>
        </p:grp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343C2BC-EC4C-E019-8117-746D33A886BC}"/>
              </a:ext>
            </a:extLst>
          </p:cNvPr>
          <p:cNvSpPr/>
          <p:nvPr/>
        </p:nvSpPr>
        <p:spPr>
          <a:xfrm>
            <a:off x="5443849" y="2044710"/>
            <a:ext cx="831483" cy="80668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917750D-4FDA-6DF5-17E0-CF165A4EEA05}"/>
              </a:ext>
            </a:extLst>
          </p:cNvPr>
          <p:cNvSpPr/>
          <p:nvPr/>
        </p:nvSpPr>
        <p:spPr>
          <a:xfrm>
            <a:off x="7208033" y="2044710"/>
            <a:ext cx="831483" cy="80668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6410E1D-BF26-7748-6F45-B2F017DE4CCD}"/>
              </a:ext>
            </a:extLst>
          </p:cNvPr>
          <p:cNvSpPr/>
          <p:nvPr/>
        </p:nvSpPr>
        <p:spPr>
          <a:xfrm>
            <a:off x="8968089" y="2044710"/>
            <a:ext cx="831483" cy="80668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58E2644-39C5-C8ED-4D89-506F3A82B239}"/>
              </a:ext>
            </a:extLst>
          </p:cNvPr>
          <p:cNvSpPr/>
          <p:nvPr/>
        </p:nvSpPr>
        <p:spPr>
          <a:xfrm>
            <a:off x="10741743" y="2044710"/>
            <a:ext cx="1381127" cy="140952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AF58955-F94A-1EEA-3BAE-C608599FE977}"/>
              </a:ext>
            </a:extLst>
          </p:cNvPr>
          <p:cNvSpPr/>
          <p:nvPr/>
        </p:nvSpPr>
        <p:spPr>
          <a:xfrm>
            <a:off x="2965776" y="2044710"/>
            <a:ext cx="1381127" cy="158471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F7414B6-7CC3-4550-985E-BFA7827475F0}"/>
              </a:ext>
            </a:extLst>
          </p:cNvPr>
          <p:cNvSpPr/>
          <p:nvPr/>
        </p:nvSpPr>
        <p:spPr>
          <a:xfrm>
            <a:off x="91300" y="2054918"/>
            <a:ext cx="1860048" cy="140952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B8FDF72-2C79-0193-CD20-3381146934C9}"/>
              </a:ext>
            </a:extLst>
          </p:cNvPr>
          <p:cNvSpPr/>
          <p:nvPr/>
        </p:nvSpPr>
        <p:spPr>
          <a:xfrm>
            <a:off x="920140" y="4277481"/>
            <a:ext cx="3510369" cy="140952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51862AD-EA4B-C165-4B51-146F6FC9435A}"/>
              </a:ext>
            </a:extLst>
          </p:cNvPr>
          <p:cNvSpPr/>
          <p:nvPr/>
        </p:nvSpPr>
        <p:spPr>
          <a:xfrm>
            <a:off x="5428586" y="3396350"/>
            <a:ext cx="5224081" cy="335959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80AD3BB7-046C-AB49-D4F9-CC797285FAE2}"/>
              </a:ext>
            </a:extLst>
          </p:cNvPr>
          <p:cNvSpPr/>
          <p:nvPr/>
        </p:nvSpPr>
        <p:spPr>
          <a:xfrm>
            <a:off x="5043820" y="1022687"/>
            <a:ext cx="1812803" cy="80668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Hexagon 209">
            <a:extLst>
              <a:ext uri="{FF2B5EF4-FFF2-40B4-BE49-F238E27FC236}">
                <a16:creationId xmlns:a16="http://schemas.microsoft.com/office/drawing/2014/main" id="{3A3D5E6F-7955-2124-FD1E-E6D4DAC51E6C}"/>
              </a:ext>
            </a:extLst>
          </p:cNvPr>
          <p:cNvSpPr/>
          <p:nvPr/>
        </p:nvSpPr>
        <p:spPr>
          <a:xfrm>
            <a:off x="660416" y="29844"/>
            <a:ext cx="1036310" cy="914400"/>
          </a:xfrm>
          <a:prstGeom prst="hexagon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Hexagon 210">
            <a:extLst>
              <a:ext uri="{FF2B5EF4-FFF2-40B4-BE49-F238E27FC236}">
                <a16:creationId xmlns:a16="http://schemas.microsoft.com/office/drawing/2014/main" id="{23EB9999-248E-5EDC-0556-236C9F407DBC}"/>
              </a:ext>
            </a:extLst>
          </p:cNvPr>
          <p:cNvSpPr/>
          <p:nvPr/>
        </p:nvSpPr>
        <p:spPr>
          <a:xfrm>
            <a:off x="10459582" y="27101"/>
            <a:ext cx="1036310" cy="914400"/>
          </a:xfrm>
          <a:prstGeom prst="hexagon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Hexagon 211">
            <a:extLst>
              <a:ext uri="{FF2B5EF4-FFF2-40B4-BE49-F238E27FC236}">
                <a16:creationId xmlns:a16="http://schemas.microsoft.com/office/drawing/2014/main" id="{1B4024B4-579E-13F4-4A78-73D99E11810B}"/>
              </a:ext>
            </a:extLst>
          </p:cNvPr>
          <p:cNvSpPr/>
          <p:nvPr/>
        </p:nvSpPr>
        <p:spPr>
          <a:xfrm>
            <a:off x="5213671" y="30901"/>
            <a:ext cx="1347390" cy="914400"/>
          </a:xfrm>
          <a:prstGeom prst="hexagon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D40A8827-300E-3B75-9FB9-2B5EBB2AA25E}"/>
              </a:ext>
            </a:extLst>
          </p:cNvPr>
          <p:cNvCxnSpPr>
            <a:endCxn id="208" idx="0"/>
          </p:cNvCxnSpPr>
          <p:nvPr/>
        </p:nvCxnSpPr>
        <p:spPr>
          <a:xfrm>
            <a:off x="5891753" y="941501"/>
            <a:ext cx="58469" cy="8118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E84BF4B-8145-1E54-BC5C-B4965E55350F}"/>
              </a:ext>
            </a:extLst>
          </p:cNvPr>
          <p:cNvCxnSpPr>
            <a:stCxn id="208" idx="1"/>
            <a:endCxn id="204" idx="0"/>
          </p:cNvCxnSpPr>
          <p:nvPr/>
        </p:nvCxnSpPr>
        <p:spPr>
          <a:xfrm flipH="1">
            <a:off x="1021324" y="1426032"/>
            <a:ext cx="4022496" cy="62888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17428C6B-D2AD-1060-AA72-1488639E4740}"/>
              </a:ext>
            </a:extLst>
          </p:cNvPr>
          <p:cNvCxnSpPr>
            <a:cxnSpLocks/>
            <a:stCxn id="208" idx="1"/>
            <a:endCxn id="203" idx="0"/>
          </p:cNvCxnSpPr>
          <p:nvPr/>
        </p:nvCxnSpPr>
        <p:spPr>
          <a:xfrm flipH="1">
            <a:off x="3656340" y="1426032"/>
            <a:ext cx="1387480" cy="61867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3E36A5B-2170-9711-BA68-289039C775F1}"/>
              </a:ext>
            </a:extLst>
          </p:cNvPr>
          <p:cNvCxnSpPr>
            <a:cxnSpLocks/>
            <a:stCxn id="208" idx="3"/>
            <a:endCxn id="202" idx="0"/>
          </p:cNvCxnSpPr>
          <p:nvPr/>
        </p:nvCxnSpPr>
        <p:spPr>
          <a:xfrm>
            <a:off x="6856623" y="1426032"/>
            <a:ext cx="4575684" cy="61867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04EB053-A02D-9453-9906-196FCC4A5774}"/>
              </a:ext>
            </a:extLst>
          </p:cNvPr>
          <p:cNvCxnSpPr>
            <a:cxnSpLocks/>
            <a:stCxn id="208" idx="3"/>
            <a:endCxn id="201" idx="0"/>
          </p:cNvCxnSpPr>
          <p:nvPr/>
        </p:nvCxnSpPr>
        <p:spPr>
          <a:xfrm>
            <a:off x="6856623" y="1426032"/>
            <a:ext cx="2527208" cy="61867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45DA67D-CC0B-F40E-9621-C69A05E17943}"/>
              </a:ext>
            </a:extLst>
          </p:cNvPr>
          <p:cNvCxnSpPr>
            <a:cxnSpLocks/>
            <a:stCxn id="208" idx="3"/>
            <a:endCxn id="200" idx="0"/>
          </p:cNvCxnSpPr>
          <p:nvPr/>
        </p:nvCxnSpPr>
        <p:spPr>
          <a:xfrm>
            <a:off x="6856623" y="1426032"/>
            <a:ext cx="767152" cy="61867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B31B834-BE47-2481-7026-C156FF085A49}"/>
              </a:ext>
            </a:extLst>
          </p:cNvPr>
          <p:cNvCxnSpPr>
            <a:cxnSpLocks/>
            <a:stCxn id="208" idx="2"/>
            <a:endCxn id="199" idx="0"/>
          </p:cNvCxnSpPr>
          <p:nvPr/>
        </p:nvCxnSpPr>
        <p:spPr>
          <a:xfrm flipH="1">
            <a:off x="5859591" y="1829376"/>
            <a:ext cx="90631" cy="21533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6B4D06F-A4BA-4701-DC18-ED954B0F26DA}"/>
              </a:ext>
            </a:extLst>
          </p:cNvPr>
          <p:cNvCxnSpPr/>
          <p:nvPr/>
        </p:nvCxnSpPr>
        <p:spPr>
          <a:xfrm flipH="1">
            <a:off x="4412630" y="1829376"/>
            <a:ext cx="631190" cy="244810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3DA5D0E-CEA4-0BFA-6C34-641A268C1D55}"/>
              </a:ext>
            </a:extLst>
          </p:cNvPr>
          <p:cNvCxnSpPr>
            <a:cxnSpLocks/>
          </p:cNvCxnSpPr>
          <p:nvPr/>
        </p:nvCxnSpPr>
        <p:spPr>
          <a:xfrm>
            <a:off x="6856017" y="1843244"/>
            <a:ext cx="358674" cy="156240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D4B6DB0A-E8BA-2859-C6E7-F1F2E79D724C}"/>
              </a:ext>
            </a:extLst>
          </p:cNvPr>
          <p:cNvGrpSpPr/>
          <p:nvPr/>
        </p:nvGrpSpPr>
        <p:grpSpPr>
          <a:xfrm>
            <a:off x="11415060" y="3644698"/>
            <a:ext cx="754245" cy="3165307"/>
            <a:chOff x="11452768" y="3710687"/>
            <a:chExt cx="754245" cy="3165307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45C4AC08-C485-55E9-70A9-3E7F1E2B0721}"/>
                </a:ext>
              </a:extLst>
            </p:cNvPr>
            <p:cNvGrpSpPr/>
            <p:nvPr/>
          </p:nvGrpSpPr>
          <p:grpSpPr>
            <a:xfrm>
              <a:off x="11486718" y="4140009"/>
              <a:ext cx="685800" cy="785876"/>
              <a:chOff x="11428945" y="3668665"/>
              <a:chExt cx="685800" cy="785876"/>
            </a:xfrm>
          </p:grpSpPr>
          <p:pic>
            <p:nvPicPr>
              <p:cNvPr id="238" name="Graphic 237" descr="Open folder with solid fill">
                <a:extLst>
                  <a:ext uri="{FF2B5EF4-FFF2-40B4-BE49-F238E27FC236}">
                    <a16:creationId xmlns:a16="http://schemas.microsoft.com/office/drawing/2014/main" id="{3CF375CB-4950-9449-78E8-AE4C534CB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1428945" y="3668665"/>
                <a:ext cx="685800" cy="685800"/>
              </a:xfrm>
              <a:prstGeom prst="rect">
                <a:avLst/>
              </a:prstGeom>
            </p:spPr>
          </p:pic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FF4B9FC3-D52F-C9A9-E39F-80EDA791E62F}"/>
                  </a:ext>
                </a:extLst>
              </p:cNvPr>
              <p:cNvSpPr txBox="1"/>
              <p:nvPr/>
            </p:nvSpPr>
            <p:spPr>
              <a:xfrm>
                <a:off x="11456830" y="4192931"/>
                <a:ext cx="598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User</a:t>
                </a:r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06A9CB66-66B4-A23D-55D2-75541CED6D3E}"/>
                </a:ext>
              </a:extLst>
            </p:cNvPr>
            <p:cNvGrpSpPr/>
            <p:nvPr/>
          </p:nvGrpSpPr>
          <p:grpSpPr>
            <a:xfrm>
              <a:off x="11486718" y="4790045"/>
              <a:ext cx="685800" cy="785876"/>
              <a:chOff x="11428945" y="3668665"/>
              <a:chExt cx="685800" cy="785876"/>
            </a:xfrm>
          </p:grpSpPr>
          <p:pic>
            <p:nvPicPr>
              <p:cNvPr id="242" name="Graphic 241" descr="Open folder with solid fill">
                <a:extLst>
                  <a:ext uri="{FF2B5EF4-FFF2-40B4-BE49-F238E27FC236}">
                    <a16:creationId xmlns:a16="http://schemas.microsoft.com/office/drawing/2014/main" id="{AAB15C6F-9ACA-D96D-2C21-3733B4C9D5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1428945" y="3668665"/>
                <a:ext cx="685800" cy="685800"/>
              </a:xfrm>
              <a:prstGeom prst="rect">
                <a:avLst/>
              </a:prstGeom>
            </p:spPr>
          </p:pic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5B74CDD7-1B66-2157-3863-A5553F08F94B}"/>
                  </a:ext>
                </a:extLst>
              </p:cNvPr>
              <p:cNvSpPr txBox="1"/>
              <p:nvPr/>
            </p:nvSpPr>
            <p:spPr>
              <a:xfrm>
                <a:off x="11432703" y="4192931"/>
                <a:ext cx="6599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Desktop</a:t>
                </a: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32E4A083-8F8D-2DA8-79C8-48861000A02C}"/>
                </a:ext>
              </a:extLst>
            </p:cNvPr>
            <p:cNvGrpSpPr/>
            <p:nvPr/>
          </p:nvGrpSpPr>
          <p:grpSpPr>
            <a:xfrm>
              <a:off x="11486718" y="5440081"/>
              <a:ext cx="685800" cy="785876"/>
              <a:chOff x="11428945" y="3668665"/>
              <a:chExt cx="685800" cy="785876"/>
            </a:xfrm>
          </p:grpSpPr>
          <p:pic>
            <p:nvPicPr>
              <p:cNvPr id="245" name="Graphic 244" descr="Open folder with solid fill">
                <a:extLst>
                  <a:ext uri="{FF2B5EF4-FFF2-40B4-BE49-F238E27FC236}">
                    <a16:creationId xmlns:a16="http://schemas.microsoft.com/office/drawing/2014/main" id="{B50865B5-1D08-AB36-8BBE-47A7DD724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428945" y="3668665"/>
                <a:ext cx="685800" cy="685800"/>
              </a:xfrm>
              <a:prstGeom prst="rect">
                <a:avLst/>
              </a:prstGeom>
            </p:spPr>
          </p:pic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BC68981-C36D-468F-1E7F-0D888395E9A5}"/>
                  </a:ext>
                </a:extLst>
              </p:cNvPr>
              <p:cNvSpPr txBox="1"/>
              <p:nvPr/>
            </p:nvSpPr>
            <p:spPr>
              <a:xfrm>
                <a:off x="11456830" y="4192931"/>
                <a:ext cx="598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Folder</a:t>
                </a:r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30D59554-169D-4C83-4202-D54EC928B253}"/>
                </a:ext>
              </a:extLst>
            </p:cNvPr>
            <p:cNvGrpSpPr/>
            <p:nvPr/>
          </p:nvGrpSpPr>
          <p:grpSpPr>
            <a:xfrm>
              <a:off x="11453313" y="6090118"/>
              <a:ext cx="753700" cy="785876"/>
              <a:chOff x="11395540" y="3668665"/>
              <a:chExt cx="753700" cy="785876"/>
            </a:xfrm>
          </p:grpSpPr>
          <p:pic>
            <p:nvPicPr>
              <p:cNvPr id="248" name="Graphic 247" descr="Open folder with solid fill">
                <a:extLst>
                  <a:ext uri="{FF2B5EF4-FFF2-40B4-BE49-F238E27FC236}">
                    <a16:creationId xmlns:a16="http://schemas.microsoft.com/office/drawing/2014/main" id="{0440DFA6-D129-DED1-85C1-67D07509F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1428945" y="3668665"/>
                <a:ext cx="685800" cy="685800"/>
              </a:xfrm>
              <a:prstGeom prst="rect">
                <a:avLst/>
              </a:prstGeom>
            </p:spPr>
          </p:pic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7ADB6495-3C4D-E843-041D-6B084F599526}"/>
                  </a:ext>
                </a:extLst>
              </p:cNvPr>
              <p:cNvSpPr txBox="1"/>
              <p:nvPr/>
            </p:nvSpPr>
            <p:spPr>
              <a:xfrm>
                <a:off x="11395540" y="4192931"/>
                <a:ext cx="7537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Subfolder</a:t>
                </a: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0A6CCD07-7B44-11B3-A0F0-923BC6D57466}"/>
                </a:ext>
              </a:extLst>
            </p:cNvPr>
            <p:cNvSpPr txBox="1"/>
            <p:nvPr/>
          </p:nvSpPr>
          <p:spPr>
            <a:xfrm>
              <a:off x="11452768" y="3710687"/>
              <a:ext cx="7537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Legend</a:t>
              </a:r>
            </a:p>
            <a:p>
              <a:pPr algn="ctr"/>
              <a:r>
                <a:rPr lang="en-US" sz="1100" b="1" dirty="0"/>
                <a:t>Folder Hierarchy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03C67597-5054-E035-069F-7E514C3A6806}"/>
                </a:ext>
              </a:extLst>
            </p:cNvPr>
            <p:cNvSpPr/>
            <p:nvPr/>
          </p:nvSpPr>
          <p:spPr>
            <a:xfrm>
              <a:off x="11481594" y="3731886"/>
              <a:ext cx="669036" cy="3109612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95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57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Ganatta, Joshua P CPT USARMY SIGNAL SCHL (USA)</dc:creator>
  <cp:lastModifiedBy>J G</cp:lastModifiedBy>
  <cp:revision>3</cp:revision>
  <dcterms:created xsi:type="dcterms:W3CDTF">2023-08-06T01:03:26Z</dcterms:created>
  <dcterms:modified xsi:type="dcterms:W3CDTF">2024-04-20T16:12:05Z</dcterms:modified>
</cp:coreProperties>
</file>