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F4F"/>
    <a:srgbClr val="D78D11"/>
    <a:srgbClr val="53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CD9C6-BFCF-4139-A7D9-D5F12307FB7B}" v="101" dt="2023-10-06T19:35:4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G" userId="f448cdc3df2529c0" providerId="LiveId" clId="{46BCD9C6-BFCF-4139-A7D9-D5F12307FB7B}"/>
    <pc:docChg chg="undo custSel addSld delSld modSld">
      <pc:chgData name="J G" userId="f448cdc3df2529c0" providerId="LiveId" clId="{46BCD9C6-BFCF-4139-A7D9-D5F12307FB7B}" dt="2024-04-20T16:40:23.686" v="3670" actId="20577"/>
      <pc:docMkLst>
        <pc:docMk/>
      </pc:docMkLst>
      <pc:sldChg chg="addSp delSp modSp mod">
        <pc:chgData name="J G" userId="f448cdc3df2529c0" providerId="LiveId" clId="{46BCD9C6-BFCF-4139-A7D9-D5F12307FB7B}" dt="2024-04-20T16:40:23.686" v="3670" actId="20577"/>
        <pc:sldMkLst>
          <pc:docMk/>
          <pc:sldMk cId="783337563" sldId="256"/>
        </pc:sldMkLst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9" creationId="{A391BAB6-2788-4163-8B16-48BBE46E509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2" creationId="{2167D2AC-3B56-8F0E-D72D-990DE6980FD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3" creationId="{6264BDBE-BB35-F9B4-040B-A20C2E9323DA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32" creationId="{059060D3-D1FC-666E-C848-60451739B6F6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37" creationId="{090E13A8-2E3D-F439-E5D4-4DA2B51BA2C0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2" creationId="{A4354AD8-01DA-7BA7-4C60-6C0F477524C6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3" creationId="{2FF94E80-4B83-BE19-CD01-2D3543EDF76E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4" creationId="{CD8E248B-99C3-7219-08BB-041F5C5212AA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5" creationId="{590A7926-A259-40AF-9967-4FC6C93F006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6" creationId="{AA685913-80F5-DC55-65CA-51FC85F4A277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7" creationId="{26ACF6BA-343D-58C7-C8B5-E7EFDD0CC888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8" creationId="{F22387C1-13C0-BAA1-13F4-2097BB1392B7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49" creationId="{FEB8CB61-4969-0A33-37A9-036BF919C8FC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0" creationId="{C8FC704C-3CDE-DEAC-FEFC-B1D09C4F11FA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1" creationId="{1BC3C3A1-11B8-EFA8-37C4-63D1FEA29025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3" creationId="{84CB7B23-F6A7-8946-E06A-9CD593A1787C}"/>
          </ac:spMkLst>
        </pc:spChg>
        <pc:spChg chg="del mod">
          <ac:chgData name="J G" userId="f448cdc3df2529c0" providerId="LiveId" clId="{46BCD9C6-BFCF-4139-A7D9-D5F12307FB7B}" dt="2023-10-04T14:33:01.640" v="2375" actId="478"/>
          <ac:spMkLst>
            <pc:docMk/>
            <pc:sldMk cId="783337563" sldId="256"/>
            <ac:spMk id="55" creationId="{35FA7507-818E-45D5-8D68-AC72809A8DC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6" creationId="{1748E36F-8566-45EF-95BE-D1FBE34797E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7" creationId="{1933114C-9C76-456D-A79D-F1CC4588B17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8" creationId="{45738D69-EE35-42BC-94BE-F4AF5C97804E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59" creationId="{A0966E00-01DC-48B1-8085-9EED8BA131A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0" creationId="{1E370EB3-43D4-8B7B-D1AA-9E2D86D88421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1" creationId="{63903C66-9C46-08D3-1C41-33BCF3AB81D5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2" creationId="{042DE0CC-7329-FC9E-F9D5-C016CA3635C7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3" creationId="{2FC02237-81C6-55D1-E166-20B603E4988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4" creationId="{C9E57D4F-2BD7-7341-409F-5125DBFAA6B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5" creationId="{DECF7682-964A-0464-6986-36F0735F1CE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6" creationId="{447B8392-5E99-A5FE-4503-25176F3358DF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7" creationId="{11354E61-0AC0-9AE7-6DCA-DE5A22842B1A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8" creationId="{32DF255C-583C-7919-B084-E8A940021432}"/>
          </ac:spMkLst>
        </pc:spChg>
        <pc:spChg chg="add 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69" creationId="{D14E0BF4-27B7-66B8-6F1D-0798662E3434}"/>
          </ac:spMkLst>
        </pc:spChg>
        <pc:spChg chg="add 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70" creationId="{20DD6FC6-302A-A03E-A736-CC113DC6B79A}"/>
          </ac:spMkLst>
        </pc:spChg>
        <pc:spChg chg="add 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71" creationId="{8F09F9C2-E6F9-4867-C1C0-89A2B426B91E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85" creationId="{689FA16B-D672-4B4C-9256-AC49642CFA48}"/>
          </ac:spMkLst>
        </pc:spChg>
        <pc:spChg chg="del mod">
          <ac:chgData name="J G" userId="f448cdc3df2529c0" providerId="LiveId" clId="{46BCD9C6-BFCF-4139-A7D9-D5F12307FB7B}" dt="2023-10-04T13:37:49.064" v="1662" actId="478"/>
          <ac:spMkLst>
            <pc:docMk/>
            <pc:sldMk cId="783337563" sldId="256"/>
            <ac:spMk id="87" creationId="{D1689EC5-8584-2334-A6BB-31C54AE7038B}"/>
          </ac:spMkLst>
        </pc:spChg>
        <pc:spChg chg="del mod">
          <ac:chgData name="J G" userId="f448cdc3df2529c0" providerId="LiveId" clId="{46BCD9C6-BFCF-4139-A7D9-D5F12307FB7B}" dt="2023-10-04T13:37:50.429" v="1663" actId="478"/>
          <ac:spMkLst>
            <pc:docMk/>
            <pc:sldMk cId="783337563" sldId="256"/>
            <ac:spMk id="88" creationId="{D563B1E7-E870-B4FC-2083-771DC303BB77}"/>
          </ac:spMkLst>
        </pc:spChg>
        <pc:spChg chg="del mod">
          <ac:chgData name="J G" userId="f448cdc3df2529c0" providerId="LiveId" clId="{46BCD9C6-BFCF-4139-A7D9-D5F12307FB7B}" dt="2023-10-04T13:37:47.635" v="1661" actId="478"/>
          <ac:spMkLst>
            <pc:docMk/>
            <pc:sldMk cId="783337563" sldId="256"/>
            <ac:spMk id="89" creationId="{17408577-E20B-7057-73B3-FCA2ECF3C6F9}"/>
          </ac:spMkLst>
        </pc:spChg>
        <pc:spChg chg="del mod">
          <ac:chgData name="J G" userId="f448cdc3df2529c0" providerId="LiveId" clId="{46BCD9C6-BFCF-4139-A7D9-D5F12307FB7B}" dt="2023-10-04T13:38:02.015" v="1666" actId="478"/>
          <ac:spMkLst>
            <pc:docMk/>
            <pc:sldMk cId="783337563" sldId="256"/>
            <ac:spMk id="93" creationId="{BDD7E2F8-76C9-1319-AFAC-C8E83545AD3E}"/>
          </ac:spMkLst>
        </pc:spChg>
        <pc:spChg chg="del mod">
          <ac:chgData name="J G" userId="f448cdc3df2529c0" providerId="LiveId" clId="{46BCD9C6-BFCF-4139-A7D9-D5F12307FB7B}" dt="2023-10-04T14:25:02.298" v="2374" actId="478"/>
          <ac:spMkLst>
            <pc:docMk/>
            <pc:sldMk cId="783337563" sldId="256"/>
            <ac:spMk id="95" creationId="{AFEFBF90-FBD2-C32B-665F-973A7092E0D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96" creationId="{461936A1-7B18-E9FC-2275-28FAABC25258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97" creationId="{A24C8FF1-0854-AA56-BA80-ABEA2905F454}"/>
          </ac:spMkLst>
        </pc:spChg>
        <pc:spChg chg="del mod topLvl">
          <ac:chgData name="J G" userId="f448cdc3df2529c0" providerId="LiveId" clId="{46BCD9C6-BFCF-4139-A7D9-D5F12307FB7B}" dt="2023-10-04T13:38:59.665" v="1682" actId="478"/>
          <ac:spMkLst>
            <pc:docMk/>
            <pc:sldMk cId="783337563" sldId="256"/>
            <ac:spMk id="102" creationId="{5BA07CC9-CB45-625D-59F3-A529A5FFC7DD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04" creationId="{858B09F4-B6E6-1AE6-ECA4-16147FA36147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05" creationId="{A63D4929-86B1-A7FE-38FD-22A72CCD912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06" creationId="{98DB7B33-46CA-A704-7244-411E354CBA66}"/>
          </ac:spMkLst>
        </pc:spChg>
        <pc:spChg chg="del mod">
          <ac:chgData name="J G" userId="f448cdc3df2529c0" providerId="LiveId" clId="{46BCD9C6-BFCF-4139-A7D9-D5F12307FB7B}" dt="2023-10-04T12:57:38.606" v="7" actId="478"/>
          <ac:spMkLst>
            <pc:docMk/>
            <pc:sldMk cId="783337563" sldId="256"/>
            <ac:spMk id="111" creationId="{23773DBD-7229-45B5-A5DF-01424A130F39}"/>
          </ac:spMkLst>
        </pc:spChg>
        <pc:spChg chg="del">
          <ac:chgData name="J G" userId="f448cdc3df2529c0" providerId="LiveId" clId="{46BCD9C6-BFCF-4139-A7D9-D5F12307FB7B}" dt="2023-10-04T12:57:41.071" v="8" actId="478"/>
          <ac:spMkLst>
            <pc:docMk/>
            <pc:sldMk cId="783337563" sldId="256"/>
            <ac:spMk id="113" creationId="{E5775D32-7EB0-47D2-9368-898B48ADCD1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25" creationId="{48F35EBB-AAB5-44CD-B195-2AFF225B65BA}"/>
          </ac:spMkLst>
        </pc:spChg>
        <pc:spChg chg="del mod topLvl">
          <ac:chgData name="J G" userId="f448cdc3df2529c0" providerId="LiveId" clId="{46BCD9C6-BFCF-4139-A7D9-D5F12307FB7B}" dt="2023-10-04T13:57:14.636" v="2117" actId="478"/>
          <ac:spMkLst>
            <pc:docMk/>
            <pc:sldMk cId="783337563" sldId="256"/>
            <ac:spMk id="127" creationId="{5CAF838C-16DA-453C-A1EF-B2218BB358E6}"/>
          </ac:spMkLst>
        </pc:spChg>
        <pc:spChg chg="mod">
          <ac:chgData name="J G" userId="f448cdc3df2529c0" providerId="LiveId" clId="{46BCD9C6-BFCF-4139-A7D9-D5F12307FB7B}" dt="2023-10-04T13:17:52.148" v="1473" actId="20577"/>
          <ac:spMkLst>
            <pc:docMk/>
            <pc:sldMk cId="783337563" sldId="256"/>
            <ac:spMk id="137" creationId="{48E87A12-CE4E-4D9F-A14F-BC58C881C4F3}"/>
          </ac:spMkLst>
        </pc:spChg>
        <pc:spChg chg="mod">
          <ac:chgData name="J G" userId="f448cdc3df2529c0" providerId="LiveId" clId="{46BCD9C6-BFCF-4139-A7D9-D5F12307FB7B}" dt="2023-10-04T13:15:21.657" v="1327" actId="1036"/>
          <ac:spMkLst>
            <pc:docMk/>
            <pc:sldMk cId="783337563" sldId="256"/>
            <ac:spMk id="138" creationId="{E8934174-47A1-4E52-BD6D-1156F84BD820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43" creationId="{7810C598-CAAF-422C-B82E-BBB000DCDF19}"/>
          </ac:spMkLst>
        </pc:spChg>
        <pc:spChg chg="del mod">
          <ac:chgData name="J G" userId="f448cdc3df2529c0" providerId="LiveId" clId="{46BCD9C6-BFCF-4139-A7D9-D5F12307FB7B}" dt="2023-10-04T14:33:04.173" v="2376" actId="478"/>
          <ac:spMkLst>
            <pc:docMk/>
            <pc:sldMk cId="783337563" sldId="256"/>
            <ac:spMk id="145" creationId="{84850866-A852-4C40-912F-D9692877A75F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46" creationId="{327F5923-C866-47AB-8529-D71FD42F236E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47" creationId="{9FF51BBD-0F4B-486B-B0BB-6F30BCF3478D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51" creationId="{D58CC968-38C3-4CDD-BA15-06CFB0476ABC}"/>
          </ac:spMkLst>
        </pc:spChg>
        <pc:spChg chg="del mod">
          <ac:chgData name="J G" userId="f448cdc3df2529c0" providerId="LiveId" clId="{46BCD9C6-BFCF-4139-A7D9-D5F12307FB7B}" dt="2023-10-04T14:33:27.118" v="2415" actId="478"/>
          <ac:spMkLst>
            <pc:docMk/>
            <pc:sldMk cId="783337563" sldId="256"/>
            <ac:spMk id="153" creationId="{EAFFD56B-43EF-43AB-BA79-6F0DEB1B455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54" creationId="{89CF4CDB-DBF7-4CE9-8A37-59E96EDF997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55" creationId="{A179EF54-829B-4120-8D2A-C87CDC16C05D}"/>
          </ac:spMkLst>
        </pc:spChg>
        <pc:spChg chg="mod">
          <ac:chgData name="J G" userId="f448cdc3df2529c0" providerId="LiveId" clId="{46BCD9C6-BFCF-4139-A7D9-D5F12307FB7B}" dt="2023-10-04T13:18:21.181" v="1521" actId="20577"/>
          <ac:spMkLst>
            <pc:docMk/>
            <pc:sldMk cId="783337563" sldId="256"/>
            <ac:spMk id="161" creationId="{8EAD8511-943F-4C0C-9602-5D9E4B9D6BAC}"/>
          </ac:spMkLst>
        </pc:spChg>
        <pc:spChg chg="mod">
          <ac:chgData name="J G" userId="f448cdc3df2529c0" providerId="LiveId" clId="{46BCD9C6-BFCF-4139-A7D9-D5F12307FB7B}" dt="2023-10-04T13:15:18.970" v="1320" actId="1036"/>
          <ac:spMkLst>
            <pc:docMk/>
            <pc:sldMk cId="783337563" sldId="256"/>
            <ac:spMk id="162" creationId="{F51EEC28-4D1F-489C-AFD8-54EBEB3FFE80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67" creationId="{51B25A1D-8D5F-4E4A-A522-2E31617FAE8F}"/>
          </ac:spMkLst>
        </pc:spChg>
        <pc:spChg chg="del mod">
          <ac:chgData name="J G" userId="f448cdc3df2529c0" providerId="LiveId" clId="{46BCD9C6-BFCF-4139-A7D9-D5F12307FB7B}" dt="2023-10-04T14:33:25.633" v="2414" actId="478"/>
          <ac:spMkLst>
            <pc:docMk/>
            <pc:sldMk cId="783337563" sldId="256"/>
            <ac:spMk id="169" creationId="{55C21263-3B49-432C-886B-740A6B19DA05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70" creationId="{59DD5F6E-5637-4667-AAF3-02EB7093A43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71" creationId="{CEDB00C1-E03D-4144-8C8F-0EE3976616D3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75" creationId="{A3CEBF50-9198-4E65-B13A-24EB98B84AA3}"/>
          </ac:spMkLst>
        </pc:spChg>
        <pc:spChg chg="del mod">
          <ac:chgData name="J G" userId="f448cdc3df2529c0" providerId="LiveId" clId="{46BCD9C6-BFCF-4139-A7D9-D5F12307FB7B}" dt="2023-10-04T14:33:30.596" v="2416" actId="478"/>
          <ac:spMkLst>
            <pc:docMk/>
            <pc:sldMk cId="783337563" sldId="256"/>
            <ac:spMk id="177" creationId="{5F453984-45A4-4577-BF4E-96CB4BC5CD2F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78" creationId="{0702A4BB-9810-4F54-9216-9987BBCC8C2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179" creationId="{D2BBA97C-B675-4CC7-AAF2-2D61357952C7}"/>
          </ac:spMkLst>
        </pc:spChg>
        <pc:spChg chg="mod">
          <ac:chgData name="J G" userId="f448cdc3df2529c0" providerId="LiveId" clId="{46BCD9C6-BFCF-4139-A7D9-D5F12307FB7B}" dt="2023-10-04T15:09:35.684" v="3518" actId="14100"/>
          <ac:spMkLst>
            <pc:docMk/>
            <pc:sldMk cId="783337563" sldId="256"/>
            <ac:spMk id="184" creationId="{F9A32AB6-008C-444F-97A6-B81ECACA9A4A}"/>
          </ac:spMkLst>
        </pc:spChg>
        <pc:spChg chg="mod">
          <ac:chgData name="J G" userId="f448cdc3df2529c0" providerId="LiveId" clId="{46BCD9C6-BFCF-4139-A7D9-D5F12307FB7B}" dt="2024-04-20T16:40:23.686" v="3670" actId="20577"/>
          <ac:spMkLst>
            <pc:docMk/>
            <pc:sldMk cId="783337563" sldId="256"/>
            <ac:spMk id="185" creationId="{36626A70-2EA2-419C-B2B6-90B10DD61DEC}"/>
          </ac:spMkLst>
        </pc:spChg>
        <pc:spChg chg="mod">
          <ac:chgData name="J G" userId="f448cdc3df2529c0" providerId="LiveId" clId="{46BCD9C6-BFCF-4139-A7D9-D5F12307FB7B}" dt="2023-10-04T13:00:04.834" v="223" actId="20577"/>
          <ac:spMkLst>
            <pc:docMk/>
            <pc:sldMk cId="783337563" sldId="256"/>
            <ac:spMk id="187" creationId="{D1D14074-0F42-4BCE-9F29-119BDC7CFFBA}"/>
          </ac:spMkLst>
        </pc:spChg>
        <pc:spChg chg="mod">
          <ac:chgData name="J G" userId="f448cdc3df2529c0" providerId="LiveId" clId="{46BCD9C6-BFCF-4139-A7D9-D5F12307FB7B}" dt="2023-10-04T15:09:28.664" v="3517" actId="1035"/>
          <ac:spMkLst>
            <pc:docMk/>
            <pc:sldMk cId="783337563" sldId="256"/>
            <ac:spMk id="188" creationId="{F4A6F070-1570-484E-B602-2A3BE5720943}"/>
          </ac:spMkLst>
        </pc:spChg>
        <pc:spChg chg="del mod">
          <ac:chgData name="J G" userId="f448cdc3df2529c0" providerId="LiveId" clId="{46BCD9C6-BFCF-4139-A7D9-D5F12307FB7B}" dt="2023-10-04T14:33:12.072" v="2380" actId="478"/>
          <ac:spMkLst>
            <pc:docMk/>
            <pc:sldMk cId="783337563" sldId="256"/>
            <ac:spMk id="204" creationId="{75475EF7-2D6D-5A7B-2E24-8A7F79D5595C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05" creationId="{6D12B492-19FC-FD66-53A1-D469AF73C07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06" creationId="{80FE65FD-96CF-6418-690D-D98F6F840D1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07" creationId="{C5AF1F3B-4341-CE25-9AD8-2BF4570480E4}"/>
          </ac:spMkLst>
        </pc:spChg>
        <pc:spChg chg="del mod">
          <ac:chgData name="J G" userId="f448cdc3df2529c0" providerId="LiveId" clId="{46BCD9C6-BFCF-4139-A7D9-D5F12307FB7B}" dt="2023-10-04T14:33:10.483" v="2379" actId="478"/>
          <ac:spMkLst>
            <pc:docMk/>
            <pc:sldMk cId="783337563" sldId="256"/>
            <ac:spMk id="212" creationId="{57A0BDF4-8700-AED6-620F-8850DF7D282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13" creationId="{95AE3050-6713-9CC5-C4A1-026A0CE8A21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14" creationId="{13236CB9-DF1A-C2B0-29A5-5D4236F82882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15" creationId="{89BC1C9C-A71C-3B08-D4B0-1301634343CB}"/>
          </ac:spMkLst>
        </pc:spChg>
        <pc:spChg chg="del mod">
          <ac:chgData name="J G" userId="f448cdc3df2529c0" providerId="LiveId" clId="{46BCD9C6-BFCF-4139-A7D9-D5F12307FB7B}" dt="2023-10-04T14:33:08.896" v="2378" actId="478"/>
          <ac:spMkLst>
            <pc:docMk/>
            <pc:sldMk cId="783337563" sldId="256"/>
            <ac:spMk id="220" creationId="{98D188DA-B8F1-A73D-8CCF-47258359AA99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21" creationId="{989FACDB-8CC7-99F5-DCF7-37E5B1B0AE03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22" creationId="{D0817E9B-9DDB-7FCD-95E5-E8A784A5ED26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23" creationId="{C3504DA4-05CE-2C4C-3EBD-4DFB8929EDEB}"/>
          </ac:spMkLst>
        </pc:spChg>
        <pc:spChg chg="del mod">
          <ac:chgData name="J G" userId="f448cdc3df2529c0" providerId="LiveId" clId="{46BCD9C6-BFCF-4139-A7D9-D5F12307FB7B}" dt="2023-10-04T14:33:07.301" v="2377" actId="478"/>
          <ac:spMkLst>
            <pc:docMk/>
            <pc:sldMk cId="783337563" sldId="256"/>
            <ac:spMk id="228" creationId="{45E354CD-462B-6B14-7C09-542517E3CDFB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29" creationId="{60A523C4-02E0-6F9D-9608-EE1906E16405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30" creationId="{7FA4E2C7-CF6C-F76A-B728-2FDC2072B0C4}"/>
          </ac:spMkLst>
        </pc:spChg>
        <pc:spChg chg="mod topLvl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31" creationId="{44824F6D-D097-E103-C6F2-75FFC0644A5D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38" creationId="{C5F6F6BF-2005-38AE-2DCA-88A94E94C458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39" creationId="{D5C082DD-C665-23AC-F04A-54D62A6D4A57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58" creationId="{E0F7D112-0CB7-E9C7-E562-826FCABEA7BF}"/>
          </ac:spMkLst>
        </pc:spChg>
        <pc:spChg chg="add del mod">
          <ac:chgData name="J G" userId="f448cdc3df2529c0" providerId="LiveId" clId="{46BCD9C6-BFCF-4139-A7D9-D5F12307FB7B}" dt="2023-10-04T14:10:37.509" v="2209" actId="478"/>
          <ac:spMkLst>
            <pc:docMk/>
            <pc:sldMk cId="783337563" sldId="256"/>
            <ac:spMk id="259" creationId="{2D8737A8-01BD-FFAC-6FAF-656A05379B7A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0" creationId="{11B5EC6C-CDDD-941F-4EB1-11E8B890F1AF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1" creationId="{814FE762-44F7-B47C-FE38-5EB4DE2C1B09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2" creationId="{C23B020E-27FB-B7E1-FDE7-A1EF8E913DD7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3" creationId="{F1780DF7-5D93-622D-C80E-F248BB0026A5}"/>
          </ac:spMkLst>
        </pc:spChg>
        <pc:spChg chg="add del mod">
          <ac:chgData name="J G" userId="f448cdc3df2529c0" providerId="LiveId" clId="{46BCD9C6-BFCF-4139-A7D9-D5F12307FB7B}" dt="2023-10-04T14:11:11.361" v="2219" actId="478"/>
          <ac:spMkLst>
            <pc:docMk/>
            <pc:sldMk cId="783337563" sldId="256"/>
            <ac:spMk id="264" creationId="{7BF81A23-8710-03D9-D23D-22B02C4E4B5F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5" creationId="{280E831A-C12C-5789-7489-705218C58A9C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66" creationId="{C9BFB5F8-5F4F-E62D-45E8-FCC813C953A8}"/>
          </ac:spMkLst>
        </pc:spChg>
        <pc:spChg chg="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71" creationId="{BCFFF3EB-C7E2-0D66-D509-1BA791E54F6B}"/>
          </ac:spMkLst>
        </pc:spChg>
        <pc:spChg chg="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75" creationId="{CA2C9E21-86DE-8D89-A6A3-891025E6F872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2" creationId="{CC72C08E-EA1D-BEB9-A522-11FC8D0D4C26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3" creationId="{87B77110-A505-A15F-447C-8D5D3382D193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4" creationId="{C0A6966E-665A-DC69-1EAA-4515787626E0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5" creationId="{226B98C9-C82D-C5B6-6238-9C4011FF14AD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6" creationId="{CE66A47A-FBE5-03D6-A42B-6EA5A859F96B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7" creationId="{DF5C0592-F73B-3692-1DBA-198565213603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8" creationId="{464BD6BE-1951-1E29-4535-12A9D78BD4EB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89" creationId="{1B795936-D477-80C8-867F-1BC6368D36A8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90" creationId="{B198E13C-02AC-E0BE-E8BA-6E30D9C80D33}"/>
          </ac:spMkLst>
        </pc:spChg>
        <pc:spChg chg="add mod">
          <ac:chgData name="J G" userId="f448cdc3df2529c0" providerId="LiveId" clId="{46BCD9C6-BFCF-4139-A7D9-D5F12307FB7B}" dt="2023-10-06T19:35:34.013" v="3542" actId="165"/>
          <ac:spMkLst>
            <pc:docMk/>
            <pc:sldMk cId="783337563" sldId="256"/>
            <ac:spMk id="291" creationId="{3BECBAF5-E026-4F8B-FBDC-FB88AAF4C0E2}"/>
          </ac:spMkLst>
        </pc:spChg>
        <pc:grpChg chg="del mod topLvl">
          <ac:chgData name="J G" userId="f448cdc3df2529c0" providerId="LiveId" clId="{46BCD9C6-BFCF-4139-A7D9-D5F12307FB7B}" dt="2023-10-04T14:44:54.120" v="2869" actId="165"/>
          <ac:grpSpMkLst>
            <pc:docMk/>
            <pc:sldMk cId="783337563" sldId="256"/>
            <ac:grpSpMk id="52" creationId="{C2E661EB-F5F4-40C3-94A2-6978805876D3}"/>
          </ac:grpSpMkLst>
        </pc:grpChg>
        <pc:grpChg chg="del mod topLvl">
          <ac:chgData name="J G" userId="f448cdc3df2529c0" providerId="LiveId" clId="{46BCD9C6-BFCF-4139-A7D9-D5F12307FB7B}" dt="2023-10-04T14:46:10.088" v="2881" actId="165"/>
          <ac:grpSpMkLst>
            <pc:docMk/>
            <pc:sldMk cId="783337563" sldId="256"/>
            <ac:grpSpMk id="54" creationId="{3103DC4D-7092-47FF-8464-19C97097EE90}"/>
          </ac:grpSpMkLst>
        </pc:grpChg>
        <pc:grpChg chg="add del mod">
          <ac:chgData name="J G" userId="f448cdc3df2529c0" providerId="LiveId" clId="{46BCD9C6-BFCF-4139-A7D9-D5F12307FB7B}" dt="2023-10-04T13:40:00.440" v="1685" actId="165"/>
          <ac:grpSpMkLst>
            <pc:docMk/>
            <pc:sldMk cId="783337563" sldId="256"/>
            <ac:grpSpMk id="81" creationId="{85FCA03A-E75C-75D6-C450-61744C756516}"/>
          </ac:grpSpMkLst>
        </pc:grpChg>
        <pc:grpChg chg="add del mod">
          <ac:chgData name="J G" userId="f448cdc3df2529c0" providerId="LiveId" clId="{46BCD9C6-BFCF-4139-A7D9-D5F12307FB7B}" dt="2023-10-04T14:18:36.769" v="2305" actId="478"/>
          <ac:grpSpMkLst>
            <pc:docMk/>
            <pc:sldMk cId="783337563" sldId="256"/>
            <ac:grpSpMk id="82" creationId="{C1652B25-BE47-7751-1C81-1997608C84C6}"/>
          </ac:grpSpMkLst>
        </pc:grpChg>
        <pc:grpChg chg="del mod">
          <ac:chgData name="J G" userId="f448cdc3df2529c0" providerId="LiveId" clId="{46BCD9C6-BFCF-4139-A7D9-D5F12307FB7B}" dt="2023-10-04T13:37:50.429" v="1663" actId="478"/>
          <ac:grpSpMkLst>
            <pc:docMk/>
            <pc:sldMk cId="783337563" sldId="256"/>
            <ac:grpSpMk id="83" creationId="{5BBE9527-43CB-DE5E-1C4D-CDC0231C7147}"/>
          </ac:grpSpMkLst>
        </pc:grpChg>
        <pc:grpChg chg="del mod">
          <ac:chgData name="J G" userId="f448cdc3df2529c0" providerId="LiveId" clId="{46BCD9C6-BFCF-4139-A7D9-D5F12307FB7B}" dt="2023-10-04T13:37:49.064" v="1662" actId="478"/>
          <ac:grpSpMkLst>
            <pc:docMk/>
            <pc:sldMk cId="783337563" sldId="256"/>
            <ac:grpSpMk id="86" creationId="{382EA5D8-79CF-8250-31E3-EB1F125626A8}"/>
          </ac:grpSpMkLst>
        </pc:grpChg>
        <pc:grpChg chg="add del mod">
          <ac:chgData name="J G" userId="f448cdc3df2529c0" providerId="LiveId" clId="{46BCD9C6-BFCF-4139-A7D9-D5F12307FB7B}" dt="2023-10-04T13:38:05.656" v="1667" actId="478"/>
          <ac:grpSpMkLst>
            <pc:docMk/>
            <pc:sldMk cId="783337563" sldId="256"/>
            <ac:grpSpMk id="90" creationId="{DFB32258-F4ED-F7A4-62EB-592B12937A20}"/>
          </ac:grpSpMkLst>
        </pc:grpChg>
        <pc:grpChg chg="del mod">
          <ac:chgData name="J G" userId="f448cdc3df2529c0" providerId="LiveId" clId="{46BCD9C6-BFCF-4139-A7D9-D5F12307FB7B}" dt="2023-10-04T13:38:02.015" v="1666" actId="478"/>
          <ac:grpSpMkLst>
            <pc:docMk/>
            <pc:sldMk cId="783337563" sldId="256"/>
            <ac:grpSpMk id="91" creationId="{FE17D99B-93C5-88EE-5A05-CC4DD933B979}"/>
          </ac:grpSpMkLst>
        </pc:grpChg>
        <pc:grpChg chg="del mod topLvl">
          <ac:chgData name="J G" userId="f448cdc3df2529c0" providerId="LiveId" clId="{46BCD9C6-BFCF-4139-A7D9-D5F12307FB7B}" dt="2023-10-04T14:46:54.766" v="2891" actId="165"/>
          <ac:grpSpMkLst>
            <pc:docMk/>
            <pc:sldMk cId="783337563" sldId="256"/>
            <ac:grpSpMk id="94" creationId="{55AF1DD8-1305-2B6F-4D2C-ACA19A4EAAAC}"/>
          </ac:grpSpMkLst>
        </pc:grpChg>
        <pc:grpChg chg="add del mod">
          <ac:chgData name="J G" userId="f448cdc3df2529c0" providerId="LiveId" clId="{46BCD9C6-BFCF-4139-A7D9-D5F12307FB7B}" dt="2023-10-04T14:45:35.397" v="2878" actId="165"/>
          <ac:grpSpMkLst>
            <pc:docMk/>
            <pc:sldMk cId="783337563" sldId="256"/>
            <ac:grpSpMk id="98" creationId="{7A96C68C-2A14-ADCB-CDB1-6EE8878EDC6B}"/>
          </ac:grpSpMkLst>
        </pc:grpChg>
        <pc:grpChg chg="add del mod">
          <ac:chgData name="J G" userId="f448cdc3df2529c0" providerId="LiveId" clId="{46BCD9C6-BFCF-4139-A7D9-D5F12307FB7B}" dt="2023-10-04T13:38:55.930" v="1679" actId="478"/>
          <ac:grpSpMkLst>
            <pc:docMk/>
            <pc:sldMk cId="783337563" sldId="256"/>
            <ac:grpSpMk id="99" creationId="{D36517E3-BAD9-248F-6A69-ECEECEC7B8E5}"/>
          </ac:grpSpMkLst>
        </pc:grpChg>
        <pc:grpChg chg="add del mod topLvl">
          <ac:chgData name="J G" userId="f448cdc3df2529c0" providerId="LiveId" clId="{46BCD9C6-BFCF-4139-A7D9-D5F12307FB7B}" dt="2023-10-04T13:38:59.665" v="1682" actId="478"/>
          <ac:grpSpMkLst>
            <pc:docMk/>
            <pc:sldMk cId="783337563" sldId="256"/>
            <ac:grpSpMk id="100" creationId="{5068FCE4-78EF-E1DC-4812-960AD81767EC}"/>
          </ac:grpSpMkLst>
        </pc:grpChg>
        <pc:grpChg chg="del mod topLvl">
          <ac:chgData name="J G" userId="f448cdc3df2529c0" providerId="LiveId" clId="{46BCD9C6-BFCF-4139-A7D9-D5F12307FB7B}" dt="2023-10-04T14:44:32.132" v="2867" actId="165"/>
          <ac:grpSpMkLst>
            <pc:docMk/>
            <pc:sldMk cId="783337563" sldId="256"/>
            <ac:grpSpMk id="103" creationId="{9FDD0332-5DBA-F971-1FCA-17D61F314083}"/>
          </ac:grpSpMkLst>
        </pc:grpChg>
        <pc:grpChg chg="del mod">
          <ac:chgData name="J G" userId="f448cdc3df2529c0" providerId="LiveId" clId="{46BCD9C6-BFCF-4139-A7D9-D5F12307FB7B}" dt="2023-10-04T13:57:14.636" v="2117" actId="478"/>
          <ac:grpSpMkLst>
            <pc:docMk/>
            <pc:sldMk cId="783337563" sldId="256"/>
            <ac:grpSpMk id="128" creationId="{F7ACEA3D-1AE1-4BCC-8E47-902AE1E9C1D7}"/>
          </ac:grpSpMkLst>
        </pc:grpChg>
        <pc:grpChg chg="add del mod">
          <ac:chgData name="J G" userId="f448cdc3df2529c0" providerId="LiveId" clId="{46BCD9C6-BFCF-4139-A7D9-D5F12307FB7B}" dt="2023-10-04T14:18:28.982" v="2301" actId="478"/>
          <ac:grpSpMkLst>
            <pc:docMk/>
            <pc:sldMk cId="783337563" sldId="256"/>
            <ac:grpSpMk id="131" creationId="{260B38B2-AAA6-4B54-8733-EAEF2BE2CB43}"/>
          </ac:grpSpMkLst>
        </pc:grpChg>
        <pc:grpChg chg="del">
          <ac:chgData name="J G" userId="f448cdc3df2529c0" providerId="LiveId" clId="{46BCD9C6-BFCF-4139-A7D9-D5F12307FB7B}" dt="2023-10-04T13:36:38.379" v="1593" actId="478"/>
          <ac:grpSpMkLst>
            <pc:docMk/>
            <pc:sldMk cId="783337563" sldId="256"/>
            <ac:grpSpMk id="132" creationId="{DD3CBDB0-88CB-408B-ADAB-119F258FBF6B}"/>
          </ac:grpSpMkLst>
        </pc:grpChg>
        <pc:grpChg chg="del mod">
          <ac:chgData name="J G" userId="f448cdc3df2529c0" providerId="LiveId" clId="{46BCD9C6-BFCF-4139-A7D9-D5F12307FB7B}" dt="2023-10-04T14:18:30.959" v="2302" actId="478"/>
          <ac:grpSpMkLst>
            <pc:docMk/>
            <pc:sldMk cId="783337563" sldId="256"/>
            <ac:grpSpMk id="140" creationId="{8A969E95-0BB7-416C-8CEC-F7DFCB2A71C3}"/>
          </ac:grpSpMkLst>
        </pc:grpChg>
        <pc:grpChg chg="del mod topLvl">
          <ac:chgData name="J G" userId="f448cdc3df2529c0" providerId="LiveId" clId="{46BCD9C6-BFCF-4139-A7D9-D5F12307FB7B}" dt="2023-10-04T14:44:58.699" v="2870" actId="165"/>
          <ac:grpSpMkLst>
            <pc:docMk/>
            <pc:sldMk cId="783337563" sldId="256"/>
            <ac:grpSpMk id="141" creationId="{1370A29D-65AF-42BC-93E3-B886EBDE9ED8}"/>
          </ac:grpSpMkLst>
        </pc:grpChg>
        <pc:grpChg chg="del mod topLvl">
          <ac:chgData name="J G" userId="f448cdc3df2529c0" providerId="LiveId" clId="{46BCD9C6-BFCF-4139-A7D9-D5F12307FB7B}" dt="2023-10-04T14:46:15.435" v="2882" actId="165"/>
          <ac:grpSpMkLst>
            <pc:docMk/>
            <pc:sldMk cId="783337563" sldId="256"/>
            <ac:grpSpMk id="144" creationId="{8ED40F10-745C-4EA8-8F00-A6C91022A2BD}"/>
          </ac:grpSpMkLst>
        </pc:grpChg>
        <pc:grpChg chg="del mod">
          <ac:chgData name="J G" userId="f448cdc3df2529c0" providerId="LiveId" clId="{46BCD9C6-BFCF-4139-A7D9-D5F12307FB7B}" dt="2023-10-04T14:11:09.949" v="2218" actId="478"/>
          <ac:grpSpMkLst>
            <pc:docMk/>
            <pc:sldMk cId="783337563" sldId="256"/>
            <ac:grpSpMk id="148" creationId="{7C441EAD-A971-483D-A143-7E0935577F46}"/>
          </ac:grpSpMkLst>
        </pc:grpChg>
        <pc:grpChg chg="del mod topLvl">
          <ac:chgData name="J G" userId="f448cdc3df2529c0" providerId="LiveId" clId="{46BCD9C6-BFCF-4139-A7D9-D5F12307FB7B}" dt="2023-10-04T14:45:02.937" v="2871" actId="165"/>
          <ac:grpSpMkLst>
            <pc:docMk/>
            <pc:sldMk cId="783337563" sldId="256"/>
            <ac:grpSpMk id="149" creationId="{DE94A1DF-0033-4FAA-8D5B-7603CFE1FBF2}"/>
          </ac:grpSpMkLst>
        </pc:grpChg>
        <pc:grpChg chg="del mod topLvl">
          <ac:chgData name="J G" userId="f448cdc3df2529c0" providerId="LiveId" clId="{46BCD9C6-BFCF-4139-A7D9-D5F12307FB7B}" dt="2023-10-04T14:46:20.315" v="2883" actId="165"/>
          <ac:grpSpMkLst>
            <pc:docMk/>
            <pc:sldMk cId="783337563" sldId="256"/>
            <ac:grpSpMk id="152" creationId="{7FACAEF9-9C7B-4521-A371-B1506282BC5B}"/>
          </ac:grpSpMkLst>
        </pc:grpChg>
        <pc:grpChg chg="del">
          <ac:chgData name="J G" userId="f448cdc3df2529c0" providerId="LiveId" clId="{46BCD9C6-BFCF-4139-A7D9-D5F12307FB7B}" dt="2023-10-04T13:36:39.399" v="1594" actId="478"/>
          <ac:grpSpMkLst>
            <pc:docMk/>
            <pc:sldMk cId="783337563" sldId="256"/>
            <ac:grpSpMk id="156" creationId="{E8ECE5F5-9E5F-4E9D-9C9A-FCA19C30806F}"/>
          </ac:grpSpMkLst>
        </pc:grpChg>
        <pc:grpChg chg="del mod">
          <ac:chgData name="J G" userId="f448cdc3df2529c0" providerId="LiveId" clId="{46BCD9C6-BFCF-4139-A7D9-D5F12307FB7B}" dt="2023-10-04T14:10:53.798" v="2214" actId="478"/>
          <ac:grpSpMkLst>
            <pc:docMk/>
            <pc:sldMk cId="783337563" sldId="256"/>
            <ac:grpSpMk id="164" creationId="{BB6AF42D-75BB-46B4-BBE7-10AF8BE60C1C}"/>
          </ac:grpSpMkLst>
        </pc:grpChg>
        <pc:grpChg chg="del mod topLvl">
          <ac:chgData name="J G" userId="f448cdc3df2529c0" providerId="LiveId" clId="{46BCD9C6-BFCF-4139-A7D9-D5F12307FB7B}" dt="2023-10-04T14:45:08.144" v="2872" actId="165"/>
          <ac:grpSpMkLst>
            <pc:docMk/>
            <pc:sldMk cId="783337563" sldId="256"/>
            <ac:grpSpMk id="165" creationId="{B0BEA02D-199E-4EA4-AAA5-62AA98CEB5E0}"/>
          </ac:grpSpMkLst>
        </pc:grpChg>
        <pc:grpChg chg="del mod topLvl">
          <ac:chgData name="J G" userId="f448cdc3df2529c0" providerId="LiveId" clId="{46BCD9C6-BFCF-4139-A7D9-D5F12307FB7B}" dt="2023-10-04T14:46:26.602" v="2884" actId="165"/>
          <ac:grpSpMkLst>
            <pc:docMk/>
            <pc:sldMk cId="783337563" sldId="256"/>
            <ac:grpSpMk id="168" creationId="{7C5F9B8B-B288-4650-96F7-8F86570CA45C}"/>
          </ac:grpSpMkLst>
        </pc:grpChg>
        <pc:grpChg chg="del mod">
          <ac:chgData name="J G" userId="f448cdc3df2529c0" providerId="LiveId" clId="{46BCD9C6-BFCF-4139-A7D9-D5F12307FB7B}" dt="2023-10-04T14:01:22.463" v="2150" actId="478"/>
          <ac:grpSpMkLst>
            <pc:docMk/>
            <pc:sldMk cId="783337563" sldId="256"/>
            <ac:grpSpMk id="172" creationId="{72C48463-7340-4AEE-B3FD-D73AD2ED7EBA}"/>
          </ac:grpSpMkLst>
        </pc:grpChg>
        <pc:grpChg chg="del topLvl">
          <ac:chgData name="J G" userId="f448cdc3df2529c0" providerId="LiveId" clId="{46BCD9C6-BFCF-4139-A7D9-D5F12307FB7B}" dt="2023-10-04T14:45:14.161" v="2873" actId="165"/>
          <ac:grpSpMkLst>
            <pc:docMk/>
            <pc:sldMk cId="783337563" sldId="256"/>
            <ac:grpSpMk id="173" creationId="{E399B604-47DC-48E1-9E3E-BD3682C22EAA}"/>
          </ac:grpSpMkLst>
        </pc:grpChg>
        <pc:grpChg chg="del mod topLvl">
          <ac:chgData name="J G" userId="f448cdc3df2529c0" providerId="LiveId" clId="{46BCD9C6-BFCF-4139-A7D9-D5F12307FB7B}" dt="2023-10-04T14:46:30.745" v="2885" actId="165"/>
          <ac:grpSpMkLst>
            <pc:docMk/>
            <pc:sldMk cId="783337563" sldId="256"/>
            <ac:grpSpMk id="176" creationId="{E5544F90-BAB8-4836-B483-4DE52D661D61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197" creationId="{817D126C-93B1-C374-AD6B-C163C8BCC546}"/>
          </ac:grpSpMkLst>
        </pc:grpChg>
        <pc:grpChg chg="add del mod">
          <ac:chgData name="J G" userId="f448cdc3df2529c0" providerId="LiveId" clId="{46BCD9C6-BFCF-4139-A7D9-D5F12307FB7B}" dt="2023-10-04T13:47:26.900" v="1875" actId="165"/>
          <ac:grpSpMkLst>
            <pc:docMk/>
            <pc:sldMk cId="783337563" sldId="256"/>
            <ac:grpSpMk id="198" creationId="{8B9869F5-6310-F462-43FC-D9CD66B5F6A3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199" creationId="{61B8D232-BA14-07E9-894C-4C97ACF82FE9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00" creationId="{54EBAD3B-6D06-4932-BCAE-743DE27AAB44}"/>
          </ac:grpSpMkLst>
        </pc:grpChg>
        <pc:grpChg chg="add del mod">
          <ac:chgData name="J G" userId="f448cdc3df2529c0" providerId="LiveId" clId="{46BCD9C6-BFCF-4139-A7D9-D5F12307FB7B}" dt="2023-10-04T14:45:31.237" v="2877" actId="165"/>
          <ac:grpSpMkLst>
            <pc:docMk/>
            <pc:sldMk cId="783337563" sldId="256"/>
            <ac:grpSpMk id="201" creationId="{330CB657-476D-9A46-0192-2D3D938D104B}"/>
          </ac:grpSpMkLst>
        </pc:grpChg>
        <pc:grpChg chg="del mod">
          <ac:chgData name="J G" userId="f448cdc3df2529c0" providerId="LiveId" clId="{46BCD9C6-BFCF-4139-A7D9-D5F12307FB7B}" dt="2023-10-04T14:11:53.172" v="2228" actId="478"/>
          <ac:grpSpMkLst>
            <pc:docMk/>
            <pc:sldMk cId="783337563" sldId="256"/>
            <ac:grpSpMk id="202" creationId="{5263A851-763D-0C68-F071-7835C670BB68}"/>
          </ac:grpSpMkLst>
        </pc:grpChg>
        <pc:grpChg chg="del mod topLvl">
          <ac:chgData name="J G" userId="f448cdc3df2529c0" providerId="LiveId" clId="{46BCD9C6-BFCF-4139-A7D9-D5F12307FB7B}" dt="2023-10-04T14:46:50.858" v="2890" actId="165"/>
          <ac:grpSpMkLst>
            <pc:docMk/>
            <pc:sldMk cId="783337563" sldId="256"/>
            <ac:grpSpMk id="203" creationId="{DA1F5509-A342-1287-5442-92CADBBFC109}"/>
          </ac:grpSpMkLst>
        </pc:grpChg>
        <pc:grpChg chg="add del mod">
          <ac:chgData name="J G" userId="f448cdc3df2529c0" providerId="LiveId" clId="{46BCD9C6-BFCF-4139-A7D9-D5F12307FB7B}" dt="2023-10-04T14:45:27.125" v="2876" actId="165"/>
          <ac:grpSpMkLst>
            <pc:docMk/>
            <pc:sldMk cId="783337563" sldId="256"/>
            <ac:grpSpMk id="209" creationId="{EA589887-E78F-1747-BF3D-B12CC2118D39}"/>
          </ac:grpSpMkLst>
        </pc:grpChg>
        <pc:grpChg chg="del mod">
          <ac:chgData name="J G" userId="f448cdc3df2529c0" providerId="LiveId" clId="{46BCD9C6-BFCF-4139-A7D9-D5F12307FB7B}" dt="2023-10-04T14:10:50.045" v="2213" actId="478"/>
          <ac:grpSpMkLst>
            <pc:docMk/>
            <pc:sldMk cId="783337563" sldId="256"/>
            <ac:grpSpMk id="210" creationId="{FE3DE5CC-3AD9-8672-0A81-FAA33200B32E}"/>
          </ac:grpSpMkLst>
        </pc:grpChg>
        <pc:grpChg chg="del mod topLvl">
          <ac:chgData name="J G" userId="f448cdc3df2529c0" providerId="LiveId" clId="{46BCD9C6-BFCF-4139-A7D9-D5F12307FB7B}" dt="2023-10-04T14:46:46.971" v="2889" actId="165"/>
          <ac:grpSpMkLst>
            <pc:docMk/>
            <pc:sldMk cId="783337563" sldId="256"/>
            <ac:grpSpMk id="211" creationId="{976DBBCD-75D9-DE71-6EAF-1284081A5CEB}"/>
          </ac:grpSpMkLst>
        </pc:grpChg>
        <pc:grpChg chg="add del mod">
          <ac:chgData name="J G" userId="f448cdc3df2529c0" providerId="LiveId" clId="{46BCD9C6-BFCF-4139-A7D9-D5F12307FB7B}" dt="2023-10-04T14:45:23.169" v="2875" actId="165"/>
          <ac:grpSpMkLst>
            <pc:docMk/>
            <pc:sldMk cId="783337563" sldId="256"/>
            <ac:grpSpMk id="217" creationId="{5603C15B-DD38-0B13-1B8D-64F990F80FDB}"/>
          </ac:grpSpMkLst>
        </pc:grpChg>
        <pc:grpChg chg="del mod">
          <ac:chgData name="J G" userId="f448cdc3df2529c0" providerId="LiveId" clId="{46BCD9C6-BFCF-4139-A7D9-D5F12307FB7B}" dt="2023-10-04T14:18:35.073" v="2304" actId="478"/>
          <ac:grpSpMkLst>
            <pc:docMk/>
            <pc:sldMk cId="783337563" sldId="256"/>
            <ac:grpSpMk id="218" creationId="{7C4CF0A4-FE44-7C66-2A1F-A49C24DEA57C}"/>
          </ac:grpSpMkLst>
        </pc:grpChg>
        <pc:grpChg chg="del mod topLvl">
          <ac:chgData name="J G" userId="f448cdc3df2529c0" providerId="LiveId" clId="{46BCD9C6-BFCF-4139-A7D9-D5F12307FB7B}" dt="2023-10-04T14:46:42.667" v="2888" actId="165"/>
          <ac:grpSpMkLst>
            <pc:docMk/>
            <pc:sldMk cId="783337563" sldId="256"/>
            <ac:grpSpMk id="219" creationId="{7842E3A7-09C8-54B4-D606-401F42DB15B8}"/>
          </ac:grpSpMkLst>
        </pc:grpChg>
        <pc:grpChg chg="add del mod">
          <ac:chgData name="J G" userId="f448cdc3df2529c0" providerId="LiveId" clId="{46BCD9C6-BFCF-4139-A7D9-D5F12307FB7B}" dt="2023-10-04T14:45:19.477" v="2874" actId="165"/>
          <ac:grpSpMkLst>
            <pc:docMk/>
            <pc:sldMk cId="783337563" sldId="256"/>
            <ac:grpSpMk id="225" creationId="{B84F1F26-1CC5-53A8-B487-A0391F7E9A32}"/>
          </ac:grpSpMkLst>
        </pc:grpChg>
        <pc:grpChg chg="del mod">
          <ac:chgData name="J G" userId="f448cdc3df2529c0" providerId="LiveId" clId="{46BCD9C6-BFCF-4139-A7D9-D5F12307FB7B}" dt="2023-10-04T14:18:33.456" v="2303" actId="478"/>
          <ac:grpSpMkLst>
            <pc:docMk/>
            <pc:sldMk cId="783337563" sldId="256"/>
            <ac:grpSpMk id="226" creationId="{4467B03E-E215-3B5C-F250-26374073ED04}"/>
          </ac:grpSpMkLst>
        </pc:grpChg>
        <pc:grpChg chg="del mod topLvl">
          <ac:chgData name="J G" userId="f448cdc3df2529c0" providerId="LiveId" clId="{46BCD9C6-BFCF-4139-A7D9-D5F12307FB7B}" dt="2023-10-04T14:46:35.295" v="2886" actId="165"/>
          <ac:grpSpMkLst>
            <pc:docMk/>
            <pc:sldMk cId="783337563" sldId="256"/>
            <ac:grpSpMk id="227" creationId="{9E3DFACD-601E-2092-9E41-8DA6025983BA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67" creationId="{A658F1DD-BA81-6BEB-A87F-0EEAC594E56A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68" creationId="{CA6D1751-6228-14F9-D0AC-72711A5D1952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69" creationId="{9116BA95-E557-3991-59AF-458EFCA497A7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0" creationId="{237F35DE-F5C9-7B54-C36F-3AE1C86A8BBA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3" creationId="{FBCA752B-E227-38BA-D2ED-FC25E8026AEB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4" creationId="{58EA45FD-20DE-E395-95E2-BA0DB0581CC5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7" creationId="{BB60EC9B-9782-1F3B-A32D-0186A34EDBB3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8" creationId="{158C1906-6592-5E40-722E-7F40C2705C60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79" creationId="{EEACFBF3-0449-7AF6-3217-B6621FD331E3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80" creationId="{CBCE7B30-B3FE-5FD2-68FB-D7A3A2E0239D}"/>
          </ac:grpSpMkLst>
        </pc:grpChg>
        <pc:grpChg chg="add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81" creationId="{9BDC0BE0-A219-B399-5DB1-D3421D08F014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2" creationId="{E712C4FA-AF6B-0541-BD08-6908A755071E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3" creationId="{889CE8D2-7E92-7B0A-0837-9FE452430354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4" creationId="{751884D4-1036-68C1-CC31-B018A4D7BA71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5" creationId="{0DD066BC-56BA-1AF1-1417-BEAA8F105012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6" creationId="{BE8DE791-0361-472E-EBD3-EEFE1E8A6B7B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7" creationId="{B888417E-A215-B6ED-B8E3-A1BD03FF941C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8" creationId="{35D08ED0-C2EF-D880-6FC4-81334E759280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299" creationId="{022EC664-3221-3D65-9B05-4B3D80250EED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300" creationId="{6A74228A-9F48-E014-1430-23CC5057FF9A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301" creationId="{7F2D9449-B4E1-C812-35B9-586DA9DD06E8}"/>
          </ac:grpSpMkLst>
        </pc:grpChg>
        <pc:grpChg chg="add mod topLvl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302" creationId="{5EE14D7A-70C8-BEAA-E089-840B33EFDF06}"/>
          </ac:grpSpMkLst>
        </pc:grpChg>
        <pc:grpChg chg="add del mod">
          <ac:chgData name="J G" userId="f448cdc3df2529c0" providerId="LiveId" clId="{46BCD9C6-BFCF-4139-A7D9-D5F12307FB7B}" dt="2023-10-06T19:35:34.013" v="3542" actId="165"/>
          <ac:grpSpMkLst>
            <pc:docMk/>
            <pc:sldMk cId="783337563" sldId="256"/>
            <ac:grpSpMk id="303" creationId="{80E2E3A6-EC7E-B4F2-F8EA-701339418127}"/>
          </ac:grpSpMkLst>
        </pc:grpChg>
        <pc:picChg chg="del mod">
          <ac:chgData name="J G" userId="f448cdc3df2529c0" providerId="LiveId" clId="{46BCD9C6-BFCF-4139-A7D9-D5F12307FB7B}" dt="2023-10-04T14:18:36.769" v="2305" actId="478"/>
          <ac:picMkLst>
            <pc:docMk/>
            <pc:sldMk cId="783337563" sldId="256"/>
            <ac:picMk id="84" creationId="{59C45181-01A0-BD98-79F3-08B01F80C90E}"/>
          </ac:picMkLst>
        </pc:picChg>
        <pc:picChg chg="del mod topLvl">
          <ac:chgData name="J G" userId="f448cdc3df2529c0" providerId="LiveId" clId="{46BCD9C6-BFCF-4139-A7D9-D5F12307FB7B}" dt="2023-10-04T13:38:05.656" v="1667" actId="478"/>
          <ac:picMkLst>
            <pc:docMk/>
            <pc:sldMk cId="783337563" sldId="256"/>
            <ac:picMk id="92" creationId="{D3E3D453-1925-8246-8507-B5B8D538F126}"/>
          </ac:picMkLst>
        </pc:picChg>
        <pc:picChg chg="del mod topLvl">
          <ac:chgData name="J G" userId="f448cdc3df2529c0" providerId="LiveId" clId="{46BCD9C6-BFCF-4139-A7D9-D5F12307FB7B}" dt="2023-10-04T13:38:55.930" v="1679" actId="478"/>
          <ac:picMkLst>
            <pc:docMk/>
            <pc:sldMk cId="783337563" sldId="256"/>
            <ac:picMk id="101" creationId="{AD2B1203-79D5-6446-DCB8-98A86C521F97}"/>
          </ac:picMkLst>
        </pc:picChg>
        <pc:picChg chg="add del mod topLvl">
          <ac:chgData name="J G" userId="f448cdc3df2529c0" providerId="LiveId" clId="{46BCD9C6-BFCF-4139-A7D9-D5F12307FB7B}" dt="2023-10-04T14:18:28.982" v="2301" actId="478"/>
          <ac:picMkLst>
            <pc:docMk/>
            <pc:sldMk cId="783337563" sldId="256"/>
            <ac:picMk id="130" creationId="{B194AD2A-D14E-4B88-9FC3-42EA9D51846A}"/>
          </ac:picMkLst>
        </pc:picChg>
        <pc:picChg chg="del topLvl">
          <ac:chgData name="J G" userId="f448cdc3df2529c0" providerId="LiveId" clId="{46BCD9C6-BFCF-4139-A7D9-D5F12307FB7B}" dt="2023-10-04T14:18:30.959" v="2302" actId="478"/>
          <ac:picMkLst>
            <pc:docMk/>
            <pc:sldMk cId="783337563" sldId="256"/>
            <ac:picMk id="142" creationId="{4BED37D2-4134-441A-8C3E-D46E07E5DB2A}"/>
          </ac:picMkLst>
        </pc:picChg>
        <pc:picChg chg="del topLvl">
          <ac:chgData name="J G" userId="f448cdc3df2529c0" providerId="LiveId" clId="{46BCD9C6-BFCF-4139-A7D9-D5F12307FB7B}" dt="2023-10-04T14:11:09.949" v="2218" actId="478"/>
          <ac:picMkLst>
            <pc:docMk/>
            <pc:sldMk cId="783337563" sldId="256"/>
            <ac:picMk id="150" creationId="{5D72F9EE-45D4-4E64-85BF-395F65703AA4}"/>
          </ac:picMkLst>
        </pc:picChg>
        <pc:picChg chg="del topLvl">
          <ac:chgData name="J G" userId="f448cdc3df2529c0" providerId="LiveId" clId="{46BCD9C6-BFCF-4139-A7D9-D5F12307FB7B}" dt="2023-10-04T14:10:53.798" v="2214" actId="478"/>
          <ac:picMkLst>
            <pc:docMk/>
            <pc:sldMk cId="783337563" sldId="256"/>
            <ac:picMk id="166" creationId="{634C72C6-134E-4D39-AC4A-29E4FAA9DDDD}"/>
          </ac:picMkLst>
        </pc:picChg>
        <pc:picChg chg="del topLvl">
          <ac:chgData name="J G" userId="f448cdc3df2529c0" providerId="LiveId" clId="{46BCD9C6-BFCF-4139-A7D9-D5F12307FB7B}" dt="2023-10-04T14:01:22.463" v="2150" actId="478"/>
          <ac:picMkLst>
            <pc:docMk/>
            <pc:sldMk cId="783337563" sldId="256"/>
            <ac:picMk id="174" creationId="{1703E7D2-FF57-493F-81BD-E36F0CDEB027}"/>
          </ac:picMkLst>
        </pc:picChg>
        <pc:picChg chg="del mod">
          <ac:chgData name="J G" userId="f448cdc3df2529c0" providerId="LiveId" clId="{46BCD9C6-BFCF-4139-A7D9-D5F12307FB7B}" dt="2023-10-04T14:11:53.172" v="2228" actId="478"/>
          <ac:picMkLst>
            <pc:docMk/>
            <pc:sldMk cId="783337563" sldId="256"/>
            <ac:picMk id="208" creationId="{70B690E7-E647-FD16-2EA1-28917B6B795C}"/>
          </ac:picMkLst>
        </pc:picChg>
        <pc:picChg chg="del mod">
          <ac:chgData name="J G" userId="f448cdc3df2529c0" providerId="LiveId" clId="{46BCD9C6-BFCF-4139-A7D9-D5F12307FB7B}" dt="2023-10-04T14:10:50.045" v="2213" actId="478"/>
          <ac:picMkLst>
            <pc:docMk/>
            <pc:sldMk cId="783337563" sldId="256"/>
            <ac:picMk id="216" creationId="{5BE29498-F2F9-53A8-0833-D387CFAD2191}"/>
          </ac:picMkLst>
        </pc:picChg>
        <pc:picChg chg="del mod">
          <ac:chgData name="J G" userId="f448cdc3df2529c0" providerId="LiveId" clId="{46BCD9C6-BFCF-4139-A7D9-D5F12307FB7B}" dt="2023-10-04T14:18:35.073" v="2304" actId="478"/>
          <ac:picMkLst>
            <pc:docMk/>
            <pc:sldMk cId="783337563" sldId="256"/>
            <ac:picMk id="224" creationId="{B5D0375F-6088-625E-F19B-2786CD25CC4B}"/>
          </ac:picMkLst>
        </pc:picChg>
        <pc:picChg chg="del mod">
          <ac:chgData name="J G" userId="f448cdc3df2529c0" providerId="LiveId" clId="{46BCD9C6-BFCF-4139-A7D9-D5F12307FB7B}" dt="2023-10-04T14:18:33.456" v="2303" actId="478"/>
          <ac:picMkLst>
            <pc:docMk/>
            <pc:sldMk cId="783337563" sldId="256"/>
            <ac:picMk id="232" creationId="{3111BFFB-2940-B144-7314-C36077F6D8B6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34" creationId="{F57FE708-154E-D8FC-EBE4-2388BE829349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36" creationId="{2CD567C1-69FE-3AF9-5463-E581AD6D4D7C}"/>
          </ac:picMkLst>
        </pc:picChg>
        <pc:picChg chg="add del mod">
          <ac:chgData name="J G" userId="f448cdc3df2529c0" providerId="LiveId" clId="{46BCD9C6-BFCF-4139-A7D9-D5F12307FB7B}" dt="2023-10-04T13:59:32.199" v="2132" actId="478"/>
          <ac:picMkLst>
            <pc:docMk/>
            <pc:sldMk cId="783337563" sldId="256"/>
            <ac:picMk id="237" creationId="{9C50AC1A-8679-4DD4-B23C-D4867B6C46A9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41" creationId="{93BCB332-6F49-C902-C118-3659F1AC03C9}"/>
          </ac:picMkLst>
        </pc:picChg>
        <pc:picChg chg="add del mod">
          <ac:chgData name="J G" userId="f448cdc3df2529c0" providerId="LiveId" clId="{46BCD9C6-BFCF-4139-A7D9-D5F12307FB7B}" dt="2023-10-04T14:10:48.348" v="2212" actId="478"/>
          <ac:picMkLst>
            <pc:docMk/>
            <pc:sldMk cId="783337563" sldId="256"/>
            <ac:picMk id="243" creationId="{11269FFE-6BED-0FC0-D3E3-D65E043B74A1}"/>
          </ac:picMkLst>
        </pc:picChg>
        <pc:picChg chg="add del mod">
          <ac:chgData name="J G" userId="f448cdc3df2529c0" providerId="LiveId" clId="{46BCD9C6-BFCF-4139-A7D9-D5F12307FB7B}" dt="2023-10-04T14:07:07.890" v="2178" actId="478"/>
          <ac:picMkLst>
            <pc:docMk/>
            <pc:sldMk cId="783337563" sldId="256"/>
            <ac:picMk id="245" creationId="{D9F3CB92-115E-139C-E4A4-9A3F62CF9B58}"/>
          </ac:picMkLst>
        </pc:picChg>
        <pc:picChg chg="add del mod">
          <ac:chgData name="J G" userId="f448cdc3df2529c0" providerId="LiveId" clId="{46BCD9C6-BFCF-4139-A7D9-D5F12307FB7B}" dt="2023-10-04T14:11:08.079" v="2217" actId="478"/>
          <ac:picMkLst>
            <pc:docMk/>
            <pc:sldMk cId="783337563" sldId="256"/>
            <ac:picMk id="247" creationId="{1C542007-9AE8-8875-9852-878AC51321E3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49" creationId="{157F972D-66BE-CD7E-2514-EA8DE8B2289C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51" creationId="{7B0C6DDF-2BF6-D6D8-4638-1F9A13B36DFE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52" creationId="{AAC4403F-B2D8-0D31-906E-97FB33E749C0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53" creationId="{EFD5D91E-452F-0F01-4EF0-2B3A7BAA11A6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55" creationId="{EEC341D4-9C78-2151-B621-93EFC4122118}"/>
          </ac:picMkLst>
        </pc:picChg>
        <pc:picChg chg="add mod or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57" creationId="{06B112CA-C2FA-B9FB-4B5A-5792E2FC1DF2}"/>
          </ac:picMkLst>
        </pc:picChg>
        <pc:picChg chg="mo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72" creationId="{26422B33-678E-351F-D8B6-3837D91A8C60}"/>
          </ac:picMkLst>
        </pc:picChg>
        <pc:picChg chg="mod">
          <ac:chgData name="J G" userId="f448cdc3df2529c0" providerId="LiveId" clId="{46BCD9C6-BFCF-4139-A7D9-D5F12307FB7B}" dt="2023-10-06T19:35:34.013" v="3542" actId="165"/>
          <ac:picMkLst>
            <pc:docMk/>
            <pc:sldMk cId="783337563" sldId="256"/>
            <ac:picMk id="276" creationId="{BEA38D98-1580-6691-1715-7638676F924C}"/>
          </ac:picMkLst>
        </pc:pic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28" creationId="{1999E4B0-7AF7-4957-AEAC-0EF5373470C8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29" creationId="{38BF13AB-7C77-46F8-9AB6-2CE926ADCD44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0" creationId="{97861899-0FBD-4F91-8D93-00F4E1FAD30C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1" creationId="{16E5CB52-1C75-4689-957B-964678B141B5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3" creationId="{84543238-63EE-4961-98D0-DD6ADC31B730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4" creationId="{0BAFB653-D01E-4862-A943-275F64766E94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5" creationId="{CCE58E89-E662-4E2F-BA58-1FDC2EF68AD8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6" creationId="{8A4D127F-BD15-4B5A-8B96-61ADBB2B89C9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8" creationId="{72C62B88-8C9E-488A-A390-07A46F0DFAC1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39" creationId="{8F139A84-EF61-43C0-B65B-8DD83B3886C8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40" creationId="{69B4FBD8-80C2-4419-A446-49E80B7F8B55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41" creationId="{C67BC128-0D63-4D6C-97B4-B08373DF3AA7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75" creationId="{187E67A1-63F2-0917-8870-618C029F5D6A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76" creationId="{BFBD695D-97D8-2C1E-63B1-A8D22BE742DA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77" creationId="{CE919F64-F2EA-E390-C575-FFA8E1C5F73B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78" creationId="{533EEBAA-54EA-1A54-0C8B-AE464DD61EFE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79" creationId="{714903CE-4CCC-A4B2-AE5F-C0E03F784DEF}"/>
          </ac:cxnSpMkLst>
        </pc:cxnChg>
        <pc:cxnChg chg="add 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80" creationId="{F94F1573-90B1-E869-9D15-9CC564C645CD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07" creationId="{6699D697-56D6-DA90-BE57-AB0AD4B1BB41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08" creationId="{F3DFCDF9-D762-E4D7-5EA8-6238F3A99ADD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09" creationId="{64AE77B4-20D3-8B9D-8B88-36194898FA77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0" creationId="{F06D9534-00A8-4B24-829A-1188AF85B79A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4" creationId="{A98A88E0-E99C-0B23-F6BC-7798800298F1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5" creationId="{4DE688E8-89C1-48A9-908C-A224EC764D24}"/>
          </ac:cxnSpMkLst>
        </pc:cxnChg>
        <pc:cxnChg chg="mod topLvl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6" creationId="{33D9AAEC-E25A-48FE-9C68-CFF9B11C4A93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7" creationId="{FBE6FF2A-0A3E-7DA3-5D13-3130639A85F0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8" creationId="{83FCC667-7939-B33C-F3A5-15D43E2F6B07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19" creationId="{D34790A2-6839-1DF9-521D-EC1C67A52047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0" creationId="{D9D2CAEB-375A-2248-B1C5-B9A8B9B276CF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1" creationId="{0E8FA75B-BB35-997B-81F3-DDA7E6DC5150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2" creationId="{4ADEE946-6B87-664A-D029-D31F517BE155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3" creationId="{2335D66F-359E-738D-C458-DF1B2E2BE496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4" creationId="{653CDB70-1E2B-3140-21BF-203337B84811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6" creationId="{19BDB53D-625E-1AF8-25D0-FE45F7EBF1A0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29" creationId="{80273B4D-5E8B-0C3A-D8AF-67A7E6BBC451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86" creationId="{06553EF2-B1F7-921D-7CA9-6A94B01A16E3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1" creationId="{45E7DA0A-DEEC-A9B4-67D2-D0AF71AD3A1F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2" creationId="{4F5C5CA2-AE09-DE17-F1B4-6E9ABA0B290F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3" creationId="{F3B9B641-E5D5-5BF3-50D0-0817B7197C9E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4" creationId="{D5AE0A47-7C2D-E03E-8840-4E27C8ABA34F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5" creationId="{121E6324-1973-ACF2-BE65-6156DD887C9B}"/>
          </ac:cxnSpMkLst>
        </pc:cxnChg>
        <pc:cxnChg chg="add mod">
          <ac:chgData name="J G" userId="f448cdc3df2529c0" providerId="LiveId" clId="{46BCD9C6-BFCF-4139-A7D9-D5F12307FB7B}" dt="2023-10-06T19:35:34.013" v="3542" actId="165"/>
          <ac:cxnSpMkLst>
            <pc:docMk/>
            <pc:sldMk cId="783337563" sldId="256"/>
            <ac:cxnSpMk id="196" creationId="{E2410E54-E549-62B0-C58C-C1E9218390A2}"/>
          </ac:cxnSpMkLst>
        </pc:cxnChg>
      </pc:sldChg>
      <pc:sldChg chg="delSp modSp add del mod">
        <pc:chgData name="J G" userId="f448cdc3df2529c0" providerId="LiveId" clId="{46BCD9C6-BFCF-4139-A7D9-D5F12307FB7B}" dt="2023-10-06T19:58:58.741" v="3622" actId="2696"/>
        <pc:sldMkLst>
          <pc:docMk/>
          <pc:sldMk cId="117940022" sldId="257"/>
        </pc:sldMkLst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9" creationId="{A391BAB6-2788-4163-8B16-48BBE46E509B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2" creationId="{2167D2AC-3B56-8F0E-D72D-990DE6980FD9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3" creationId="{6264BDBE-BB35-F9B4-040B-A20C2E9323D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32" creationId="{059060D3-D1FC-666E-C848-60451739B6F6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37" creationId="{090E13A8-2E3D-F439-E5D4-4DA2B51BA2C0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2" creationId="{A4354AD8-01DA-7BA7-4C60-6C0F477524C6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3" creationId="{2FF94E80-4B83-BE19-CD01-2D3543EDF76E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4" creationId="{CD8E248B-99C3-7219-08BB-041F5C5212A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5" creationId="{590A7926-A259-40AF-9967-4FC6C93F0069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6" creationId="{AA685913-80F5-DC55-65CA-51FC85F4A277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7" creationId="{26ACF6BA-343D-58C7-C8B5-E7EFDD0CC888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8" creationId="{F22387C1-13C0-BAA1-13F4-2097BB1392B7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49" creationId="{FEB8CB61-4969-0A33-37A9-036BF919C8FC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50" creationId="{C8FC704C-3CDE-DEAC-FEFC-B1D09C4F11F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51" creationId="{1BC3C3A1-11B8-EFA8-37C4-63D1FEA29025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53" creationId="{84CB7B23-F6A7-8946-E06A-9CD593A1787C}"/>
          </ac:spMkLst>
        </pc:spChg>
        <pc:spChg chg="del mod">
          <ac:chgData name="J G" userId="f448cdc3df2529c0" providerId="LiveId" clId="{46BCD9C6-BFCF-4139-A7D9-D5F12307FB7B}" dt="2023-10-06T19:35:56.360" v="3545" actId="478"/>
          <ac:spMkLst>
            <pc:docMk/>
            <pc:sldMk cId="117940022" sldId="257"/>
            <ac:spMk id="56" creationId="{1748E36F-8566-45EF-95BE-D1FBE34797E9}"/>
          </ac:spMkLst>
        </pc:spChg>
        <pc:spChg chg="del mod topLvl">
          <ac:chgData name="J G" userId="f448cdc3df2529c0" providerId="LiveId" clId="{46BCD9C6-BFCF-4139-A7D9-D5F12307FB7B}" dt="2023-10-06T19:42:12.188" v="3585" actId="478"/>
          <ac:spMkLst>
            <pc:docMk/>
            <pc:sldMk cId="117940022" sldId="257"/>
            <ac:spMk id="57" creationId="{1933114C-9C76-456D-A79D-F1CC4588B172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58" creationId="{45738D69-EE35-42BC-94BE-F4AF5C97804E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59" creationId="{A0966E00-01DC-48B1-8085-9EED8BA131A2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0" creationId="{1E370EB3-43D4-8B7B-D1AA-9E2D86D88421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1" creationId="{63903C66-9C46-08D3-1C41-33BCF3AB81D5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2" creationId="{042DE0CC-7329-FC9E-F9D5-C016CA3635C7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3" creationId="{2FC02237-81C6-55D1-E166-20B603E49889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4" creationId="{C9E57D4F-2BD7-7341-409F-5125DBFAA6B4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5" creationId="{DECF7682-964A-0464-6986-36F0735F1CE2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6" creationId="{447B8392-5E99-A5FE-4503-25176F3358DF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7" creationId="{11354E61-0AC0-9AE7-6DCA-DE5A22842B1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8" creationId="{32DF255C-583C-7919-B084-E8A940021432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69" creationId="{D14E0BF4-27B7-66B8-6F1D-0798662E3434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70" creationId="{20DD6FC6-302A-A03E-A736-CC113DC6B79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71" creationId="{8F09F9C2-E6F9-4867-C1C0-89A2B426B91E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85" creationId="{689FA16B-D672-4B4C-9256-AC49642CFA48}"/>
          </ac:spMkLst>
        </pc:spChg>
        <pc:spChg chg="del mod">
          <ac:chgData name="J G" userId="f448cdc3df2529c0" providerId="LiveId" clId="{46BCD9C6-BFCF-4139-A7D9-D5F12307FB7B}" dt="2023-10-06T19:44:55.394" v="3601" actId="478"/>
          <ac:spMkLst>
            <pc:docMk/>
            <pc:sldMk cId="117940022" sldId="257"/>
            <ac:spMk id="96" creationId="{461936A1-7B18-E9FC-2275-28FAABC25258}"/>
          </ac:spMkLst>
        </pc:spChg>
        <pc:spChg chg="del mod topLvl">
          <ac:chgData name="J G" userId="f448cdc3df2529c0" providerId="LiveId" clId="{46BCD9C6-BFCF-4139-A7D9-D5F12307FB7B}" dt="2023-10-06T19:44:56.989" v="3602" actId="478"/>
          <ac:spMkLst>
            <pc:docMk/>
            <pc:sldMk cId="117940022" sldId="257"/>
            <ac:spMk id="97" creationId="{A24C8FF1-0854-AA56-BA80-ABEA2905F454}"/>
          </ac:spMkLst>
        </pc:spChg>
        <pc:spChg chg="del mod">
          <ac:chgData name="J G" userId="f448cdc3df2529c0" providerId="LiveId" clId="{46BCD9C6-BFCF-4139-A7D9-D5F12307FB7B}" dt="2023-10-06T19:40:56.630" v="3574" actId="478"/>
          <ac:spMkLst>
            <pc:docMk/>
            <pc:sldMk cId="117940022" sldId="257"/>
            <ac:spMk id="104" creationId="{858B09F4-B6E6-1AE6-ECA4-16147FA36147}"/>
          </ac:spMkLst>
        </pc:spChg>
        <pc:spChg chg="del mod">
          <ac:chgData name="J G" userId="f448cdc3df2529c0" providerId="LiveId" clId="{46BCD9C6-BFCF-4139-A7D9-D5F12307FB7B}" dt="2023-10-06T19:40:58.524" v="3575" actId="478"/>
          <ac:spMkLst>
            <pc:docMk/>
            <pc:sldMk cId="117940022" sldId="257"/>
            <ac:spMk id="105" creationId="{A63D4929-86B1-A7FE-38FD-22A72CCD9124}"/>
          </ac:spMkLst>
        </pc:spChg>
        <pc:spChg chg="del mod topLvl">
          <ac:chgData name="J G" userId="f448cdc3df2529c0" providerId="LiveId" clId="{46BCD9C6-BFCF-4139-A7D9-D5F12307FB7B}" dt="2023-10-06T19:42:10.547" v="3584" actId="478"/>
          <ac:spMkLst>
            <pc:docMk/>
            <pc:sldMk cId="117940022" sldId="257"/>
            <ac:spMk id="106" creationId="{98DB7B33-46CA-A704-7244-411E354CBA66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25" creationId="{48F35EBB-AAB5-44CD-B195-2AFF225B65BA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43" creationId="{7810C598-CAAF-422C-B82E-BBB000DCDF19}"/>
          </ac:spMkLst>
        </pc:spChg>
        <pc:spChg chg="del mod">
          <ac:chgData name="J G" userId="f448cdc3df2529c0" providerId="LiveId" clId="{46BCD9C6-BFCF-4139-A7D9-D5F12307FB7B}" dt="2023-10-06T19:36:59.527" v="3550" actId="478"/>
          <ac:spMkLst>
            <pc:docMk/>
            <pc:sldMk cId="117940022" sldId="257"/>
            <ac:spMk id="146" creationId="{327F5923-C866-47AB-8529-D71FD42F236E}"/>
          </ac:spMkLst>
        </pc:spChg>
        <pc:spChg chg="del mod topLvl">
          <ac:chgData name="J G" userId="f448cdc3df2529c0" providerId="LiveId" clId="{46BCD9C6-BFCF-4139-A7D9-D5F12307FB7B}" dt="2023-10-06T19:42:13.507" v="3586" actId="478"/>
          <ac:spMkLst>
            <pc:docMk/>
            <pc:sldMk cId="117940022" sldId="257"/>
            <ac:spMk id="147" creationId="{9FF51BBD-0F4B-486B-B0BB-6F30BCF3478D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51" creationId="{D58CC968-38C3-4CDD-BA15-06CFB0476ABC}"/>
          </ac:spMkLst>
        </pc:spChg>
        <pc:spChg chg="del mod">
          <ac:chgData name="J G" userId="f448cdc3df2529c0" providerId="LiveId" clId="{46BCD9C6-BFCF-4139-A7D9-D5F12307FB7B}" dt="2023-10-06T19:46:13.433" v="3611" actId="478"/>
          <ac:spMkLst>
            <pc:docMk/>
            <pc:sldMk cId="117940022" sldId="257"/>
            <ac:spMk id="154" creationId="{89CF4CDB-DBF7-4CE9-8A37-59E96EDF9979}"/>
          </ac:spMkLst>
        </pc:spChg>
        <pc:spChg chg="del mod topLvl">
          <ac:chgData name="J G" userId="f448cdc3df2529c0" providerId="LiveId" clId="{46BCD9C6-BFCF-4139-A7D9-D5F12307FB7B}" dt="2023-10-06T19:46:11.681" v="3610" actId="478"/>
          <ac:spMkLst>
            <pc:docMk/>
            <pc:sldMk cId="117940022" sldId="257"/>
            <ac:spMk id="155" creationId="{A179EF54-829B-4120-8D2A-C87CDC16C05D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67" creationId="{51B25A1D-8D5F-4E4A-A522-2E31617FAE8F}"/>
          </ac:spMkLst>
        </pc:spChg>
        <pc:spChg chg="del mod">
          <ac:chgData name="J G" userId="f448cdc3df2529c0" providerId="LiveId" clId="{46BCD9C6-BFCF-4139-A7D9-D5F12307FB7B}" dt="2023-10-06T19:42:37.927" v="3590" actId="478"/>
          <ac:spMkLst>
            <pc:docMk/>
            <pc:sldMk cId="117940022" sldId="257"/>
            <ac:spMk id="170" creationId="{59DD5F6E-5637-4667-AAF3-02EB7093A434}"/>
          </ac:spMkLst>
        </pc:spChg>
        <pc:spChg chg="del mod topLvl">
          <ac:chgData name="J G" userId="f448cdc3df2529c0" providerId="LiveId" clId="{46BCD9C6-BFCF-4139-A7D9-D5F12307FB7B}" dt="2023-10-06T19:42:35.928" v="3589" actId="478"/>
          <ac:spMkLst>
            <pc:docMk/>
            <pc:sldMk cId="117940022" sldId="257"/>
            <ac:spMk id="171" creationId="{CEDB00C1-E03D-4144-8C8F-0EE3976616D3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175" creationId="{A3CEBF50-9198-4E65-B13A-24EB98B84AA3}"/>
          </ac:spMkLst>
        </pc:spChg>
        <pc:spChg chg="del mod">
          <ac:chgData name="J G" userId="f448cdc3df2529c0" providerId="LiveId" clId="{46BCD9C6-BFCF-4139-A7D9-D5F12307FB7B}" dt="2023-10-06T19:44:06.432" v="3596" actId="478"/>
          <ac:spMkLst>
            <pc:docMk/>
            <pc:sldMk cId="117940022" sldId="257"/>
            <ac:spMk id="178" creationId="{0702A4BB-9810-4F54-9216-9987BBCC8C22}"/>
          </ac:spMkLst>
        </pc:spChg>
        <pc:spChg chg="del mod topLvl">
          <ac:chgData name="J G" userId="f448cdc3df2529c0" providerId="LiveId" clId="{46BCD9C6-BFCF-4139-A7D9-D5F12307FB7B}" dt="2023-10-06T19:44:07.747" v="3597" actId="478"/>
          <ac:spMkLst>
            <pc:docMk/>
            <pc:sldMk cId="117940022" sldId="257"/>
            <ac:spMk id="179" creationId="{D2BBA97C-B675-4CC7-AAF2-2D61357952C7}"/>
          </ac:spMkLst>
        </pc:spChg>
        <pc:spChg chg="del mod">
          <ac:chgData name="J G" userId="f448cdc3df2529c0" providerId="LiveId" clId="{46BCD9C6-BFCF-4139-A7D9-D5F12307FB7B}" dt="2023-10-06T19:46:15.450" v="3612" actId="478"/>
          <ac:spMkLst>
            <pc:docMk/>
            <pc:sldMk cId="117940022" sldId="257"/>
            <ac:spMk id="205" creationId="{6D12B492-19FC-FD66-53A1-D469AF73C072}"/>
          </ac:spMkLst>
        </pc:spChg>
        <pc:spChg chg="del mod topLvl">
          <ac:chgData name="J G" userId="f448cdc3df2529c0" providerId="LiveId" clId="{46BCD9C6-BFCF-4139-A7D9-D5F12307FB7B}" dt="2023-10-06T19:46:03.734" v="3607" actId="478"/>
          <ac:spMkLst>
            <pc:docMk/>
            <pc:sldMk cId="117940022" sldId="257"/>
            <ac:spMk id="206" creationId="{80FE65FD-96CF-6418-690D-D98F6F840D1B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07" creationId="{C5AF1F3B-4341-CE25-9AD8-2BF4570480E4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13" creationId="{95AE3050-6713-9CC5-C4A1-026A0CE8A21B}"/>
          </ac:spMkLst>
        </pc:spChg>
        <pc:spChg chg="del mod topLvl">
          <ac:chgData name="J G" userId="f448cdc3df2529c0" providerId="LiveId" clId="{46BCD9C6-BFCF-4139-A7D9-D5F12307FB7B}" dt="2023-10-06T19:42:33.518" v="3588" actId="478"/>
          <ac:spMkLst>
            <pc:docMk/>
            <pc:sldMk cId="117940022" sldId="257"/>
            <ac:spMk id="214" creationId="{13236CB9-DF1A-C2B0-29A5-5D4236F82882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15" creationId="{89BC1C9C-A71C-3B08-D4B0-1301634343CB}"/>
          </ac:spMkLst>
        </pc:spChg>
        <pc:spChg chg="del mod">
          <ac:chgData name="J G" userId="f448cdc3df2529c0" providerId="LiveId" clId="{46BCD9C6-BFCF-4139-A7D9-D5F12307FB7B}" dt="2023-10-06T19:46:17.282" v="3613" actId="478"/>
          <ac:spMkLst>
            <pc:docMk/>
            <pc:sldMk cId="117940022" sldId="257"/>
            <ac:spMk id="221" creationId="{989FACDB-8CC7-99F5-DCF7-37E5B1B0AE03}"/>
          </ac:spMkLst>
        </pc:spChg>
        <pc:spChg chg="del mod topLvl">
          <ac:chgData name="J G" userId="f448cdc3df2529c0" providerId="LiveId" clId="{46BCD9C6-BFCF-4139-A7D9-D5F12307FB7B}" dt="2023-10-06T19:46:21.175" v="3615" actId="478"/>
          <ac:spMkLst>
            <pc:docMk/>
            <pc:sldMk cId="117940022" sldId="257"/>
            <ac:spMk id="222" creationId="{D0817E9B-9DDB-7FCD-95E5-E8A784A5ED26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23" creationId="{C3504DA4-05CE-2C4C-3EBD-4DFB8929EDEB}"/>
          </ac:spMkLst>
        </pc:spChg>
        <pc:spChg chg="del mod">
          <ac:chgData name="J G" userId="f448cdc3df2529c0" providerId="LiveId" clId="{46BCD9C6-BFCF-4139-A7D9-D5F12307FB7B}" dt="2023-10-06T19:39:18.833" v="3557" actId="478"/>
          <ac:spMkLst>
            <pc:docMk/>
            <pc:sldMk cId="117940022" sldId="257"/>
            <ac:spMk id="229" creationId="{60A523C4-02E0-6F9D-9608-EE1906E16405}"/>
          </ac:spMkLst>
        </pc:spChg>
        <pc:spChg chg="del mod topLvl">
          <ac:chgData name="J G" userId="f448cdc3df2529c0" providerId="LiveId" clId="{46BCD9C6-BFCF-4139-A7D9-D5F12307FB7B}" dt="2023-10-06T19:40:36.555" v="3572" actId="478"/>
          <ac:spMkLst>
            <pc:docMk/>
            <pc:sldMk cId="117940022" sldId="257"/>
            <ac:spMk id="230" creationId="{7FA4E2C7-CF6C-F76A-B728-2FDC2072B0C4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31" creationId="{44824F6D-D097-E103-C6F2-75FFC0644A5D}"/>
          </ac:spMkLst>
        </pc:spChg>
        <pc:spChg chg="mod">
          <ac:chgData name="J G" userId="f448cdc3df2529c0" providerId="LiveId" clId="{46BCD9C6-BFCF-4139-A7D9-D5F12307FB7B}" dt="2023-10-06T19:41:17.647" v="3579" actId="688"/>
          <ac:spMkLst>
            <pc:docMk/>
            <pc:sldMk cId="117940022" sldId="257"/>
            <ac:spMk id="238" creationId="{C5F6F6BF-2005-38AE-2DCA-88A94E94C458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39" creationId="{D5C082DD-C665-23AC-F04A-54D62A6D4A57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58" creationId="{E0F7D112-0CB7-E9C7-E562-826FCABEA7BF}"/>
          </ac:spMkLst>
        </pc:spChg>
        <pc:spChg chg="mod">
          <ac:chgData name="J G" userId="f448cdc3df2529c0" providerId="LiveId" clId="{46BCD9C6-BFCF-4139-A7D9-D5F12307FB7B}" dt="2023-10-06T19:39:47.195" v="3566" actId="688"/>
          <ac:spMkLst>
            <pc:docMk/>
            <pc:sldMk cId="117940022" sldId="257"/>
            <ac:spMk id="260" creationId="{11B5EC6C-CDDD-941F-4EB1-11E8B890F1AF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61" creationId="{814FE762-44F7-B47C-FE38-5EB4DE2C1B09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62" creationId="{C23B020E-27FB-B7E1-FDE7-A1EF8E913DD7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63" creationId="{F1780DF7-5D93-622D-C80E-F248BB0026A5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65" creationId="{280E831A-C12C-5789-7489-705218C58A9C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66" creationId="{C9BFB5F8-5F4F-E62D-45E8-FCC813C953A8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71" creationId="{BCFFF3EB-C7E2-0D66-D509-1BA791E54F6B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75" creationId="{CA2C9E21-86DE-8D89-A6A3-891025E6F872}"/>
          </ac:spMkLst>
        </pc:spChg>
        <pc:spChg chg="del mod">
          <ac:chgData name="J G" userId="f448cdc3df2529c0" providerId="LiveId" clId="{46BCD9C6-BFCF-4139-A7D9-D5F12307FB7B}" dt="2023-10-06T19:44:59.992" v="3603" actId="478"/>
          <ac:spMkLst>
            <pc:docMk/>
            <pc:sldMk cId="117940022" sldId="257"/>
            <ac:spMk id="282" creationId="{CC72C08E-EA1D-BEB9-A522-11FC8D0D4C26}"/>
          </ac:spMkLst>
        </pc:spChg>
        <pc:spChg chg="del mod">
          <ac:chgData name="J G" userId="f448cdc3df2529c0" providerId="LiveId" clId="{46BCD9C6-BFCF-4139-A7D9-D5F12307FB7B}" dt="2023-10-06T19:44:04.308" v="3595" actId="478"/>
          <ac:spMkLst>
            <pc:docMk/>
            <pc:sldMk cId="117940022" sldId="257"/>
            <ac:spMk id="283" creationId="{87B77110-A505-A15F-447C-8D5D3382D193}"/>
          </ac:spMkLst>
        </pc:spChg>
        <pc:spChg chg="del mod">
          <ac:chgData name="J G" userId="f448cdc3df2529c0" providerId="LiveId" clId="{46BCD9C6-BFCF-4139-A7D9-D5F12307FB7B}" dt="2023-10-06T19:46:09.866" v="3609" actId="478"/>
          <ac:spMkLst>
            <pc:docMk/>
            <pc:sldMk cId="117940022" sldId="257"/>
            <ac:spMk id="284" creationId="{C0A6966E-665A-DC69-1EAA-4515787626E0}"/>
          </ac:spMkLst>
        </pc:spChg>
        <pc:spChg chg="del mod">
          <ac:chgData name="J G" userId="f448cdc3df2529c0" providerId="LiveId" clId="{46BCD9C6-BFCF-4139-A7D9-D5F12307FB7B}" dt="2023-10-06T19:42:40.677" v="3591" actId="478"/>
          <ac:spMkLst>
            <pc:docMk/>
            <pc:sldMk cId="117940022" sldId="257"/>
            <ac:spMk id="285" creationId="{226B98C9-C82D-C5B6-6238-9C4011FF14AD}"/>
          </ac:spMkLst>
        </pc:spChg>
        <pc:spChg chg="del mod">
          <ac:chgData name="J G" userId="f448cdc3df2529c0" providerId="LiveId" clId="{46BCD9C6-BFCF-4139-A7D9-D5F12307FB7B}" dt="2023-10-06T19:37:01.718" v="3551" actId="478"/>
          <ac:spMkLst>
            <pc:docMk/>
            <pc:sldMk cId="117940022" sldId="257"/>
            <ac:spMk id="286" creationId="{CE66A47A-FBE5-03D6-A42B-6EA5A859F96B}"/>
          </ac:spMkLst>
        </pc:spChg>
        <pc:spChg chg="del mod">
          <ac:chgData name="J G" userId="f448cdc3df2529c0" providerId="LiveId" clId="{46BCD9C6-BFCF-4139-A7D9-D5F12307FB7B}" dt="2023-10-06T19:36:01.693" v="3547" actId="478"/>
          <ac:spMkLst>
            <pc:docMk/>
            <pc:sldMk cId="117940022" sldId="257"/>
            <ac:spMk id="287" creationId="{DF5C0592-F73B-3692-1DBA-198565213603}"/>
          </ac:spMkLst>
        </pc:spChg>
        <pc:spChg chg="mod">
          <ac:chgData name="J G" userId="f448cdc3df2529c0" providerId="LiveId" clId="{46BCD9C6-BFCF-4139-A7D9-D5F12307FB7B}" dt="2023-10-06T19:35:42.706" v="3544" actId="165"/>
          <ac:spMkLst>
            <pc:docMk/>
            <pc:sldMk cId="117940022" sldId="257"/>
            <ac:spMk id="288" creationId="{464BD6BE-1951-1E29-4535-12A9D78BD4EB}"/>
          </ac:spMkLst>
        </pc:spChg>
        <pc:spChg chg="del mod">
          <ac:chgData name="J G" userId="f448cdc3df2529c0" providerId="LiveId" clId="{46BCD9C6-BFCF-4139-A7D9-D5F12307FB7B}" dt="2023-10-06T19:46:06.691" v="3608" actId="478"/>
          <ac:spMkLst>
            <pc:docMk/>
            <pc:sldMk cId="117940022" sldId="257"/>
            <ac:spMk id="289" creationId="{1B795936-D477-80C8-867F-1BC6368D36A8}"/>
          </ac:spMkLst>
        </pc:spChg>
        <pc:spChg chg="del mod">
          <ac:chgData name="J G" userId="f448cdc3df2529c0" providerId="LiveId" clId="{46BCD9C6-BFCF-4139-A7D9-D5F12307FB7B}" dt="2023-10-06T19:46:19.753" v="3614" actId="478"/>
          <ac:spMkLst>
            <pc:docMk/>
            <pc:sldMk cId="117940022" sldId="257"/>
            <ac:spMk id="290" creationId="{B198E13C-02AC-E0BE-E8BA-6E30D9C80D33}"/>
          </ac:spMkLst>
        </pc:spChg>
        <pc:spChg chg="del mod">
          <ac:chgData name="J G" userId="f448cdc3df2529c0" providerId="LiveId" clId="{46BCD9C6-BFCF-4139-A7D9-D5F12307FB7B}" dt="2023-10-06T19:39:22.193" v="3558" actId="478"/>
          <ac:spMkLst>
            <pc:docMk/>
            <pc:sldMk cId="117940022" sldId="257"/>
            <ac:spMk id="291" creationId="{3BECBAF5-E026-4F8B-FBDC-FB88AAF4C0E2}"/>
          </ac:spMkLst>
        </pc:spChg>
        <pc:grpChg chg="mod topLvl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197" creationId="{817D126C-93B1-C374-AD6B-C163C8BCC546}"/>
          </ac:grpSpMkLst>
        </pc:grpChg>
        <pc:grpChg chg="mod topLvl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199" creationId="{61B8D232-BA14-07E9-894C-4C97ACF82FE9}"/>
          </ac:grpSpMkLst>
        </pc:grpChg>
        <pc:grpChg chg="mod topLvl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00" creationId="{54EBAD3B-6D06-4932-BCAE-743DE27AAB44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67" creationId="{A658F1DD-BA81-6BEB-A87F-0EEAC594E56A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68" creationId="{CA6D1751-6228-14F9-D0AC-72711A5D1952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69" creationId="{9116BA95-E557-3991-59AF-458EFCA497A7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0" creationId="{237F35DE-F5C9-7B54-C36F-3AE1C86A8BBA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3" creationId="{FBCA752B-E227-38BA-D2ED-FC25E8026AEB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4" creationId="{58EA45FD-20DE-E395-95E2-BA0DB0581CC5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7" creationId="{BB60EC9B-9782-1F3B-A32D-0186A34EDBB3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8" creationId="{158C1906-6592-5E40-722E-7F40C2705C60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79" creationId="{EEACFBF3-0449-7AF6-3217-B6621FD331E3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80" creationId="{CBCE7B30-B3FE-5FD2-68FB-D7A3A2E0239D}"/>
          </ac:grpSpMkLst>
        </pc:grpChg>
        <pc:grpChg chg="mod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281" creationId="{9BDC0BE0-A219-B399-5DB1-D3421D08F014}"/>
          </ac:grpSpMkLst>
        </pc:grpChg>
        <pc:grpChg chg="del mod topLvl">
          <ac:chgData name="J G" userId="f448cdc3df2529c0" providerId="LiveId" clId="{46BCD9C6-BFCF-4139-A7D9-D5F12307FB7B}" dt="2023-10-06T19:42:07.197" v="3583" actId="478"/>
          <ac:grpSpMkLst>
            <pc:docMk/>
            <pc:sldMk cId="117940022" sldId="257"/>
            <ac:grpSpMk id="292" creationId="{E712C4FA-AF6B-0541-BD08-6908A755071E}"/>
          </ac:grpSpMkLst>
        </pc:grpChg>
        <pc:grpChg chg="mod topLvl">
          <ac:chgData name="J G" userId="f448cdc3df2529c0" providerId="LiveId" clId="{46BCD9C6-BFCF-4139-A7D9-D5F12307FB7B}" dt="2023-10-06T19:37:33.167" v="3555" actId="1076"/>
          <ac:grpSpMkLst>
            <pc:docMk/>
            <pc:sldMk cId="117940022" sldId="257"/>
            <ac:grpSpMk id="293" creationId="{889CE8D2-7E92-7B0A-0837-9FE452430354}"/>
          </ac:grpSpMkLst>
        </pc:grpChg>
        <pc:grpChg chg="del mod topLvl">
          <ac:chgData name="J G" userId="f448cdc3df2529c0" providerId="LiveId" clId="{46BCD9C6-BFCF-4139-A7D9-D5F12307FB7B}" dt="2023-10-06T19:42:28.390" v="3587" actId="478"/>
          <ac:grpSpMkLst>
            <pc:docMk/>
            <pc:sldMk cId="117940022" sldId="257"/>
            <ac:grpSpMk id="294" creationId="{751884D4-1036-68C1-CC31-B018A4D7BA71}"/>
          </ac:grpSpMkLst>
        </pc:grpChg>
        <pc:grpChg chg="mod topLvl">
          <ac:chgData name="J G" userId="f448cdc3df2529c0" providerId="LiveId" clId="{46BCD9C6-BFCF-4139-A7D9-D5F12307FB7B}" dt="2023-10-06T19:46:36.656" v="3619" actId="14100"/>
          <ac:grpSpMkLst>
            <pc:docMk/>
            <pc:sldMk cId="117940022" sldId="257"/>
            <ac:grpSpMk id="295" creationId="{0DD066BC-56BA-1AF1-1417-BEAA8F105012}"/>
          </ac:grpSpMkLst>
        </pc:grpChg>
        <pc:grpChg chg="del mod topLvl">
          <ac:chgData name="J G" userId="f448cdc3df2529c0" providerId="LiveId" clId="{46BCD9C6-BFCF-4139-A7D9-D5F12307FB7B}" dt="2023-10-06T19:43:59.675" v="3594" actId="478"/>
          <ac:grpSpMkLst>
            <pc:docMk/>
            <pc:sldMk cId="117940022" sldId="257"/>
            <ac:grpSpMk id="296" creationId="{BE8DE791-0361-472E-EBD3-EEFE1E8A6B7B}"/>
          </ac:grpSpMkLst>
        </pc:grpChg>
        <pc:grpChg chg="del mod topLvl">
          <ac:chgData name="J G" userId="f448cdc3df2529c0" providerId="LiveId" clId="{46BCD9C6-BFCF-4139-A7D9-D5F12307FB7B}" dt="2023-10-06T19:44:36.697" v="3600" actId="478"/>
          <ac:grpSpMkLst>
            <pc:docMk/>
            <pc:sldMk cId="117940022" sldId="257"/>
            <ac:grpSpMk id="297" creationId="{B888417E-A215-B6ED-B8E3-A1BD03FF941C}"/>
          </ac:grpSpMkLst>
        </pc:grpChg>
        <pc:grpChg chg="del mod topLvl">
          <ac:chgData name="J G" userId="f448cdc3df2529c0" providerId="LiveId" clId="{46BCD9C6-BFCF-4139-A7D9-D5F12307FB7B}" dt="2023-10-06T19:40:37.275" v="3573" actId="478"/>
          <ac:grpSpMkLst>
            <pc:docMk/>
            <pc:sldMk cId="117940022" sldId="257"/>
            <ac:grpSpMk id="298" creationId="{35D08ED0-C2EF-D880-6FC4-81334E759280}"/>
          </ac:grpSpMkLst>
        </pc:grpChg>
        <pc:grpChg chg="mod topLvl">
          <ac:chgData name="J G" userId="f448cdc3df2529c0" providerId="LiveId" clId="{46BCD9C6-BFCF-4139-A7D9-D5F12307FB7B}" dt="2023-10-06T19:46:29.243" v="3617" actId="14100"/>
          <ac:grpSpMkLst>
            <pc:docMk/>
            <pc:sldMk cId="117940022" sldId="257"/>
            <ac:grpSpMk id="299" creationId="{022EC664-3221-3D65-9B05-4B3D80250EED}"/>
          </ac:grpSpMkLst>
        </pc:grpChg>
        <pc:grpChg chg="del mod topLvl">
          <ac:chgData name="J G" userId="f448cdc3df2529c0" providerId="LiveId" clId="{46BCD9C6-BFCF-4139-A7D9-D5F12307FB7B}" dt="2023-10-06T19:42:33.518" v="3588" actId="478"/>
          <ac:grpSpMkLst>
            <pc:docMk/>
            <pc:sldMk cId="117940022" sldId="257"/>
            <ac:grpSpMk id="300" creationId="{6A74228A-9F48-E014-1430-23CC5057FF9A}"/>
          </ac:grpSpMkLst>
        </pc:grpChg>
        <pc:grpChg chg="mod topLvl">
          <ac:chgData name="J G" userId="f448cdc3df2529c0" providerId="LiveId" clId="{46BCD9C6-BFCF-4139-A7D9-D5F12307FB7B}" dt="2023-10-06T19:46:44.676" v="3621" actId="14100"/>
          <ac:grpSpMkLst>
            <pc:docMk/>
            <pc:sldMk cId="117940022" sldId="257"/>
            <ac:grpSpMk id="301" creationId="{7F2D9449-B4E1-C812-35B9-586DA9DD06E8}"/>
          </ac:grpSpMkLst>
        </pc:grpChg>
        <pc:grpChg chg="del mod topLvl">
          <ac:chgData name="J G" userId="f448cdc3df2529c0" providerId="LiveId" clId="{46BCD9C6-BFCF-4139-A7D9-D5F12307FB7B}" dt="2023-10-06T19:45:46.443" v="3606" actId="478"/>
          <ac:grpSpMkLst>
            <pc:docMk/>
            <pc:sldMk cId="117940022" sldId="257"/>
            <ac:grpSpMk id="302" creationId="{5EE14D7A-70C8-BEAA-E089-840B33EFDF06}"/>
          </ac:grpSpMkLst>
        </pc:grpChg>
        <pc:grpChg chg="del">
          <ac:chgData name="J G" userId="f448cdc3df2529c0" providerId="LiveId" clId="{46BCD9C6-BFCF-4139-A7D9-D5F12307FB7B}" dt="2023-10-06T19:35:42.706" v="3544" actId="165"/>
          <ac:grpSpMkLst>
            <pc:docMk/>
            <pc:sldMk cId="117940022" sldId="257"/>
            <ac:grpSpMk id="303" creationId="{80E2E3A6-EC7E-B4F2-F8EA-701339418127}"/>
          </ac:grpSpMkLst>
        </pc:grp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34" creationId="{F57FE708-154E-D8FC-EBE4-2388BE829349}"/>
          </ac:picMkLst>
        </pc:picChg>
        <pc:picChg chg="mod">
          <ac:chgData name="J G" userId="f448cdc3df2529c0" providerId="LiveId" clId="{46BCD9C6-BFCF-4139-A7D9-D5F12307FB7B}" dt="2023-10-06T19:41:25.073" v="3580" actId="688"/>
          <ac:picMkLst>
            <pc:docMk/>
            <pc:sldMk cId="117940022" sldId="257"/>
            <ac:picMk id="236" creationId="{2CD567C1-69FE-3AF9-5463-E581AD6D4D7C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41" creationId="{93BCB332-6F49-C902-C118-3659F1AC03C9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49" creationId="{157F972D-66BE-CD7E-2514-EA8DE8B2289C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51" creationId="{7B0C6DDF-2BF6-D6D8-4638-1F9A13B36DFE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52" creationId="{AAC4403F-B2D8-0D31-906E-97FB33E749C0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53" creationId="{EFD5D91E-452F-0F01-4EF0-2B3A7BAA11A6}"/>
          </ac:picMkLst>
        </pc:picChg>
        <pc:picChg chg="mod">
          <ac:chgData name="J G" userId="f448cdc3df2529c0" providerId="LiveId" clId="{46BCD9C6-BFCF-4139-A7D9-D5F12307FB7B}" dt="2023-10-06T19:40:17.055" v="3571" actId="1038"/>
          <ac:picMkLst>
            <pc:docMk/>
            <pc:sldMk cId="117940022" sldId="257"/>
            <ac:picMk id="255" creationId="{EEC341D4-9C78-2151-B621-93EFC4122118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57" creationId="{06B112CA-C2FA-B9FB-4B5A-5792E2FC1DF2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72" creationId="{26422B33-678E-351F-D8B6-3837D91A8C60}"/>
          </ac:picMkLst>
        </pc:picChg>
        <pc:picChg chg="mod">
          <ac:chgData name="J G" userId="f448cdc3df2529c0" providerId="LiveId" clId="{46BCD9C6-BFCF-4139-A7D9-D5F12307FB7B}" dt="2023-10-06T19:35:42.706" v="3544" actId="165"/>
          <ac:picMkLst>
            <pc:docMk/>
            <pc:sldMk cId="117940022" sldId="257"/>
            <ac:picMk id="276" creationId="{BEA38D98-1580-6691-1715-7638676F924C}"/>
          </ac:picMkLst>
        </pc:pic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28" creationId="{1999E4B0-7AF7-4957-AEAC-0EF5373470C8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29" creationId="{38BF13AB-7C77-46F8-9AB6-2CE926ADCD44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0" creationId="{97861899-0FBD-4F91-8D93-00F4E1FAD30C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1" creationId="{16E5CB52-1C75-4689-957B-964678B141B5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3" creationId="{84543238-63EE-4961-98D0-DD6ADC31B730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4" creationId="{0BAFB653-D01E-4862-A943-275F64766E94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5" creationId="{CCE58E89-E662-4E2F-BA58-1FDC2EF68AD8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6" creationId="{8A4D127F-BD15-4B5A-8B96-61ADBB2B89C9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8" creationId="{72C62B88-8C9E-488A-A390-07A46F0DFAC1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39" creationId="{8F139A84-EF61-43C0-B65B-8DD83B3886C8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40" creationId="{69B4FBD8-80C2-4419-A446-49E80B7F8B55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41" creationId="{C67BC128-0D63-4D6C-97B4-B08373DF3AA7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75" creationId="{187E67A1-63F2-0917-8870-618C029F5D6A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76" creationId="{BFBD695D-97D8-2C1E-63B1-A8D22BE742DA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77" creationId="{CE919F64-F2EA-E390-C575-FFA8E1C5F73B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78" creationId="{533EEBAA-54EA-1A54-0C8B-AE464DD61EFE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79" creationId="{714903CE-4CCC-A4B2-AE5F-C0E03F784DEF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80" creationId="{F94F1573-90B1-E869-9D15-9CC564C645CD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07" creationId="{6699D697-56D6-DA90-BE57-AB0AD4B1BB41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08" creationId="{F3DFCDF9-D762-E4D7-5EA8-6238F3A99ADD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09" creationId="{64AE77B4-20D3-8B9D-8B88-36194898FA77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0" creationId="{F06D9534-00A8-4B24-829A-1188AF85B79A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4" creationId="{A98A88E0-E99C-0B23-F6BC-7798800298F1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5" creationId="{4DE688E8-89C1-48A9-908C-A224EC764D24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6" creationId="{33D9AAEC-E25A-48FE-9C68-CFF9B11C4A93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7" creationId="{FBE6FF2A-0A3E-7DA3-5D13-3130639A85F0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8" creationId="{83FCC667-7939-B33C-F3A5-15D43E2F6B07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19" creationId="{D34790A2-6839-1DF9-521D-EC1C67A52047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0" creationId="{D9D2CAEB-375A-2248-B1C5-B9A8B9B276CF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1" creationId="{0E8FA75B-BB35-997B-81F3-DDA7E6DC5150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2" creationId="{4ADEE946-6B87-664A-D029-D31F517BE155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3" creationId="{2335D66F-359E-738D-C458-DF1B2E2BE496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4" creationId="{653CDB70-1E2B-3140-21BF-203337B84811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6" creationId="{19BDB53D-625E-1AF8-25D0-FE45F7EBF1A0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29" creationId="{80273B4D-5E8B-0C3A-D8AF-67A7E6BBC451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86" creationId="{06553EF2-B1F7-921D-7CA9-6A94B01A16E3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1" creationId="{45E7DA0A-DEEC-A9B4-67D2-D0AF71AD3A1F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2" creationId="{4F5C5CA2-AE09-DE17-F1B4-6E9ABA0B290F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3" creationId="{F3B9B641-E5D5-5BF3-50D0-0817B7197C9E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4" creationId="{D5AE0A47-7C2D-E03E-8840-4E27C8ABA34F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5" creationId="{121E6324-1973-ACF2-BE65-6156DD887C9B}"/>
          </ac:cxnSpMkLst>
        </pc:cxnChg>
        <pc:cxnChg chg="mod">
          <ac:chgData name="J G" userId="f448cdc3df2529c0" providerId="LiveId" clId="{46BCD9C6-BFCF-4139-A7D9-D5F12307FB7B}" dt="2023-10-06T19:35:42.706" v="3544" actId="165"/>
          <ac:cxnSpMkLst>
            <pc:docMk/>
            <pc:sldMk cId="117940022" sldId="257"/>
            <ac:cxnSpMk id="196" creationId="{E2410E54-E549-62B0-C58C-C1E9218390A2}"/>
          </ac:cxnSpMkLst>
        </pc:cxnChg>
      </pc:sldChg>
      <pc:sldChg chg="add del">
        <pc:chgData name="J G" userId="f448cdc3df2529c0" providerId="LiveId" clId="{46BCD9C6-BFCF-4139-A7D9-D5F12307FB7B}" dt="2023-10-04T15:10:20.433" v="3540" actId="2696"/>
        <pc:sldMkLst>
          <pc:docMk/>
          <pc:sldMk cId="1471317270" sldId="257"/>
        </pc:sldMkLst>
      </pc:sldChg>
      <pc:sldChg chg="delSp modSp add del mod">
        <pc:chgData name="J G" userId="f448cdc3df2529c0" providerId="LiveId" clId="{46BCD9C6-BFCF-4139-A7D9-D5F12307FB7B}" dt="2023-10-11T22:45:13.998" v="3665" actId="2696"/>
        <pc:sldMkLst>
          <pc:docMk/>
          <pc:sldMk cId="2688962390" sldId="257"/>
        </pc:sldMkLst>
        <pc:spChg chg="del">
          <ac:chgData name="J G" userId="f448cdc3df2529c0" providerId="LiveId" clId="{46BCD9C6-BFCF-4139-A7D9-D5F12307FB7B}" dt="2023-10-11T22:42:57.301" v="3624" actId="478"/>
          <ac:spMkLst>
            <pc:docMk/>
            <pc:sldMk cId="2688962390" sldId="257"/>
            <ac:spMk id="184" creationId="{F9A32AB6-008C-444F-97A6-B81ECACA9A4A}"/>
          </ac:spMkLst>
        </pc:spChg>
        <pc:spChg chg="del">
          <ac:chgData name="J G" userId="f448cdc3df2529c0" providerId="LiveId" clId="{46BCD9C6-BFCF-4139-A7D9-D5F12307FB7B}" dt="2023-10-11T22:42:57.301" v="3624" actId="478"/>
          <ac:spMkLst>
            <pc:docMk/>
            <pc:sldMk cId="2688962390" sldId="257"/>
            <ac:spMk id="185" creationId="{36626A70-2EA2-419C-B2B6-90B10DD61DEC}"/>
          </ac:spMkLst>
        </pc:spChg>
        <pc:spChg chg="del">
          <ac:chgData name="J G" userId="f448cdc3df2529c0" providerId="LiveId" clId="{46BCD9C6-BFCF-4139-A7D9-D5F12307FB7B}" dt="2023-10-11T22:42:57.301" v="3624" actId="478"/>
          <ac:spMkLst>
            <pc:docMk/>
            <pc:sldMk cId="2688962390" sldId="257"/>
            <ac:spMk id="187" creationId="{D1D14074-0F42-4BCE-9F29-119BDC7CFFBA}"/>
          </ac:spMkLst>
        </pc:spChg>
        <pc:spChg chg="del">
          <ac:chgData name="J G" userId="f448cdc3df2529c0" providerId="LiveId" clId="{46BCD9C6-BFCF-4139-A7D9-D5F12307FB7B}" dt="2023-10-11T22:42:57.301" v="3624" actId="478"/>
          <ac:spMkLst>
            <pc:docMk/>
            <pc:sldMk cId="2688962390" sldId="257"/>
            <ac:spMk id="188" creationId="{F4A6F070-1570-484E-B602-2A3BE5720943}"/>
          </ac:spMkLst>
        </pc:spChg>
        <pc:grpChg chg="mod">
          <ac:chgData name="J G" userId="f448cdc3df2529c0" providerId="LiveId" clId="{46BCD9C6-BFCF-4139-A7D9-D5F12307FB7B}" dt="2023-10-11T22:43:11.218" v="3664" actId="1036"/>
          <ac:grpSpMkLst>
            <pc:docMk/>
            <pc:sldMk cId="2688962390" sldId="257"/>
            <ac:grpSpMk id="303" creationId="{80E2E3A6-EC7E-B4F2-F8EA-70133941812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2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2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0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6AFF-7986-44CC-AF64-48B568205A4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4816-E50F-4D28-A058-3FD969C1E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F9A32AB6-008C-444F-97A6-B81ECACA9A4A}"/>
              </a:ext>
            </a:extLst>
          </p:cNvPr>
          <p:cNvSpPr/>
          <p:nvPr/>
        </p:nvSpPr>
        <p:spPr>
          <a:xfrm>
            <a:off x="0" y="914400"/>
            <a:ext cx="10691808" cy="587680"/>
          </a:xfrm>
          <a:prstGeom prst="rect">
            <a:avLst/>
          </a:prstGeom>
          <a:solidFill>
            <a:srgbClr val="53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Project Leader Shape" title="Milestone Arrow">
            <a:extLst>
              <a:ext uri="{FF2B5EF4-FFF2-40B4-BE49-F238E27FC236}">
                <a16:creationId xmlns:a16="http://schemas.microsoft.com/office/drawing/2014/main" id="{F4A6F070-1570-484E-B602-2A3BE5720943}"/>
              </a:ext>
            </a:extLst>
          </p:cNvPr>
          <p:cNvSpPr/>
          <p:nvPr/>
        </p:nvSpPr>
        <p:spPr>
          <a:xfrm rot="16200000">
            <a:off x="1200422" y="10516"/>
            <a:ext cx="224292" cy="2625130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D78D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6626A70-2EA2-419C-B2B6-90B10DD61DEC}"/>
              </a:ext>
            </a:extLst>
          </p:cNvPr>
          <p:cNvSpPr txBox="1"/>
          <p:nvPr/>
        </p:nvSpPr>
        <p:spPr>
          <a:xfrm>
            <a:off x="278222" y="930534"/>
            <a:ext cx="10068781" cy="52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Battalion Main Command Post evolution toward mobile, redundant, and survivable with the potential of near-peer Large Scale Combat Operations.</a:t>
            </a:r>
            <a:endParaRPr lang="sr-Latn-RS" sz="10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Leader</a:t>
            </a:r>
            <a:r>
              <a:rPr lang="sr-Latn-RS" sz="1100" dirty="0">
                <a:solidFill>
                  <a:schemeClr val="bg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CPT G</a:t>
            </a:r>
            <a:endParaRPr lang="en-GB" sz="1000" dirty="0">
              <a:solidFill>
                <a:schemeClr val="bg2">
                  <a:lumMod val="10000"/>
                </a:schemeClr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Title">
            <a:extLst>
              <a:ext uri="{FF2B5EF4-FFF2-40B4-BE49-F238E27FC236}">
                <a16:creationId xmlns:a16="http://schemas.microsoft.com/office/drawing/2014/main" id="{D1D14074-0F42-4BCE-9F29-119BDC7CFFBA}"/>
              </a:ext>
            </a:extLst>
          </p:cNvPr>
          <p:cNvSpPr txBox="1"/>
          <p:nvPr/>
        </p:nvSpPr>
        <p:spPr>
          <a:xfrm>
            <a:off x="213360" y="133953"/>
            <a:ext cx="10166934" cy="69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5398AC"/>
                </a:solidFill>
                <a:latin typeface="Trebuchet MS"/>
                <a:ea typeface="Trebuchet MS"/>
                <a:cs typeface="Trebuchet MS"/>
                <a:sym typeface="Trebuchet MS"/>
              </a:rPr>
              <a:t>LSCO MCP</a:t>
            </a:r>
            <a:r>
              <a:rPr lang="sr-Latn-RS" sz="4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CHART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0E2E3A6-EC7E-B4F2-F8EA-701339418127}"/>
              </a:ext>
            </a:extLst>
          </p:cNvPr>
          <p:cNvGrpSpPr/>
          <p:nvPr/>
        </p:nvGrpSpPr>
        <p:grpSpPr>
          <a:xfrm>
            <a:off x="-8975" y="1998888"/>
            <a:ext cx="10659876" cy="4943194"/>
            <a:chOff x="-8975" y="2113188"/>
            <a:chExt cx="10659876" cy="4943194"/>
          </a:xfrm>
        </p:grpSpPr>
        <p:sp>
          <p:nvSpPr>
            <p:cNvPr id="57" name="Google Shape;73;p3">
              <a:extLst>
                <a:ext uri="{FF2B5EF4-FFF2-40B4-BE49-F238E27FC236}">
                  <a16:creationId xmlns:a16="http://schemas.microsoft.com/office/drawing/2014/main" id="{1933114C-9C76-456D-A79D-F1CC4588B172}"/>
                </a:ext>
              </a:extLst>
            </p:cNvPr>
            <p:cNvSpPr txBox="1"/>
            <p:nvPr/>
          </p:nvSpPr>
          <p:spPr>
            <a:xfrm>
              <a:off x="1058655" y="2130806"/>
              <a:ext cx="983768" cy="596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PROTOTYPE MATERIALS ACQUIRED</a:t>
              </a:r>
              <a:endParaRPr sz="1400" dirty="0"/>
            </a:p>
          </p:txBody>
        </p:sp>
        <p:sp>
          <p:nvSpPr>
            <p:cNvPr id="147" name="Google Shape;73;p3">
              <a:extLst>
                <a:ext uri="{FF2B5EF4-FFF2-40B4-BE49-F238E27FC236}">
                  <a16:creationId xmlns:a16="http://schemas.microsoft.com/office/drawing/2014/main" id="{9FF51BBD-0F4B-486B-B0BB-6F30BCF3478D}"/>
                </a:ext>
              </a:extLst>
            </p:cNvPr>
            <p:cNvSpPr txBox="1"/>
            <p:nvPr/>
          </p:nvSpPr>
          <p:spPr>
            <a:xfrm>
              <a:off x="2264674" y="2484663"/>
              <a:ext cx="1294782" cy="242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FORSCOM VISIT</a:t>
              </a:r>
              <a:endParaRPr sz="1400" dirty="0"/>
            </a:p>
          </p:txBody>
        </p:sp>
        <p:sp>
          <p:nvSpPr>
            <p:cNvPr id="155" name="Google Shape;73;p3">
              <a:extLst>
                <a:ext uri="{FF2B5EF4-FFF2-40B4-BE49-F238E27FC236}">
                  <a16:creationId xmlns:a16="http://schemas.microsoft.com/office/drawing/2014/main" id="{A179EF54-829B-4120-8D2A-C87CDC16C05D}"/>
                </a:ext>
              </a:extLst>
            </p:cNvPr>
            <p:cNvSpPr txBox="1"/>
            <p:nvPr/>
          </p:nvSpPr>
          <p:spPr>
            <a:xfrm>
              <a:off x="6053562" y="2113188"/>
              <a:ext cx="995000" cy="613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LAST PROTOTYPE TESTED</a:t>
              </a:r>
              <a:endParaRPr sz="1400" dirty="0"/>
            </a:p>
          </p:txBody>
        </p:sp>
        <p:sp>
          <p:nvSpPr>
            <p:cNvPr id="171" name="Google Shape;73;p3">
              <a:extLst>
                <a:ext uri="{FF2B5EF4-FFF2-40B4-BE49-F238E27FC236}">
                  <a16:creationId xmlns:a16="http://schemas.microsoft.com/office/drawing/2014/main" id="{CEDB00C1-E03D-4144-8C8F-0EE3976616D3}"/>
                </a:ext>
              </a:extLst>
            </p:cNvPr>
            <p:cNvSpPr txBox="1"/>
            <p:nvPr/>
          </p:nvSpPr>
          <p:spPr>
            <a:xfrm>
              <a:off x="8209456" y="2327925"/>
              <a:ext cx="1294777" cy="398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STAKEHOLDER TOUCHPOINT #2</a:t>
              </a:r>
              <a:endParaRPr sz="1400" dirty="0"/>
            </a:p>
          </p:txBody>
        </p:sp>
        <p:sp>
          <p:nvSpPr>
            <p:cNvPr id="179" name="Google Shape;73;p3">
              <a:extLst>
                <a:ext uri="{FF2B5EF4-FFF2-40B4-BE49-F238E27FC236}">
                  <a16:creationId xmlns:a16="http://schemas.microsoft.com/office/drawing/2014/main" id="{D2BBA97C-B675-4CC7-AAF2-2D61357952C7}"/>
                </a:ext>
              </a:extLst>
            </p:cNvPr>
            <p:cNvSpPr txBox="1"/>
            <p:nvPr/>
          </p:nvSpPr>
          <p:spPr>
            <a:xfrm>
              <a:off x="9766555" y="2327925"/>
              <a:ext cx="884346" cy="398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sym typeface="Trebuchet MS"/>
                </a:rPr>
                <a:t>DOCRTINE PUBLISHED</a:t>
              </a:r>
              <a:endParaRPr sz="1400" dirty="0"/>
            </a:p>
          </p:txBody>
        </p:sp>
        <p:sp>
          <p:nvSpPr>
            <p:cNvPr id="97" name="Google Shape;73;p3">
              <a:extLst>
                <a:ext uri="{FF2B5EF4-FFF2-40B4-BE49-F238E27FC236}">
                  <a16:creationId xmlns:a16="http://schemas.microsoft.com/office/drawing/2014/main" id="{A24C8FF1-0854-AA56-BA80-ABEA2905F454}"/>
                </a:ext>
              </a:extLst>
            </p:cNvPr>
            <p:cNvSpPr txBox="1"/>
            <p:nvPr/>
          </p:nvSpPr>
          <p:spPr>
            <a:xfrm>
              <a:off x="3647" y="6422581"/>
              <a:ext cx="1294776" cy="39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SHAPING AND STRATEGY BRIEF</a:t>
              </a:r>
              <a:endParaRPr sz="1400" dirty="0"/>
            </a:p>
          </p:txBody>
        </p:sp>
        <p:sp>
          <p:nvSpPr>
            <p:cNvPr id="106" name="Google Shape;73;p3">
              <a:extLst>
                <a:ext uri="{FF2B5EF4-FFF2-40B4-BE49-F238E27FC236}">
                  <a16:creationId xmlns:a16="http://schemas.microsoft.com/office/drawing/2014/main" id="{98DB7B33-46CA-A704-7244-411E354CBA66}"/>
                </a:ext>
              </a:extLst>
            </p:cNvPr>
            <p:cNvSpPr txBox="1"/>
            <p:nvPr/>
          </p:nvSpPr>
          <p:spPr>
            <a:xfrm>
              <a:off x="-8975" y="2113188"/>
              <a:ext cx="985080" cy="613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sym typeface="Trebuchet MS"/>
                </a:rPr>
                <a:t>SCOPE AND CONTRACTS ACCEPTED</a:t>
              </a:r>
              <a:endParaRPr sz="1400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4EBAD3B-6D06-4932-BCAE-743DE27AAB44}"/>
                </a:ext>
              </a:extLst>
            </p:cNvPr>
            <p:cNvGrpSpPr/>
            <p:nvPr/>
          </p:nvGrpSpPr>
          <p:grpSpPr>
            <a:xfrm>
              <a:off x="255603" y="4366974"/>
              <a:ext cx="10180606" cy="563558"/>
              <a:chOff x="255603" y="4366974"/>
              <a:chExt cx="10180606" cy="563558"/>
            </a:xfrm>
          </p:grpSpPr>
          <p:sp>
            <p:nvSpPr>
              <p:cNvPr id="19" name="Google Shape;50;p3">
                <a:extLst>
                  <a:ext uri="{FF2B5EF4-FFF2-40B4-BE49-F238E27FC236}">
                    <a16:creationId xmlns:a16="http://schemas.microsoft.com/office/drawing/2014/main" id="{A391BAB6-2788-4163-8B16-48BBE46E509B}"/>
                  </a:ext>
                </a:extLst>
              </p:cNvPr>
              <p:cNvSpPr txBox="1"/>
              <p:nvPr/>
            </p:nvSpPr>
            <p:spPr>
              <a:xfrm>
                <a:off x="25560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OCT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" name="Google Shape;50;p3">
                <a:extLst>
                  <a:ext uri="{FF2B5EF4-FFF2-40B4-BE49-F238E27FC236}">
                    <a16:creationId xmlns:a16="http://schemas.microsoft.com/office/drawing/2014/main" id="{2167D2AC-3B56-8F0E-D72D-990DE6980FD9}"/>
                  </a:ext>
                </a:extLst>
              </p:cNvPr>
              <p:cNvSpPr txBox="1"/>
              <p:nvPr/>
            </p:nvSpPr>
            <p:spPr>
              <a:xfrm>
                <a:off x="79852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NOV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3" name="Google Shape;50;p3">
                <a:extLst>
                  <a:ext uri="{FF2B5EF4-FFF2-40B4-BE49-F238E27FC236}">
                    <a16:creationId xmlns:a16="http://schemas.microsoft.com/office/drawing/2014/main" id="{6264BDBE-BB35-F9B4-040B-A20C2E9323DA}"/>
                  </a:ext>
                </a:extLst>
              </p:cNvPr>
              <p:cNvSpPr txBox="1"/>
              <p:nvPr/>
            </p:nvSpPr>
            <p:spPr>
              <a:xfrm>
                <a:off x="134145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DEC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2" name="Google Shape;50;p3">
                <a:extLst>
                  <a:ext uri="{FF2B5EF4-FFF2-40B4-BE49-F238E27FC236}">
                    <a16:creationId xmlns:a16="http://schemas.microsoft.com/office/drawing/2014/main" id="{059060D3-D1FC-666E-C848-60451739B6F6}"/>
                  </a:ext>
                </a:extLst>
              </p:cNvPr>
              <p:cNvSpPr txBox="1"/>
              <p:nvPr/>
            </p:nvSpPr>
            <p:spPr>
              <a:xfrm>
                <a:off x="188437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JAN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7" name="Google Shape;50;p3">
                <a:extLst>
                  <a:ext uri="{FF2B5EF4-FFF2-40B4-BE49-F238E27FC236}">
                    <a16:creationId xmlns:a16="http://schemas.microsoft.com/office/drawing/2014/main" id="{090E13A8-2E3D-F439-E5D4-4DA2B51BA2C0}"/>
                  </a:ext>
                </a:extLst>
              </p:cNvPr>
              <p:cNvSpPr txBox="1"/>
              <p:nvPr/>
            </p:nvSpPr>
            <p:spPr>
              <a:xfrm>
                <a:off x="242730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FEB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2" name="Google Shape;50;p3">
                <a:extLst>
                  <a:ext uri="{FF2B5EF4-FFF2-40B4-BE49-F238E27FC236}">
                    <a16:creationId xmlns:a16="http://schemas.microsoft.com/office/drawing/2014/main" id="{A4354AD8-01DA-7BA7-4C60-6C0F477524C6}"/>
                  </a:ext>
                </a:extLst>
              </p:cNvPr>
              <p:cNvSpPr txBox="1"/>
              <p:nvPr/>
            </p:nvSpPr>
            <p:spPr>
              <a:xfrm>
                <a:off x="297022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MAR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3" name="Google Shape;50;p3">
                <a:extLst>
                  <a:ext uri="{FF2B5EF4-FFF2-40B4-BE49-F238E27FC236}">
                    <a16:creationId xmlns:a16="http://schemas.microsoft.com/office/drawing/2014/main" id="{2FF94E80-4B83-BE19-CD01-2D3543EDF76E}"/>
                  </a:ext>
                </a:extLst>
              </p:cNvPr>
              <p:cNvSpPr txBox="1"/>
              <p:nvPr/>
            </p:nvSpPr>
            <p:spPr>
              <a:xfrm>
                <a:off x="351315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APR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4" name="Google Shape;50;p3">
                <a:extLst>
                  <a:ext uri="{FF2B5EF4-FFF2-40B4-BE49-F238E27FC236}">
                    <a16:creationId xmlns:a16="http://schemas.microsoft.com/office/drawing/2014/main" id="{CD8E248B-99C3-7219-08BB-041F5C5212AA}"/>
                  </a:ext>
                </a:extLst>
              </p:cNvPr>
              <p:cNvSpPr txBox="1"/>
              <p:nvPr/>
            </p:nvSpPr>
            <p:spPr>
              <a:xfrm>
                <a:off x="405607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MAY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" name="Google Shape;50;p3">
                <a:extLst>
                  <a:ext uri="{FF2B5EF4-FFF2-40B4-BE49-F238E27FC236}">
                    <a16:creationId xmlns:a16="http://schemas.microsoft.com/office/drawing/2014/main" id="{590A7926-A259-40AF-9967-4FC6C93F0069}"/>
                  </a:ext>
                </a:extLst>
              </p:cNvPr>
              <p:cNvSpPr txBox="1"/>
              <p:nvPr/>
            </p:nvSpPr>
            <p:spPr>
              <a:xfrm>
                <a:off x="459900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JUN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" name="Google Shape;50;p3">
                <a:extLst>
                  <a:ext uri="{FF2B5EF4-FFF2-40B4-BE49-F238E27FC236}">
                    <a16:creationId xmlns:a16="http://schemas.microsoft.com/office/drawing/2014/main" id="{AA685913-80F5-DC55-65CA-51FC85F4A277}"/>
                  </a:ext>
                </a:extLst>
              </p:cNvPr>
              <p:cNvSpPr txBox="1"/>
              <p:nvPr/>
            </p:nvSpPr>
            <p:spPr>
              <a:xfrm>
                <a:off x="514192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JUL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7" name="Google Shape;50;p3">
                <a:extLst>
                  <a:ext uri="{FF2B5EF4-FFF2-40B4-BE49-F238E27FC236}">
                    <a16:creationId xmlns:a16="http://schemas.microsoft.com/office/drawing/2014/main" id="{26ACF6BA-343D-58C7-C8B5-E7EFDD0CC888}"/>
                  </a:ext>
                </a:extLst>
              </p:cNvPr>
              <p:cNvSpPr txBox="1"/>
              <p:nvPr/>
            </p:nvSpPr>
            <p:spPr>
              <a:xfrm>
                <a:off x="568485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AUG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8" name="Google Shape;50;p3">
                <a:extLst>
                  <a:ext uri="{FF2B5EF4-FFF2-40B4-BE49-F238E27FC236}">
                    <a16:creationId xmlns:a16="http://schemas.microsoft.com/office/drawing/2014/main" id="{F22387C1-13C0-BAA1-13F4-2097BB1392B7}"/>
                  </a:ext>
                </a:extLst>
              </p:cNvPr>
              <p:cNvSpPr txBox="1"/>
              <p:nvPr/>
            </p:nvSpPr>
            <p:spPr>
              <a:xfrm>
                <a:off x="622777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SEP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9" name="Google Shape;50;p3">
                <a:extLst>
                  <a:ext uri="{FF2B5EF4-FFF2-40B4-BE49-F238E27FC236}">
                    <a16:creationId xmlns:a16="http://schemas.microsoft.com/office/drawing/2014/main" id="{FEB8CB61-4969-0A33-37A9-036BF919C8FC}"/>
                  </a:ext>
                </a:extLst>
              </p:cNvPr>
              <p:cNvSpPr txBox="1"/>
              <p:nvPr/>
            </p:nvSpPr>
            <p:spPr>
              <a:xfrm>
                <a:off x="677070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OCT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0" name="Google Shape;50;p3">
                <a:extLst>
                  <a:ext uri="{FF2B5EF4-FFF2-40B4-BE49-F238E27FC236}">
                    <a16:creationId xmlns:a16="http://schemas.microsoft.com/office/drawing/2014/main" id="{C8FC704C-3CDE-DEAC-FEFC-B1D09C4F11FA}"/>
                  </a:ext>
                </a:extLst>
              </p:cNvPr>
              <p:cNvSpPr txBox="1"/>
              <p:nvPr/>
            </p:nvSpPr>
            <p:spPr>
              <a:xfrm>
                <a:off x="731362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NOV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1" name="Google Shape;50;p3">
                <a:extLst>
                  <a:ext uri="{FF2B5EF4-FFF2-40B4-BE49-F238E27FC236}">
                    <a16:creationId xmlns:a16="http://schemas.microsoft.com/office/drawing/2014/main" id="{1BC3C3A1-11B8-EFA8-37C4-63D1FEA29025}"/>
                  </a:ext>
                </a:extLst>
              </p:cNvPr>
              <p:cNvSpPr txBox="1"/>
              <p:nvPr/>
            </p:nvSpPr>
            <p:spPr>
              <a:xfrm>
                <a:off x="785655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DEC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3" name="Google Shape;50;p3">
                <a:extLst>
                  <a:ext uri="{FF2B5EF4-FFF2-40B4-BE49-F238E27FC236}">
                    <a16:creationId xmlns:a16="http://schemas.microsoft.com/office/drawing/2014/main" id="{84CB7B23-F6A7-8946-E06A-9CD593A1787C}"/>
                  </a:ext>
                </a:extLst>
              </p:cNvPr>
              <p:cNvSpPr txBox="1"/>
              <p:nvPr/>
            </p:nvSpPr>
            <p:spPr>
              <a:xfrm>
                <a:off x="839947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JAN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9" name="Google Shape;50;p3">
                <a:extLst>
                  <a:ext uri="{FF2B5EF4-FFF2-40B4-BE49-F238E27FC236}">
                    <a16:creationId xmlns:a16="http://schemas.microsoft.com/office/drawing/2014/main" id="{A0966E00-01DC-48B1-8085-9EED8BA131A2}"/>
                  </a:ext>
                </a:extLst>
              </p:cNvPr>
              <p:cNvSpPr txBox="1"/>
              <p:nvPr/>
            </p:nvSpPr>
            <p:spPr>
              <a:xfrm>
                <a:off x="894240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FEB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0" name="Google Shape;50;p3">
                <a:extLst>
                  <a:ext uri="{FF2B5EF4-FFF2-40B4-BE49-F238E27FC236}">
                    <a16:creationId xmlns:a16="http://schemas.microsoft.com/office/drawing/2014/main" id="{1E370EB3-43D4-8B7B-D1AA-9E2D86D88421}"/>
                  </a:ext>
                </a:extLst>
              </p:cNvPr>
              <p:cNvSpPr txBox="1"/>
              <p:nvPr/>
            </p:nvSpPr>
            <p:spPr>
              <a:xfrm>
                <a:off x="9485328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MAR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1" name="Google Shape;50;p3">
                <a:extLst>
                  <a:ext uri="{FF2B5EF4-FFF2-40B4-BE49-F238E27FC236}">
                    <a16:creationId xmlns:a16="http://schemas.microsoft.com/office/drawing/2014/main" id="{63903C66-9C46-08D3-1C41-33BCF3AB81D5}"/>
                  </a:ext>
                </a:extLst>
              </p:cNvPr>
              <p:cNvSpPr txBox="1"/>
              <p:nvPr/>
            </p:nvSpPr>
            <p:spPr>
              <a:xfrm>
                <a:off x="10028253" y="436697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 dirty="0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APR</a:t>
                </a:r>
                <a:endParaRPr sz="1000" b="0" i="0" u="none" strike="noStrike" cap="none" dirty="0">
                  <a:solidFill>
                    <a:srgbClr val="59595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2" name="Google Shape;50;p3">
                <a:extLst>
                  <a:ext uri="{FF2B5EF4-FFF2-40B4-BE49-F238E27FC236}">
                    <a16:creationId xmlns:a16="http://schemas.microsoft.com/office/drawing/2014/main" id="{042DE0CC-7329-FC9E-F9D5-C016CA3635C7}"/>
                  </a:ext>
                </a:extLst>
              </p:cNvPr>
              <p:cNvSpPr txBox="1"/>
              <p:nvPr/>
            </p:nvSpPr>
            <p:spPr>
              <a:xfrm>
                <a:off x="255603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Q1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3" name="Google Shape;50;p3">
                <a:extLst>
                  <a:ext uri="{FF2B5EF4-FFF2-40B4-BE49-F238E27FC236}">
                    <a16:creationId xmlns:a16="http://schemas.microsoft.com/office/drawing/2014/main" id="{2FC02237-81C6-55D1-E166-20B603E49889}"/>
                  </a:ext>
                </a:extLst>
              </p:cNvPr>
              <p:cNvSpPr txBox="1"/>
              <p:nvPr/>
            </p:nvSpPr>
            <p:spPr>
              <a:xfrm>
                <a:off x="5141928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Q4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4" name="Google Shape;50;p3">
                <a:extLst>
                  <a:ext uri="{FF2B5EF4-FFF2-40B4-BE49-F238E27FC236}">
                    <a16:creationId xmlns:a16="http://schemas.microsoft.com/office/drawing/2014/main" id="{C9E57D4F-2BD7-7341-409F-5125DBFAA6B4}"/>
                  </a:ext>
                </a:extLst>
              </p:cNvPr>
              <p:cNvSpPr txBox="1"/>
              <p:nvPr/>
            </p:nvSpPr>
            <p:spPr>
              <a:xfrm>
                <a:off x="1884378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Q2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5" name="Google Shape;50;p3">
                <a:extLst>
                  <a:ext uri="{FF2B5EF4-FFF2-40B4-BE49-F238E27FC236}">
                    <a16:creationId xmlns:a16="http://schemas.microsoft.com/office/drawing/2014/main" id="{DECF7682-964A-0464-6986-36F0735F1CE2}"/>
                  </a:ext>
                </a:extLst>
              </p:cNvPr>
              <p:cNvSpPr txBox="1"/>
              <p:nvPr/>
            </p:nvSpPr>
            <p:spPr>
              <a:xfrm>
                <a:off x="3513153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Q3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6" name="Google Shape;50;p3">
                <a:extLst>
                  <a:ext uri="{FF2B5EF4-FFF2-40B4-BE49-F238E27FC236}">
                    <a16:creationId xmlns:a16="http://schemas.microsoft.com/office/drawing/2014/main" id="{447B8392-5E99-A5FE-4503-25176F3358DF}"/>
                  </a:ext>
                </a:extLst>
              </p:cNvPr>
              <p:cNvSpPr txBox="1"/>
              <p:nvPr/>
            </p:nvSpPr>
            <p:spPr>
              <a:xfrm>
                <a:off x="10028253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Q3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7" name="Google Shape;50;p3">
                <a:extLst>
                  <a:ext uri="{FF2B5EF4-FFF2-40B4-BE49-F238E27FC236}">
                    <a16:creationId xmlns:a16="http://schemas.microsoft.com/office/drawing/2014/main" id="{11354E61-0AC0-9AE7-6DCA-DE5A22842B1A}"/>
                  </a:ext>
                </a:extLst>
              </p:cNvPr>
              <p:cNvSpPr txBox="1"/>
              <p:nvPr/>
            </p:nvSpPr>
            <p:spPr>
              <a:xfrm>
                <a:off x="6770703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Q1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8" name="Google Shape;50;p3">
                <a:extLst>
                  <a:ext uri="{FF2B5EF4-FFF2-40B4-BE49-F238E27FC236}">
                    <a16:creationId xmlns:a16="http://schemas.microsoft.com/office/drawing/2014/main" id="{32DF255C-583C-7919-B084-E8A940021432}"/>
                  </a:ext>
                </a:extLst>
              </p:cNvPr>
              <p:cNvSpPr txBox="1"/>
              <p:nvPr/>
            </p:nvSpPr>
            <p:spPr>
              <a:xfrm>
                <a:off x="8399478" y="4530884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Q2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9" name="Google Shape;50;p3">
                <a:extLst>
                  <a:ext uri="{FF2B5EF4-FFF2-40B4-BE49-F238E27FC236}">
                    <a16:creationId xmlns:a16="http://schemas.microsoft.com/office/drawing/2014/main" id="{D14E0BF4-27B7-66B8-6F1D-0798662E3434}"/>
                  </a:ext>
                </a:extLst>
              </p:cNvPr>
              <p:cNvSpPr txBox="1"/>
              <p:nvPr/>
            </p:nvSpPr>
            <p:spPr>
              <a:xfrm>
                <a:off x="255603" y="4694795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2023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0" name="Google Shape;50;p3">
                <a:extLst>
                  <a:ext uri="{FF2B5EF4-FFF2-40B4-BE49-F238E27FC236}">
                    <a16:creationId xmlns:a16="http://schemas.microsoft.com/office/drawing/2014/main" id="{20DD6FC6-302A-A03E-A736-CC113DC6B79A}"/>
                  </a:ext>
                </a:extLst>
              </p:cNvPr>
              <p:cNvSpPr txBox="1"/>
              <p:nvPr/>
            </p:nvSpPr>
            <p:spPr>
              <a:xfrm>
                <a:off x="1884378" y="4694795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2024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1" name="Google Shape;50;p3">
                <a:extLst>
                  <a:ext uri="{FF2B5EF4-FFF2-40B4-BE49-F238E27FC236}">
                    <a16:creationId xmlns:a16="http://schemas.microsoft.com/office/drawing/2014/main" id="{8F09F9C2-E6F9-4867-C1C0-89A2B426B91E}"/>
                  </a:ext>
                </a:extLst>
              </p:cNvPr>
              <p:cNvSpPr txBox="1"/>
              <p:nvPr/>
            </p:nvSpPr>
            <p:spPr>
              <a:xfrm>
                <a:off x="8399478" y="4694795"/>
                <a:ext cx="407956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504F4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2025</a:t>
                </a:r>
                <a:endParaRPr sz="1000" b="0" i="0" u="none" strike="noStrike" cap="none" dirty="0">
                  <a:solidFill>
                    <a:srgbClr val="504F4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1B8D232-BA14-07E9-894C-4C97ACF82FE9}"/>
                </a:ext>
              </a:extLst>
            </p:cNvPr>
            <p:cNvGrpSpPr/>
            <p:nvPr/>
          </p:nvGrpSpPr>
          <p:grpSpPr>
            <a:xfrm>
              <a:off x="255603" y="4069462"/>
              <a:ext cx="10180606" cy="171883"/>
              <a:chOff x="255603" y="4069462"/>
              <a:chExt cx="10180606" cy="171883"/>
            </a:xfrm>
          </p:grpSpPr>
          <p:cxnSp>
            <p:nvCxnSpPr>
              <p:cNvPr id="28" name="Google Shape;21;p3">
                <a:extLst>
                  <a:ext uri="{FF2B5EF4-FFF2-40B4-BE49-F238E27FC236}">
                    <a16:creationId xmlns:a16="http://schemas.microsoft.com/office/drawing/2014/main" id="{1999E4B0-7AF7-4957-AEAC-0EF537347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03" y="4152197"/>
                <a:ext cx="10180606" cy="6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9" name="Google Shape;22;p3">
                <a:extLst>
                  <a:ext uri="{FF2B5EF4-FFF2-40B4-BE49-F238E27FC236}">
                    <a16:creationId xmlns:a16="http://schemas.microsoft.com/office/drawing/2014/main" id="{38BF13AB-7C77-46F8-9AB6-2CE926ADCD44}"/>
                  </a:ext>
                </a:extLst>
              </p:cNvPr>
              <p:cNvCxnSpPr/>
              <p:nvPr/>
            </p:nvCxnSpPr>
            <p:spPr>
              <a:xfrm>
                <a:off x="464564" y="40694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23;p3">
                <a:extLst>
                  <a:ext uri="{FF2B5EF4-FFF2-40B4-BE49-F238E27FC236}">
                    <a16:creationId xmlns:a16="http://schemas.microsoft.com/office/drawing/2014/main" id="{97861899-0FBD-4F91-8D93-00F4E1FAD30C}"/>
                  </a:ext>
                </a:extLst>
              </p:cNvPr>
              <p:cNvCxnSpPr/>
              <p:nvPr/>
            </p:nvCxnSpPr>
            <p:spPr>
              <a:xfrm>
                <a:off x="997656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24;p3">
                <a:extLst>
                  <a:ext uri="{FF2B5EF4-FFF2-40B4-BE49-F238E27FC236}">
                    <a16:creationId xmlns:a16="http://schemas.microsoft.com/office/drawing/2014/main" id="{16E5CB52-1C75-4689-957B-964678B141B5}"/>
                  </a:ext>
                </a:extLst>
              </p:cNvPr>
              <p:cNvCxnSpPr/>
              <p:nvPr/>
            </p:nvCxnSpPr>
            <p:spPr>
              <a:xfrm>
                <a:off x="1549798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26;p3">
                <a:extLst>
                  <a:ext uri="{FF2B5EF4-FFF2-40B4-BE49-F238E27FC236}">
                    <a16:creationId xmlns:a16="http://schemas.microsoft.com/office/drawing/2014/main" id="{84543238-63EE-4961-98D0-DD6ADC31B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890" y="40694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27;p3">
                <a:extLst>
                  <a:ext uri="{FF2B5EF4-FFF2-40B4-BE49-F238E27FC236}">
                    <a16:creationId xmlns:a16="http://schemas.microsoft.com/office/drawing/2014/main" id="{0BAFB653-D01E-4862-A943-275F64766E94}"/>
                  </a:ext>
                </a:extLst>
              </p:cNvPr>
              <p:cNvCxnSpPr/>
              <p:nvPr/>
            </p:nvCxnSpPr>
            <p:spPr>
              <a:xfrm>
                <a:off x="3168124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" name="Google Shape;28;p3">
                <a:extLst>
                  <a:ext uri="{FF2B5EF4-FFF2-40B4-BE49-F238E27FC236}">
                    <a16:creationId xmlns:a16="http://schemas.microsoft.com/office/drawing/2014/main" id="{CCE58E89-E662-4E2F-BA58-1FDC2EF68AD8}"/>
                  </a:ext>
                </a:extLst>
              </p:cNvPr>
              <p:cNvCxnSpPr/>
              <p:nvPr/>
            </p:nvCxnSpPr>
            <p:spPr>
              <a:xfrm>
                <a:off x="5225216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" name="Google Shape;29;p3">
                <a:extLst>
                  <a:ext uri="{FF2B5EF4-FFF2-40B4-BE49-F238E27FC236}">
                    <a16:creationId xmlns:a16="http://schemas.microsoft.com/office/drawing/2014/main" id="{8A4D127F-BD15-4B5A-8B96-61ADBB2B89C9}"/>
                  </a:ext>
                </a:extLst>
              </p:cNvPr>
              <p:cNvCxnSpPr/>
              <p:nvPr/>
            </p:nvCxnSpPr>
            <p:spPr>
              <a:xfrm>
                <a:off x="7501383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31;p3">
                <a:extLst>
                  <a:ext uri="{FF2B5EF4-FFF2-40B4-BE49-F238E27FC236}">
                    <a16:creationId xmlns:a16="http://schemas.microsoft.com/office/drawing/2014/main" id="{72C62B88-8C9E-488A-A390-07A46F0DFAC1}"/>
                  </a:ext>
                </a:extLst>
              </p:cNvPr>
              <p:cNvCxnSpPr/>
              <p:nvPr/>
            </p:nvCxnSpPr>
            <p:spPr>
              <a:xfrm>
                <a:off x="9671752" y="407587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32;p3">
                <a:extLst>
                  <a:ext uri="{FF2B5EF4-FFF2-40B4-BE49-F238E27FC236}">
                    <a16:creationId xmlns:a16="http://schemas.microsoft.com/office/drawing/2014/main" id="{8F139A84-EF61-43C0-B65B-8DD83B3886C8}"/>
                  </a:ext>
                </a:extLst>
              </p:cNvPr>
              <p:cNvCxnSpPr/>
              <p:nvPr/>
            </p:nvCxnSpPr>
            <p:spPr>
              <a:xfrm>
                <a:off x="9129545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Google Shape;33;p3">
                <a:extLst>
                  <a:ext uri="{FF2B5EF4-FFF2-40B4-BE49-F238E27FC236}">
                    <a16:creationId xmlns:a16="http://schemas.microsoft.com/office/drawing/2014/main" id="{69B4FBD8-80C2-4419-A446-49E80B7F8B55}"/>
                  </a:ext>
                </a:extLst>
              </p:cNvPr>
              <p:cNvCxnSpPr/>
              <p:nvPr/>
            </p:nvCxnSpPr>
            <p:spPr>
              <a:xfrm>
                <a:off x="2627415" y="4069463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Google Shape;34;p3">
                <a:extLst>
                  <a:ext uri="{FF2B5EF4-FFF2-40B4-BE49-F238E27FC236}">
                    <a16:creationId xmlns:a16="http://schemas.microsoft.com/office/drawing/2014/main" id="{C67BC128-0D63-4D6C-97B4-B08373DF3AA7}"/>
                  </a:ext>
                </a:extLst>
              </p:cNvPr>
              <p:cNvCxnSpPr/>
              <p:nvPr/>
            </p:nvCxnSpPr>
            <p:spPr>
              <a:xfrm>
                <a:off x="6977816" y="4069463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34;p3">
                <a:extLst>
                  <a:ext uri="{FF2B5EF4-FFF2-40B4-BE49-F238E27FC236}">
                    <a16:creationId xmlns:a16="http://schemas.microsoft.com/office/drawing/2014/main" id="{4DE688E8-89C1-48A9-908C-A224EC764D24}"/>
                  </a:ext>
                </a:extLst>
              </p:cNvPr>
              <p:cNvCxnSpPr/>
              <p:nvPr/>
            </p:nvCxnSpPr>
            <p:spPr>
              <a:xfrm>
                <a:off x="8589653" y="4069462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34;p3">
                <a:extLst>
                  <a:ext uri="{FF2B5EF4-FFF2-40B4-BE49-F238E27FC236}">
                    <a16:creationId xmlns:a16="http://schemas.microsoft.com/office/drawing/2014/main" id="{33D9AAEC-E25A-48FE-9C68-CFF9B11C4A93}"/>
                  </a:ext>
                </a:extLst>
              </p:cNvPr>
              <p:cNvCxnSpPr/>
              <p:nvPr/>
            </p:nvCxnSpPr>
            <p:spPr>
              <a:xfrm>
                <a:off x="10214370" y="4069462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" name="Google Shape;37;p3">
                <a:extLst>
                  <a:ext uri="{FF2B5EF4-FFF2-40B4-BE49-F238E27FC236}">
                    <a16:creationId xmlns:a16="http://schemas.microsoft.com/office/drawing/2014/main" id="{F06D9534-00A8-4B24-829A-1188AF85B79A}"/>
                  </a:ext>
                </a:extLst>
              </p:cNvPr>
              <p:cNvCxnSpPr/>
              <p:nvPr/>
            </p:nvCxnSpPr>
            <p:spPr>
              <a:xfrm>
                <a:off x="8046734" y="4069463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" name="Google Shape;26;p3">
                <a:extLst>
                  <a:ext uri="{FF2B5EF4-FFF2-40B4-BE49-F238E27FC236}">
                    <a16:creationId xmlns:a16="http://schemas.microsoft.com/office/drawing/2014/main" id="{187E67A1-63F2-0917-8870-618C029F5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1665" y="40694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27;p3">
                <a:extLst>
                  <a:ext uri="{FF2B5EF4-FFF2-40B4-BE49-F238E27FC236}">
                    <a16:creationId xmlns:a16="http://schemas.microsoft.com/office/drawing/2014/main" id="{BFBD695D-97D8-2C1E-63B1-A8D22BE74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3224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" name="Google Shape;33;p3">
                <a:extLst>
                  <a:ext uri="{FF2B5EF4-FFF2-40B4-BE49-F238E27FC236}">
                    <a16:creationId xmlns:a16="http://schemas.microsoft.com/office/drawing/2014/main" id="{CE919F64-F2EA-E390-C575-FFA8E1C5F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9115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" name="Google Shape;26;p3">
                <a:extLst>
                  <a:ext uri="{FF2B5EF4-FFF2-40B4-BE49-F238E27FC236}">
                    <a16:creationId xmlns:a16="http://schemas.microsoft.com/office/drawing/2014/main" id="{533EEBAA-54EA-1A54-0C8B-AE464DD61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440" y="40694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" name="Google Shape;27;p3">
                <a:extLst>
                  <a:ext uri="{FF2B5EF4-FFF2-40B4-BE49-F238E27FC236}">
                    <a16:creationId xmlns:a16="http://schemas.microsoft.com/office/drawing/2014/main" id="{714903CE-4CCC-A4B2-AE5F-C0E03F784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6149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" name="Google Shape;33;p3">
                <a:extLst>
                  <a:ext uri="{FF2B5EF4-FFF2-40B4-BE49-F238E27FC236}">
                    <a16:creationId xmlns:a16="http://schemas.microsoft.com/office/drawing/2014/main" id="{F94F1573-90B1-E869-9D15-9CC564C64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190" y="40694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17D126C-93B1-C374-AD6B-C163C8BCC546}"/>
                </a:ext>
              </a:extLst>
            </p:cNvPr>
            <p:cNvGrpSpPr/>
            <p:nvPr/>
          </p:nvGrpSpPr>
          <p:grpSpPr>
            <a:xfrm>
              <a:off x="255603" y="4925797"/>
              <a:ext cx="10180606" cy="171883"/>
              <a:chOff x="408003" y="4221862"/>
              <a:chExt cx="10180606" cy="171883"/>
            </a:xfrm>
          </p:grpSpPr>
          <p:cxnSp>
            <p:nvCxnSpPr>
              <p:cNvPr id="107" name="Google Shape;21;p3">
                <a:extLst>
                  <a:ext uri="{FF2B5EF4-FFF2-40B4-BE49-F238E27FC236}">
                    <a16:creationId xmlns:a16="http://schemas.microsoft.com/office/drawing/2014/main" id="{6699D697-56D6-DA90-BE57-AB0AD4B1B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003" y="4304597"/>
                <a:ext cx="10180606" cy="6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8" name="Google Shape;22;p3">
                <a:extLst>
                  <a:ext uri="{FF2B5EF4-FFF2-40B4-BE49-F238E27FC236}">
                    <a16:creationId xmlns:a16="http://schemas.microsoft.com/office/drawing/2014/main" id="{F3DFCDF9-D762-E4D7-5EA8-6238F3A99ADD}"/>
                  </a:ext>
                </a:extLst>
              </p:cNvPr>
              <p:cNvCxnSpPr/>
              <p:nvPr/>
            </p:nvCxnSpPr>
            <p:spPr>
              <a:xfrm>
                <a:off x="616964" y="42218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" name="Google Shape;23;p3">
                <a:extLst>
                  <a:ext uri="{FF2B5EF4-FFF2-40B4-BE49-F238E27FC236}">
                    <a16:creationId xmlns:a16="http://schemas.microsoft.com/office/drawing/2014/main" id="{64AE77B4-20D3-8B9D-8B88-36194898FA77}"/>
                  </a:ext>
                </a:extLst>
              </p:cNvPr>
              <p:cNvCxnSpPr/>
              <p:nvPr/>
            </p:nvCxnSpPr>
            <p:spPr>
              <a:xfrm>
                <a:off x="1150056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24;p3">
                <a:extLst>
                  <a:ext uri="{FF2B5EF4-FFF2-40B4-BE49-F238E27FC236}">
                    <a16:creationId xmlns:a16="http://schemas.microsoft.com/office/drawing/2014/main" id="{A98A88E0-E99C-0B23-F6BC-7798800298F1}"/>
                  </a:ext>
                </a:extLst>
              </p:cNvPr>
              <p:cNvCxnSpPr/>
              <p:nvPr/>
            </p:nvCxnSpPr>
            <p:spPr>
              <a:xfrm>
                <a:off x="1702198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26;p3">
                <a:extLst>
                  <a:ext uri="{FF2B5EF4-FFF2-40B4-BE49-F238E27FC236}">
                    <a16:creationId xmlns:a16="http://schemas.microsoft.com/office/drawing/2014/main" id="{FBE6FF2A-0A3E-7DA3-5D13-3130639A8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5290" y="42218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27;p3">
                <a:extLst>
                  <a:ext uri="{FF2B5EF4-FFF2-40B4-BE49-F238E27FC236}">
                    <a16:creationId xmlns:a16="http://schemas.microsoft.com/office/drawing/2014/main" id="{83FCC667-7939-B33C-F3A5-15D43E2F6B07}"/>
                  </a:ext>
                </a:extLst>
              </p:cNvPr>
              <p:cNvCxnSpPr/>
              <p:nvPr/>
            </p:nvCxnSpPr>
            <p:spPr>
              <a:xfrm>
                <a:off x="3320524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9" name="Google Shape;28;p3">
                <a:extLst>
                  <a:ext uri="{FF2B5EF4-FFF2-40B4-BE49-F238E27FC236}">
                    <a16:creationId xmlns:a16="http://schemas.microsoft.com/office/drawing/2014/main" id="{D34790A2-6839-1DF9-521D-EC1C67A52047}"/>
                  </a:ext>
                </a:extLst>
              </p:cNvPr>
              <p:cNvCxnSpPr/>
              <p:nvPr/>
            </p:nvCxnSpPr>
            <p:spPr>
              <a:xfrm>
                <a:off x="5377616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" name="Google Shape;29;p3">
                <a:extLst>
                  <a:ext uri="{FF2B5EF4-FFF2-40B4-BE49-F238E27FC236}">
                    <a16:creationId xmlns:a16="http://schemas.microsoft.com/office/drawing/2014/main" id="{D9D2CAEB-375A-2248-B1C5-B9A8B9B276CF}"/>
                  </a:ext>
                </a:extLst>
              </p:cNvPr>
              <p:cNvCxnSpPr/>
              <p:nvPr/>
            </p:nvCxnSpPr>
            <p:spPr>
              <a:xfrm>
                <a:off x="7653783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" name="Google Shape;31;p3">
                <a:extLst>
                  <a:ext uri="{FF2B5EF4-FFF2-40B4-BE49-F238E27FC236}">
                    <a16:creationId xmlns:a16="http://schemas.microsoft.com/office/drawing/2014/main" id="{0E8FA75B-BB35-997B-81F3-DDA7E6DC5150}"/>
                  </a:ext>
                </a:extLst>
              </p:cNvPr>
              <p:cNvCxnSpPr/>
              <p:nvPr/>
            </p:nvCxnSpPr>
            <p:spPr>
              <a:xfrm>
                <a:off x="9824152" y="422827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" name="Google Shape;32;p3">
                <a:extLst>
                  <a:ext uri="{FF2B5EF4-FFF2-40B4-BE49-F238E27FC236}">
                    <a16:creationId xmlns:a16="http://schemas.microsoft.com/office/drawing/2014/main" id="{4ADEE946-6B87-664A-D029-D31F517BE155}"/>
                  </a:ext>
                </a:extLst>
              </p:cNvPr>
              <p:cNvCxnSpPr/>
              <p:nvPr/>
            </p:nvCxnSpPr>
            <p:spPr>
              <a:xfrm>
                <a:off x="9281945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" name="Google Shape;33;p3">
                <a:extLst>
                  <a:ext uri="{FF2B5EF4-FFF2-40B4-BE49-F238E27FC236}">
                    <a16:creationId xmlns:a16="http://schemas.microsoft.com/office/drawing/2014/main" id="{2335D66F-359E-738D-C458-DF1B2E2BE496}"/>
                  </a:ext>
                </a:extLst>
              </p:cNvPr>
              <p:cNvCxnSpPr/>
              <p:nvPr/>
            </p:nvCxnSpPr>
            <p:spPr>
              <a:xfrm>
                <a:off x="2779815" y="4221863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" name="Google Shape;34;p3">
                <a:extLst>
                  <a:ext uri="{FF2B5EF4-FFF2-40B4-BE49-F238E27FC236}">
                    <a16:creationId xmlns:a16="http://schemas.microsoft.com/office/drawing/2014/main" id="{653CDB70-1E2B-3140-21BF-203337B84811}"/>
                  </a:ext>
                </a:extLst>
              </p:cNvPr>
              <p:cNvCxnSpPr/>
              <p:nvPr/>
            </p:nvCxnSpPr>
            <p:spPr>
              <a:xfrm>
                <a:off x="7130216" y="4221863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34;p3">
                <a:extLst>
                  <a:ext uri="{FF2B5EF4-FFF2-40B4-BE49-F238E27FC236}">
                    <a16:creationId xmlns:a16="http://schemas.microsoft.com/office/drawing/2014/main" id="{19BDB53D-625E-1AF8-25D0-FE45F7EBF1A0}"/>
                  </a:ext>
                </a:extLst>
              </p:cNvPr>
              <p:cNvCxnSpPr/>
              <p:nvPr/>
            </p:nvCxnSpPr>
            <p:spPr>
              <a:xfrm>
                <a:off x="8742053" y="4221862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34;p3">
                <a:extLst>
                  <a:ext uri="{FF2B5EF4-FFF2-40B4-BE49-F238E27FC236}">
                    <a16:creationId xmlns:a16="http://schemas.microsoft.com/office/drawing/2014/main" id="{80273B4D-5E8B-0C3A-D8AF-67A7E6BBC451}"/>
                  </a:ext>
                </a:extLst>
              </p:cNvPr>
              <p:cNvCxnSpPr/>
              <p:nvPr/>
            </p:nvCxnSpPr>
            <p:spPr>
              <a:xfrm>
                <a:off x="10366770" y="4221862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37;p3">
                <a:extLst>
                  <a:ext uri="{FF2B5EF4-FFF2-40B4-BE49-F238E27FC236}">
                    <a16:creationId xmlns:a16="http://schemas.microsoft.com/office/drawing/2014/main" id="{06553EF2-B1F7-921D-7CA9-6A94B01A16E3}"/>
                  </a:ext>
                </a:extLst>
              </p:cNvPr>
              <p:cNvCxnSpPr/>
              <p:nvPr/>
            </p:nvCxnSpPr>
            <p:spPr>
              <a:xfrm>
                <a:off x="8199134" y="4221863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Google Shape;26;p3">
                <a:extLst>
                  <a:ext uri="{FF2B5EF4-FFF2-40B4-BE49-F238E27FC236}">
                    <a16:creationId xmlns:a16="http://schemas.microsoft.com/office/drawing/2014/main" id="{45E7DA0A-DEEC-A9B4-67D2-D0AF71AD3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4065" y="42218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7;p3">
                <a:extLst>
                  <a:ext uri="{FF2B5EF4-FFF2-40B4-BE49-F238E27FC236}">
                    <a16:creationId xmlns:a16="http://schemas.microsoft.com/office/drawing/2014/main" id="{4F5C5CA2-AE09-DE17-F1B4-6E9ABA0B2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24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" name="Google Shape;33;p3">
                <a:extLst>
                  <a:ext uri="{FF2B5EF4-FFF2-40B4-BE49-F238E27FC236}">
                    <a16:creationId xmlns:a16="http://schemas.microsoft.com/office/drawing/2014/main" id="{F3B9B641-E5D5-5BF3-50D0-0817B7197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1515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26;p3">
                <a:extLst>
                  <a:ext uri="{FF2B5EF4-FFF2-40B4-BE49-F238E27FC236}">
                    <a16:creationId xmlns:a16="http://schemas.microsoft.com/office/drawing/2014/main" id="{D5AE0A47-7C2D-E03E-8840-4E27C8ABA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840" y="4221864"/>
                <a:ext cx="0" cy="16547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27;p3">
                <a:extLst>
                  <a:ext uri="{FF2B5EF4-FFF2-40B4-BE49-F238E27FC236}">
                    <a16:creationId xmlns:a16="http://schemas.microsoft.com/office/drawing/2014/main" id="{121E6324-1973-ACF2-BE65-6156DD887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8549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33;p3">
                <a:extLst>
                  <a:ext uri="{FF2B5EF4-FFF2-40B4-BE49-F238E27FC236}">
                    <a16:creationId xmlns:a16="http://schemas.microsoft.com/office/drawing/2014/main" id="{E2410E54-E549-62B0-C58C-C1E921839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590" y="4221864"/>
                <a:ext cx="0" cy="1654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73;p3">
              <a:extLst>
                <a:ext uri="{FF2B5EF4-FFF2-40B4-BE49-F238E27FC236}">
                  <a16:creationId xmlns:a16="http://schemas.microsoft.com/office/drawing/2014/main" id="{80FE65FD-96CF-6418-690D-D98F6F840D1B}"/>
                </a:ext>
              </a:extLst>
            </p:cNvPr>
            <p:cNvSpPr txBox="1"/>
            <p:nvPr/>
          </p:nvSpPr>
          <p:spPr>
            <a:xfrm>
              <a:off x="1667313" y="6422581"/>
              <a:ext cx="1028082" cy="633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FIRST PROTOTYPE TESTED</a:t>
              </a:r>
              <a:endParaRPr sz="1400" dirty="0"/>
            </a:p>
          </p:txBody>
        </p:sp>
        <p:sp>
          <p:nvSpPr>
            <p:cNvPr id="214" name="Google Shape;73;p3">
              <a:extLst>
                <a:ext uri="{FF2B5EF4-FFF2-40B4-BE49-F238E27FC236}">
                  <a16:creationId xmlns:a16="http://schemas.microsoft.com/office/drawing/2014/main" id="{13236CB9-DF1A-C2B0-29A5-5D4236F82882}"/>
                </a:ext>
              </a:extLst>
            </p:cNvPr>
            <p:cNvSpPr txBox="1"/>
            <p:nvPr/>
          </p:nvSpPr>
          <p:spPr>
            <a:xfrm>
              <a:off x="3882754" y="6422581"/>
              <a:ext cx="1294781" cy="410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STAKEHOLDER TOUCHPOINT #1</a:t>
              </a:r>
              <a:endParaRPr sz="1400" dirty="0"/>
            </a:p>
          </p:txBody>
        </p:sp>
        <p:sp>
          <p:nvSpPr>
            <p:cNvPr id="222" name="Google Shape;73;p3">
              <a:extLst>
                <a:ext uri="{FF2B5EF4-FFF2-40B4-BE49-F238E27FC236}">
                  <a16:creationId xmlns:a16="http://schemas.microsoft.com/office/drawing/2014/main" id="{D0817E9B-9DDB-7FCD-95E5-E8A784A5ED26}"/>
                </a:ext>
              </a:extLst>
            </p:cNvPr>
            <p:cNvSpPr txBox="1"/>
            <p:nvPr/>
          </p:nvSpPr>
          <p:spPr>
            <a:xfrm>
              <a:off x="5806656" y="6422581"/>
              <a:ext cx="776451" cy="627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REFINED CONCEPT CREATED</a:t>
              </a:r>
              <a:endParaRPr sz="1400" dirty="0"/>
            </a:p>
          </p:txBody>
        </p:sp>
        <p:sp>
          <p:nvSpPr>
            <p:cNvPr id="230" name="Google Shape;73;p3">
              <a:extLst>
                <a:ext uri="{FF2B5EF4-FFF2-40B4-BE49-F238E27FC236}">
                  <a16:creationId xmlns:a16="http://schemas.microsoft.com/office/drawing/2014/main" id="{7FA4E2C7-CF6C-F76A-B728-2FDC2072B0C4}"/>
                </a:ext>
              </a:extLst>
            </p:cNvPr>
            <p:cNvSpPr txBox="1"/>
            <p:nvPr/>
          </p:nvSpPr>
          <p:spPr>
            <a:xfrm>
              <a:off x="6724281" y="6422581"/>
              <a:ext cx="824269" cy="415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FORSCOM APPROVAL</a:t>
              </a:r>
              <a:endParaRPr sz="1400" dirty="0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712C4FA-AF6B-0541-BD08-6908A755071E}"/>
                </a:ext>
              </a:extLst>
            </p:cNvPr>
            <p:cNvGrpSpPr/>
            <p:nvPr/>
          </p:nvGrpSpPr>
          <p:grpSpPr>
            <a:xfrm>
              <a:off x="221401" y="2785396"/>
              <a:ext cx="550479" cy="1202442"/>
              <a:chOff x="221401" y="2785396"/>
              <a:chExt cx="550479" cy="1202442"/>
            </a:xfrm>
          </p:grpSpPr>
          <p:sp>
            <p:nvSpPr>
              <p:cNvPr id="125" name="Google Shape;68;p3" title="Milestone Arrow">
                <a:extLst>
                  <a:ext uri="{FF2B5EF4-FFF2-40B4-BE49-F238E27FC236}">
                    <a16:creationId xmlns:a16="http://schemas.microsoft.com/office/drawing/2014/main" id="{48F35EBB-AAB5-44CD-B195-2AFF225B65BA}"/>
                  </a:ext>
                </a:extLst>
              </p:cNvPr>
              <p:cNvSpPr/>
              <p:nvPr/>
            </p:nvSpPr>
            <p:spPr>
              <a:xfrm>
                <a:off x="232704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5398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04" name="Google Shape;71;p3">
                <a:extLst>
                  <a:ext uri="{FF2B5EF4-FFF2-40B4-BE49-F238E27FC236}">
                    <a16:creationId xmlns:a16="http://schemas.microsoft.com/office/drawing/2014/main" id="{858B09F4-B6E6-1AE6-ECA4-16147FA36147}"/>
                  </a:ext>
                </a:extLst>
              </p:cNvPr>
              <p:cNvSpPr txBox="1"/>
              <p:nvPr/>
            </p:nvSpPr>
            <p:spPr>
              <a:xfrm>
                <a:off x="241124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Trebuchet MS"/>
                    <a:ea typeface="Trebuchet MS"/>
                    <a:cs typeface="Trebuchet MS"/>
                    <a:sym typeface="Trebuchet MS"/>
                  </a:rPr>
                  <a:t>PROJECT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Trebuchet MS"/>
                    <a:ea typeface="Trebuchet MS"/>
                    <a:cs typeface="Trebuchet MS"/>
                    <a:sym typeface="Trebuchet MS"/>
                  </a:rPr>
                  <a:t>START</a:t>
                </a:r>
                <a:endParaRPr sz="1400" dirty="0"/>
              </a:p>
            </p:txBody>
          </p:sp>
          <p:sp>
            <p:nvSpPr>
              <p:cNvPr id="105" name="Google Shape;72;p3">
                <a:extLst>
                  <a:ext uri="{FF2B5EF4-FFF2-40B4-BE49-F238E27FC236}">
                    <a16:creationId xmlns:a16="http://schemas.microsoft.com/office/drawing/2014/main" id="{A63D4929-86B1-A7FE-38FD-22A72CCD9124}"/>
                  </a:ext>
                </a:extLst>
              </p:cNvPr>
              <p:cNvSpPr txBox="1"/>
              <p:nvPr/>
            </p:nvSpPr>
            <p:spPr>
              <a:xfrm>
                <a:off x="221401" y="2785396"/>
                <a:ext cx="550479" cy="155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02OCT23</a:t>
                </a:r>
                <a:endParaRPr dirty="0"/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A6D1751-6228-14F9-D0AC-72711A5D1952}"/>
                  </a:ext>
                </a:extLst>
              </p:cNvPr>
              <p:cNvGrpSpPr/>
              <p:nvPr/>
            </p:nvGrpSpPr>
            <p:grpSpPr>
              <a:xfrm>
                <a:off x="232704" y="2963122"/>
                <a:ext cx="470255" cy="470255"/>
                <a:chOff x="232704" y="2975744"/>
                <a:chExt cx="470255" cy="470255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C5F6F6BF-2005-38AE-2DCA-88A94E94C458}"/>
                    </a:ext>
                  </a:extLst>
                </p:cNvPr>
                <p:cNvSpPr/>
                <p:nvPr/>
              </p:nvSpPr>
              <p:spPr>
                <a:xfrm>
                  <a:off x="294095" y="3031652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6" name="Graphic 235" descr="Race Flag outline">
                  <a:extLst>
                    <a:ext uri="{FF2B5EF4-FFF2-40B4-BE49-F238E27FC236}">
                      <a16:creationId xmlns:a16="http://schemas.microsoft.com/office/drawing/2014/main" id="{2CD567C1-69FE-3AF9-5463-E581AD6D4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704" y="2975744"/>
                  <a:ext cx="470255" cy="4702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5EE14D7A-70C8-BEAA-E089-840B33EFDF06}"/>
                </a:ext>
              </a:extLst>
            </p:cNvPr>
            <p:cNvGrpSpPr/>
            <p:nvPr/>
          </p:nvGrpSpPr>
          <p:grpSpPr>
            <a:xfrm>
              <a:off x="385762" y="5167403"/>
              <a:ext cx="525165" cy="1209540"/>
              <a:chOff x="385762" y="5167403"/>
              <a:chExt cx="525165" cy="1209540"/>
            </a:xfrm>
          </p:grpSpPr>
          <p:sp>
            <p:nvSpPr>
              <p:cNvPr id="85" name="Google Shape;68;p3" title="Milestone Arrow">
                <a:extLst>
                  <a:ext uri="{FF2B5EF4-FFF2-40B4-BE49-F238E27FC236}">
                    <a16:creationId xmlns:a16="http://schemas.microsoft.com/office/drawing/2014/main" id="{689FA16B-D672-4B4C-9256-AC49642CFA48}"/>
                  </a:ext>
                </a:extLst>
              </p:cNvPr>
              <p:cNvSpPr/>
              <p:nvPr/>
            </p:nvSpPr>
            <p:spPr>
              <a:xfrm rot="10800000">
                <a:off x="385762" y="5167403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96" name="Google Shape;72;p3">
                <a:extLst>
                  <a:ext uri="{FF2B5EF4-FFF2-40B4-BE49-F238E27FC236}">
                    <a16:creationId xmlns:a16="http://schemas.microsoft.com/office/drawing/2014/main" id="{461936A1-7B18-E9FC-2275-28FAABC25258}"/>
                  </a:ext>
                </a:extLst>
              </p:cNvPr>
              <p:cNvSpPr txBox="1"/>
              <p:nvPr/>
            </p:nvSpPr>
            <p:spPr>
              <a:xfrm>
                <a:off x="387357" y="6224467"/>
                <a:ext cx="523570" cy="152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09OCT23</a:t>
                </a:r>
                <a:endParaRPr dirty="0"/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158C1906-6592-5E40-722E-7F40C2705C60}"/>
                  </a:ext>
                </a:extLst>
              </p:cNvPr>
              <p:cNvGrpSpPr/>
              <p:nvPr/>
            </p:nvGrpSpPr>
            <p:grpSpPr>
              <a:xfrm>
                <a:off x="389288" y="5724018"/>
                <a:ext cx="466344" cy="466344"/>
                <a:chOff x="10087411" y="6221991"/>
                <a:chExt cx="466344" cy="466344"/>
              </a:xfrm>
            </p:grpSpPr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280E831A-C12C-5789-7489-705218C58A9C}"/>
                    </a:ext>
                  </a:extLst>
                </p:cNvPr>
                <p:cNvSpPr/>
                <p:nvPr/>
              </p:nvSpPr>
              <p:spPr>
                <a:xfrm>
                  <a:off x="10141581" y="6263815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1" name="Graphic 250" descr="Online meeting with solid fill">
                  <a:extLst>
                    <a:ext uri="{FF2B5EF4-FFF2-40B4-BE49-F238E27FC236}">
                      <a16:creationId xmlns:a16="http://schemas.microsoft.com/office/drawing/2014/main" id="{7B0C6DDF-2BF6-D6D8-4638-1F9A13B36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7411" y="6221991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2" name="Google Shape;71;p3">
                <a:extLst>
                  <a:ext uri="{FF2B5EF4-FFF2-40B4-BE49-F238E27FC236}">
                    <a16:creationId xmlns:a16="http://schemas.microsoft.com/office/drawing/2014/main" id="{CC72C08E-EA1D-BEB9-A522-11FC8D0D4C26}"/>
                  </a:ext>
                </a:extLst>
              </p:cNvPr>
              <p:cNvSpPr txBox="1"/>
              <p:nvPr/>
            </p:nvSpPr>
            <p:spPr>
              <a:xfrm>
                <a:off x="395286" y="5441946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#1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888417E-A215-B6ED-B8E3-A1BD03FF941C}"/>
                </a:ext>
              </a:extLst>
            </p:cNvPr>
            <p:cNvGrpSpPr/>
            <p:nvPr/>
          </p:nvGrpSpPr>
          <p:grpSpPr>
            <a:xfrm>
              <a:off x="9959014" y="2785396"/>
              <a:ext cx="504879" cy="1202442"/>
              <a:chOff x="9959014" y="2785396"/>
              <a:chExt cx="504879" cy="1202442"/>
            </a:xfrm>
          </p:grpSpPr>
          <p:sp>
            <p:nvSpPr>
              <p:cNvPr id="175" name="Google Shape;68;p3" title="Milestone Arrow">
                <a:extLst>
                  <a:ext uri="{FF2B5EF4-FFF2-40B4-BE49-F238E27FC236}">
                    <a16:creationId xmlns:a16="http://schemas.microsoft.com/office/drawing/2014/main" id="{A3CEBF50-9198-4E65-B13A-24EB98B84AA3}"/>
                  </a:ext>
                </a:extLst>
              </p:cNvPr>
              <p:cNvSpPr/>
              <p:nvPr/>
            </p:nvSpPr>
            <p:spPr>
              <a:xfrm>
                <a:off x="9964628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5398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8" name="Google Shape;72;p3">
                <a:extLst>
                  <a:ext uri="{FF2B5EF4-FFF2-40B4-BE49-F238E27FC236}">
                    <a16:creationId xmlns:a16="http://schemas.microsoft.com/office/drawing/2014/main" id="{0702A4BB-9810-4F54-9216-9987BBCC8C22}"/>
                  </a:ext>
                </a:extLst>
              </p:cNvPr>
              <p:cNvSpPr txBox="1"/>
              <p:nvPr/>
            </p:nvSpPr>
            <p:spPr>
              <a:xfrm>
                <a:off x="9964630" y="2785396"/>
                <a:ext cx="499263" cy="142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01APR25</a:t>
                </a:r>
                <a:endParaRPr dirty="0"/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A658F1DD-BA81-6BEB-A87F-0EEAC594E56A}"/>
                  </a:ext>
                </a:extLst>
              </p:cNvPr>
              <p:cNvGrpSpPr/>
              <p:nvPr/>
            </p:nvGrpSpPr>
            <p:grpSpPr>
              <a:xfrm>
                <a:off x="9959014" y="2963122"/>
                <a:ext cx="466344" cy="466344"/>
                <a:chOff x="9968539" y="2984082"/>
                <a:chExt cx="466344" cy="466344"/>
              </a:xfrm>
            </p:grpSpPr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D5C082DD-C665-23AC-F04A-54D62A6D4A57}"/>
                    </a:ext>
                  </a:extLst>
                </p:cNvPr>
                <p:cNvSpPr/>
                <p:nvPr/>
              </p:nvSpPr>
              <p:spPr>
                <a:xfrm>
                  <a:off x="10026019" y="3043518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4" name="Graphic 233" descr="Race Flag with solid fill">
                  <a:extLst>
                    <a:ext uri="{FF2B5EF4-FFF2-40B4-BE49-F238E27FC236}">
                      <a16:creationId xmlns:a16="http://schemas.microsoft.com/office/drawing/2014/main" id="{F57FE708-154E-D8FC-EBE4-2388BE829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8539" y="2984082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3" name="Google Shape;71;p3">
                <a:extLst>
                  <a:ext uri="{FF2B5EF4-FFF2-40B4-BE49-F238E27FC236}">
                    <a16:creationId xmlns:a16="http://schemas.microsoft.com/office/drawing/2014/main" id="{87B77110-A505-A15F-447C-8D5D3382D193}"/>
                  </a:ext>
                </a:extLst>
              </p:cNvPr>
              <p:cNvSpPr txBox="1"/>
              <p:nvPr/>
            </p:nvSpPr>
            <p:spPr>
              <a:xfrm>
                <a:off x="9982573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Trebuchet MS"/>
                    <a:ea typeface="Trebuchet MS"/>
                    <a:cs typeface="Trebuchet MS"/>
                    <a:sym typeface="Trebuchet MS"/>
                  </a:rPr>
                  <a:t>PROJECT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Trebuchet MS"/>
                    <a:ea typeface="Trebuchet MS"/>
                    <a:cs typeface="Trebuchet MS"/>
                    <a:sym typeface="Trebuchet MS"/>
                  </a:rPr>
                  <a:t>END</a:t>
                </a:r>
                <a:endParaRPr sz="1400" dirty="0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0DD066BC-56BA-1AF1-1417-BEAA8F105012}"/>
                </a:ext>
              </a:extLst>
            </p:cNvPr>
            <p:cNvGrpSpPr/>
            <p:nvPr/>
          </p:nvGrpSpPr>
          <p:grpSpPr>
            <a:xfrm>
              <a:off x="6295247" y="2785396"/>
              <a:ext cx="499263" cy="1202442"/>
              <a:chOff x="6295247" y="2785396"/>
              <a:chExt cx="499263" cy="1202442"/>
            </a:xfrm>
          </p:grpSpPr>
          <p:sp>
            <p:nvSpPr>
              <p:cNvPr id="151" name="Google Shape;68;p3" title="Milestone Arrow">
                <a:extLst>
                  <a:ext uri="{FF2B5EF4-FFF2-40B4-BE49-F238E27FC236}">
                    <a16:creationId xmlns:a16="http://schemas.microsoft.com/office/drawing/2014/main" id="{D58CC968-38C3-4CDD-BA15-06CFB0476ABC}"/>
                  </a:ext>
                </a:extLst>
              </p:cNvPr>
              <p:cNvSpPr/>
              <p:nvPr/>
            </p:nvSpPr>
            <p:spPr>
              <a:xfrm>
                <a:off x="6295247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54" name="Google Shape;72;p3">
                <a:extLst>
                  <a:ext uri="{FF2B5EF4-FFF2-40B4-BE49-F238E27FC236}">
                    <a16:creationId xmlns:a16="http://schemas.microsoft.com/office/drawing/2014/main" id="{89CF4CDB-DBF7-4CE9-8A37-59E96EDF9979}"/>
                  </a:ext>
                </a:extLst>
              </p:cNvPr>
              <p:cNvSpPr txBox="1"/>
              <p:nvPr/>
            </p:nvSpPr>
            <p:spPr>
              <a:xfrm>
                <a:off x="6295249" y="2785396"/>
                <a:ext cx="499261" cy="147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04SEP24</a:t>
                </a:r>
                <a:endParaRPr dirty="0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58EA45FD-20DE-E395-95E2-BA0DB0581CC5}"/>
                  </a:ext>
                </a:extLst>
              </p:cNvPr>
              <p:cNvGrpSpPr/>
              <p:nvPr/>
            </p:nvGrpSpPr>
            <p:grpSpPr>
              <a:xfrm>
                <a:off x="6308503" y="2963122"/>
                <a:ext cx="466344" cy="466344"/>
                <a:chOff x="10073477" y="5410415"/>
                <a:chExt cx="466344" cy="466344"/>
              </a:xfrm>
            </p:grpSpPr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A2C9E21-86DE-8D89-A6A3-891025E6F872}"/>
                    </a:ext>
                  </a:extLst>
                </p:cNvPr>
                <p:cNvSpPr/>
                <p:nvPr/>
              </p:nvSpPr>
              <p:spPr>
                <a:xfrm>
                  <a:off x="10127050" y="5470191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6" name="Graphic 275" descr="Clipboard Mixed with solid fill">
                  <a:extLst>
                    <a:ext uri="{FF2B5EF4-FFF2-40B4-BE49-F238E27FC236}">
                      <a16:creationId xmlns:a16="http://schemas.microsoft.com/office/drawing/2014/main" id="{BEA38D98-1580-6691-1715-7638676F92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3477" y="5410415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4" name="Google Shape;71;p3">
                <a:extLst>
                  <a:ext uri="{FF2B5EF4-FFF2-40B4-BE49-F238E27FC236}">
                    <a16:creationId xmlns:a16="http://schemas.microsoft.com/office/drawing/2014/main" id="{C0A6966E-665A-DC69-1EAA-4515787626E0}"/>
                  </a:ext>
                </a:extLst>
              </p:cNvPr>
              <p:cNvSpPr txBox="1"/>
              <p:nvPr/>
            </p:nvSpPr>
            <p:spPr>
              <a:xfrm>
                <a:off x="6304863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#7</a:t>
                </a: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E8DE791-0361-472E-EBD3-EEFE1E8A6B7B}"/>
                </a:ext>
              </a:extLst>
            </p:cNvPr>
            <p:cNvGrpSpPr/>
            <p:nvPr/>
          </p:nvGrpSpPr>
          <p:grpSpPr>
            <a:xfrm>
              <a:off x="8621718" y="2785396"/>
              <a:ext cx="499265" cy="1202442"/>
              <a:chOff x="8621718" y="2785396"/>
              <a:chExt cx="499265" cy="1202442"/>
            </a:xfrm>
          </p:grpSpPr>
          <p:sp>
            <p:nvSpPr>
              <p:cNvPr id="167" name="Google Shape;68;p3" title="Milestone Arrow">
                <a:extLst>
                  <a:ext uri="{FF2B5EF4-FFF2-40B4-BE49-F238E27FC236}">
                    <a16:creationId xmlns:a16="http://schemas.microsoft.com/office/drawing/2014/main" id="{51B25A1D-8D5F-4E4A-A522-2E31617FAE8F}"/>
                  </a:ext>
                </a:extLst>
              </p:cNvPr>
              <p:cNvSpPr/>
              <p:nvPr/>
            </p:nvSpPr>
            <p:spPr>
              <a:xfrm>
                <a:off x="8621718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0" name="Google Shape;72;p3">
                <a:extLst>
                  <a:ext uri="{FF2B5EF4-FFF2-40B4-BE49-F238E27FC236}">
                    <a16:creationId xmlns:a16="http://schemas.microsoft.com/office/drawing/2014/main" id="{59DD5F6E-5637-4667-AAF3-02EB7093A434}"/>
                  </a:ext>
                </a:extLst>
              </p:cNvPr>
              <p:cNvSpPr txBox="1"/>
              <p:nvPr/>
            </p:nvSpPr>
            <p:spPr>
              <a:xfrm>
                <a:off x="8621721" y="2785396"/>
                <a:ext cx="499262" cy="13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14JAN25</a:t>
                </a:r>
                <a:endParaRPr dirty="0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9116BA95-E557-3991-59AF-458EFCA497A7}"/>
                  </a:ext>
                </a:extLst>
              </p:cNvPr>
              <p:cNvGrpSpPr/>
              <p:nvPr/>
            </p:nvGrpSpPr>
            <p:grpSpPr>
              <a:xfrm>
                <a:off x="8631243" y="2963122"/>
                <a:ext cx="466344" cy="466344"/>
                <a:chOff x="8658652" y="5547046"/>
                <a:chExt cx="466344" cy="466344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E0F7D112-0CB7-E9C7-E562-826FCABEA7BF}"/>
                    </a:ext>
                  </a:extLst>
                </p:cNvPr>
                <p:cNvSpPr/>
                <p:nvPr/>
              </p:nvSpPr>
              <p:spPr>
                <a:xfrm>
                  <a:off x="8712778" y="5614777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2" name="Graphic 251" descr="Meeting with solid fill">
                  <a:extLst>
                    <a:ext uri="{FF2B5EF4-FFF2-40B4-BE49-F238E27FC236}">
                      <a16:creationId xmlns:a16="http://schemas.microsoft.com/office/drawing/2014/main" id="{AAC4403F-B2D8-0D31-906E-97FB33E74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8652" y="5547046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5" name="Google Shape;71;p3">
                <a:extLst>
                  <a:ext uri="{FF2B5EF4-FFF2-40B4-BE49-F238E27FC236}">
                    <a16:creationId xmlns:a16="http://schemas.microsoft.com/office/drawing/2014/main" id="{226B98C9-C82D-C5B6-6238-9C4011FF14AD}"/>
                  </a:ext>
                </a:extLst>
              </p:cNvPr>
              <p:cNvSpPr txBox="1"/>
              <p:nvPr/>
            </p:nvSpPr>
            <p:spPr>
              <a:xfrm>
                <a:off x="8637744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#9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51884D4-1036-68C1-CC31-B018A4D7BA71}"/>
                </a:ext>
              </a:extLst>
            </p:cNvPr>
            <p:cNvGrpSpPr/>
            <p:nvPr/>
          </p:nvGrpSpPr>
          <p:grpSpPr>
            <a:xfrm>
              <a:off x="2668862" y="2785396"/>
              <a:ext cx="499263" cy="1202442"/>
              <a:chOff x="2668862" y="2785396"/>
              <a:chExt cx="499263" cy="1202442"/>
            </a:xfrm>
          </p:grpSpPr>
          <p:sp>
            <p:nvSpPr>
              <p:cNvPr id="143" name="Google Shape;68;p3" title="Milestone Arrow">
                <a:extLst>
                  <a:ext uri="{FF2B5EF4-FFF2-40B4-BE49-F238E27FC236}">
                    <a16:creationId xmlns:a16="http://schemas.microsoft.com/office/drawing/2014/main" id="{7810C598-CAAF-422C-B82E-BBB000DCDF19}"/>
                  </a:ext>
                </a:extLst>
              </p:cNvPr>
              <p:cNvSpPr/>
              <p:nvPr/>
            </p:nvSpPr>
            <p:spPr>
              <a:xfrm>
                <a:off x="2668862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46" name="Google Shape;72;p3">
                <a:extLst>
                  <a:ext uri="{FF2B5EF4-FFF2-40B4-BE49-F238E27FC236}">
                    <a16:creationId xmlns:a16="http://schemas.microsoft.com/office/drawing/2014/main" id="{327F5923-C866-47AB-8529-D71FD42F236E}"/>
                  </a:ext>
                </a:extLst>
              </p:cNvPr>
              <p:cNvSpPr txBox="1"/>
              <p:nvPr/>
            </p:nvSpPr>
            <p:spPr>
              <a:xfrm>
                <a:off x="2668865" y="2785396"/>
                <a:ext cx="499260" cy="149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15FEB24</a:t>
                </a:r>
                <a:endParaRPr dirty="0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9BDC0BE0-A219-B399-5DB1-D3421D08F014}"/>
                  </a:ext>
                </a:extLst>
              </p:cNvPr>
              <p:cNvGrpSpPr/>
              <p:nvPr/>
            </p:nvGrpSpPr>
            <p:grpSpPr>
              <a:xfrm>
                <a:off x="2678893" y="2963122"/>
                <a:ext cx="466344" cy="466344"/>
                <a:chOff x="8534072" y="6765538"/>
                <a:chExt cx="466344" cy="466344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14FE762-44F7-B47C-FE38-5EB4DE2C1B09}"/>
                    </a:ext>
                  </a:extLst>
                </p:cNvPr>
                <p:cNvSpPr/>
                <p:nvPr/>
              </p:nvSpPr>
              <p:spPr>
                <a:xfrm>
                  <a:off x="8595987" y="6827716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7" name="Graphic 256" descr="Soldier male with solid fill">
                  <a:extLst>
                    <a:ext uri="{FF2B5EF4-FFF2-40B4-BE49-F238E27FC236}">
                      <a16:creationId xmlns:a16="http://schemas.microsoft.com/office/drawing/2014/main" id="{06B112CA-C2FA-B9FB-4B5A-5792E2FC1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4072" y="6765538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6" name="Google Shape;71;p3">
                <a:extLst>
                  <a:ext uri="{FF2B5EF4-FFF2-40B4-BE49-F238E27FC236}">
                    <a16:creationId xmlns:a16="http://schemas.microsoft.com/office/drawing/2014/main" id="{CE66A47A-FBE5-03D6-A42B-6EA5A859F96B}"/>
                  </a:ext>
                </a:extLst>
              </p:cNvPr>
              <p:cNvSpPr txBox="1"/>
              <p:nvPr/>
            </p:nvSpPr>
            <p:spPr>
              <a:xfrm>
                <a:off x="2681671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#4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889CE8D2-7E92-7B0A-0837-9FE452430354}"/>
                </a:ext>
              </a:extLst>
            </p:cNvPr>
            <p:cNvGrpSpPr/>
            <p:nvPr/>
          </p:nvGrpSpPr>
          <p:grpSpPr>
            <a:xfrm>
              <a:off x="1308563" y="2785396"/>
              <a:ext cx="550481" cy="1202442"/>
              <a:chOff x="1308563" y="2785396"/>
              <a:chExt cx="550481" cy="1202442"/>
            </a:xfrm>
          </p:grpSpPr>
          <p:sp>
            <p:nvSpPr>
              <p:cNvPr id="58" name="Google Shape;68;p3" title="Milestone Arrow">
                <a:extLst>
                  <a:ext uri="{FF2B5EF4-FFF2-40B4-BE49-F238E27FC236}">
                    <a16:creationId xmlns:a16="http://schemas.microsoft.com/office/drawing/2014/main" id="{45738D69-EE35-42BC-94BE-F4AF5C97804E}"/>
                  </a:ext>
                </a:extLst>
              </p:cNvPr>
              <p:cNvSpPr/>
              <p:nvPr/>
            </p:nvSpPr>
            <p:spPr>
              <a:xfrm>
                <a:off x="1308563" y="2941128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6" name="Google Shape;72;p3">
                <a:extLst>
                  <a:ext uri="{FF2B5EF4-FFF2-40B4-BE49-F238E27FC236}">
                    <a16:creationId xmlns:a16="http://schemas.microsoft.com/office/drawing/2014/main" id="{1748E36F-8566-45EF-95BE-D1FBE34797E9}"/>
                  </a:ext>
                </a:extLst>
              </p:cNvPr>
              <p:cNvSpPr txBox="1"/>
              <p:nvPr/>
            </p:nvSpPr>
            <p:spPr>
              <a:xfrm>
                <a:off x="1308565" y="2785396"/>
                <a:ext cx="550479" cy="15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01NOV23</a:t>
                </a:r>
                <a:endParaRPr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EEACFBF3-0449-7AF6-3217-B6621FD331E3}"/>
                  </a:ext>
                </a:extLst>
              </p:cNvPr>
              <p:cNvGrpSpPr/>
              <p:nvPr/>
            </p:nvGrpSpPr>
            <p:grpSpPr>
              <a:xfrm>
                <a:off x="1314177" y="2963122"/>
                <a:ext cx="466344" cy="466344"/>
                <a:chOff x="10030317" y="6757974"/>
                <a:chExt cx="466344" cy="466344"/>
              </a:xfrm>
            </p:grpSpPr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F1780DF7-5D93-622D-C80E-F248BB0026A5}"/>
                    </a:ext>
                  </a:extLst>
                </p:cNvPr>
                <p:cNvSpPr/>
                <p:nvPr/>
              </p:nvSpPr>
              <p:spPr>
                <a:xfrm>
                  <a:off x="10087411" y="6831893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1" name="Graphic 240" descr="Inventory with solid fill">
                  <a:extLst>
                    <a:ext uri="{FF2B5EF4-FFF2-40B4-BE49-F238E27FC236}">
                      <a16:creationId xmlns:a16="http://schemas.microsoft.com/office/drawing/2014/main" id="{93BCB332-6F49-C902-C118-3659F1AC0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317" y="6757974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7" name="Google Shape;71;p3">
                <a:extLst>
                  <a:ext uri="{FF2B5EF4-FFF2-40B4-BE49-F238E27FC236}">
                    <a16:creationId xmlns:a16="http://schemas.microsoft.com/office/drawing/2014/main" id="{DF5C0592-F73B-3692-1DBA-198565213603}"/>
                  </a:ext>
                </a:extLst>
              </p:cNvPr>
              <p:cNvSpPr txBox="1"/>
              <p:nvPr/>
            </p:nvSpPr>
            <p:spPr>
              <a:xfrm>
                <a:off x="1322626" y="3517562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A74228A-9F48-E014-1430-23CC5057FF9A}"/>
                </a:ext>
              </a:extLst>
            </p:cNvPr>
            <p:cNvGrpSpPr/>
            <p:nvPr/>
          </p:nvGrpSpPr>
          <p:grpSpPr>
            <a:xfrm>
              <a:off x="4287635" y="5167403"/>
              <a:ext cx="523569" cy="1221523"/>
              <a:chOff x="4287635" y="5167403"/>
              <a:chExt cx="523569" cy="1221523"/>
            </a:xfrm>
          </p:grpSpPr>
          <p:sp>
            <p:nvSpPr>
              <p:cNvPr id="215" name="Google Shape;68;p3" title="Milestone Arrow">
                <a:extLst>
                  <a:ext uri="{FF2B5EF4-FFF2-40B4-BE49-F238E27FC236}">
                    <a16:creationId xmlns:a16="http://schemas.microsoft.com/office/drawing/2014/main" id="{89BC1C9C-A71C-3B08-D4B0-1301634343CB}"/>
                  </a:ext>
                </a:extLst>
              </p:cNvPr>
              <p:cNvSpPr/>
              <p:nvPr/>
            </p:nvSpPr>
            <p:spPr>
              <a:xfrm rot="10800000">
                <a:off x="4295566" y="5167403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3" name="Google Shape;72;p3">
                <a:extLst>
                  <a:ext uri="{FF2B5EF4-FFF2-40B4-BE49-F238E27FC236}">
                    <a16:creationId xmlns:a16="http://schemas.microsoft.com/office/drawing/2014/main" id="{95AE3050-6713-9CC5-C4A1-026A0CE8A21B}"/>
                  </a:ext>
                </a:extLst>
              </p:cNvPr>
              <p:cNvSpPr txBox="1"/>
              <p:nvPr/>
            </p:nvSpPr>
            <p:spPr>
              <a:xfrm>
                <a:off x="4287635" y="6224467"/>
                <a:ext cx="523569" cy="1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13MAY24</a:t>
                </a:r>
                <a:endParaRPr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37F35DE-F5C9-7B54-C36F-3AE1C86A8BBA}"/>
                  </a:ext>
                </a:extLst>
              </p:cNvPr>
              <p:cNvGrpSpPr/>
              <p:nvPr/>
            </p:nvGrpSpPr>
            <p:grpSpPr>
              <a:xfrm>
                <a:off x="4292446" y="5724018"/>
                <a:ext cx="466344" cy="466344"/>
                <a:chOff x="8658652" y="5547046"/>
                <a:chExt cx="466344" cy="466344"/>
              </a:xfrm>
            </p:grpSpPr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CFFF3EB-C7E2-0D66-D509-1BA791E54F6B}"/>
                    </a:ext>
                  </a:extLst>
                </p:cNvPr>
                <p:cNvSpPr/>
                <p:nvPr/>
              </p:nvSpPr>
              <p:spPr>
                <a:xfrm>
                  <a:off x="8712778" y="5614777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2" name="Graphic 271" descr="Meeting with solid fill">
                  <a:extLst>
                    <a:ext uri="{FF2B5EF4-FFF2-40B4-BE49-F238E27FC236}">
                      <a16:creationId xmlns:a16="http://schemas.microsoft.com/office/drawing/2014/main" id="{26422B33-678E-351F-D8B6-3837D91A8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8652" y="5547046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8" name="Google Shape;71;p3">
                <a:extLst>
                  <a:ext uri="{FF2B5EF4-FFF2-40B4-BE49-F238E27FC236}">
                    <a16:creationId xmlns:a16="http://schemas.microsoft.com/office/drawing/2014/main" id="{464BD6BE-1951-1E29-4535-12A9D78BD4EB}"/>
                  </a:ext>
                </a:extLst>
              </p:cNvPr>
              <p:cNvSpPr txBox="1"/>
              <p:nvPr/>
            </p:nvSpPr>
            <p:spPr>
              <a:xfrm>
                <a:off x="4302137" y="5441946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#5</a:t>
                </a: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F2D9449-B4E1-C812-35B9-586DA9DD06E8}"/>
                </a:ext>
              </a:extLst>
            </p:cNvPr>
            <p:cNvGrpSpPr/>
            <p:nvPr/>
          </p:nvGrpSpPr>
          <p:grpSpPr>
            <a:xfrm>
              <a:off x="1940553" y="5167403"/>
              <a:ext cx="534688" cy="1221524"/>
              <a:chOff x="1940553" y="5167403"/>
              <a:chExt cx="534688" cy="1221524"/>
            </a:xfrm>
          </p:grpSpPr>
          <p:sp>
            <p:nvSpPr>
              <p:cNvPr id="207" name="Google Shape;68;p3" title="Milestone Arrow">
                <a:extLst>
                  <a:ext uri="{FF2B5EF4-FFF2-40B4-BE49-F238E27FC236}">
                    <a16:creationId xmlns:a16="http://schemas.microsoft.com/office/drawing/2014/main" id="{C5AF1F3B-4341-CE25-9AD8-2BF4570480E4}"/>
                  </a:ext>
                </a:extLst>
              </p:cNvPr>
              <p:cNvSpPr/>
              <p:nvPr/>
            </p:nvSpPr>
            <p:spPr>
              <a:xfrm rot="10800000">
                <a:off x="1940553" y="5167403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72;p3">
                <a:extLst>
                  <a:ext uri="{FF2B5EF4-FFF2-40B4-BE49-F238E27FC236}">
                    <a16:creationId xmlns:a16="http://schemas.microsoft.com/office/drawing/2014/main" id="{6D12B492-19FC-FD66-53A1-D469AF73C072}"/>
                  </a:ext>
                </a:extLst>
              </p:cNvPr>
              <p:cNvSpPr txBox="1"/>
              <p:nvPr/>
            </p:nvSpPr>
            <p:spPr>
              <a:xfrm>
                <a:off x="1951672" y="6224467"/>
                <a:ext cx="523569" cy="164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01DEC23</a:t>
                </a:r>
                <a:endParaRPr dirty="0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FBCA752B-E227-38BA-D2ED-FC25E8026AEB}"/>
                  </a:ext>
                </a:extLst>
              </p:cNvPr>
              <p:cNvGrpSpPr/>
              <p:nvPr/>
            </p:nvGrpSpPr>
            <p:grpSpPr>
              <a:xfrm>
                <a:off x="1940937" y="5724018"/>
                <a:ext cx="466344" cy="466344"/>
                <a:chOff x="10073477" y="5410415"/>
                <a:chExt cx="466344" cy="466344"/>
              </a:xfrm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C9BFB5F8-5F4F-E62D-45E8-FCC813C953A8}"/>
                    </a:ext>
                  </a:extLst>
                </p:cNvPr>
                <p:cNvSpPr/>
                <p:nvPr/>
              </p:nvSpPr>
              <p:spPr>
                <a:xfrm>
                  <a:off x="10127050" y="5470191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3" name="Graphic 252" descr="Clipboard Mixed with solid fill">
                  <a:extLst>
                    <a:ext uri="{FF2B5EF4-FFF2-40B4-BE49-F238E27FC236}">
                      <a16:creationId xmlns:a16="http://schemas.microsoft.com/office/drawing/2014/main" id="{EFD5D91E-452F-0F01-4EF0-2B3A7BAA11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3477" y="5410415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89" name="Google Shape;71;p3">
                <a:extLst>
                  <a:ext uri="{FF2B5EF4-FFF2-40B4-BE49-F238E27FC236}">
                    <a16:creationId xmlns:a16="http://schemas.microsoft.com/office/drawing/2014/main" id="{1B795936-D477-80C8-867F-1BC6368D36A8}"/>
                  </a:ext>
                </a:extLst>
              </p:cNvPr>
              <p:cNvSpPr txBox="1"/>
              <p:nvPr/>
            </p:nvSpPr>
            <p:spPr>
              <a:xfrm>
                <a:off x="1957584" y="5441946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#3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22EC664-3221-3D65-9B05-4B3D80250EED}"/>
                </a:ext>
              </a:extLst>
            </p:cNvPr>
            <p:cNvGrpSpPr/>
            <p:nvPr/>
          </p:nvGrpSpPr>
          <p:grpSpPr>
            <a:xfrm>
              <a:off x="5933098" y="5167403"/>
              <a:ext cx="523568" cy="1221523"/>
              <a:chOff x="5933098" y="5167403"/>
              <a:chExt cx="523568" cy="1221523"/>
            </a:xfrm>
          </p:grpSpPr>
          <p:sp>
            <p:nvSpPr>
              <p:cNvPr id="223" name="Google Shape;68;p3" title="Milestone Arrow">
                <a:extLst>
                  <a:ext uri="{FF2B5EF4-FFF2-40B4-BE49-F238E27FC236}">
                    <a16:creationId xmlns:a16="http://schemas.microsoft.com/office/drawing/2014/main" id="{C3504DA4-05CE-2C4C-3EBD-4DFB8929EDEB}"/>
                  </a:ext>
                </a:extLst>
              </p:cNvPr>
              <p:cNvSpPr/>
              <p:nvPr/>
            </p:nvSpPr>
            <p:spPr>
              <a:xfrm rot="10800000">
                <a:off x="5948936" y="5167403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1" name="Google Shape;72;p3">
                <a:extLst>
                  <a:ext uri="{FF2B5EF4-FFF2-40B4-BE49-F238E27FC236}">
                    <a16:creationId xmlns:a16="http://schemas.microsoft.com/office/drawing/2014/main" id="{989FACDB-8CC7-99F5-DCF7-37E5B1B0AE03}"/>
                  </a:ext>
                </a:extLst>
              </p:cNvPr>
              <p:cNvSpPr txBox="1"/>
              <p:nvPr/>
            </p:nvSpPr>
            <p:spPr>
              <a:xfrm>
                <a:off x="5933098" y="6224467"/>
                <a:ext cx="523568" cy="1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17AUG24</a:t>
                </a:r>
                <a:endParaRPr dirty="0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CBCE7B30-B3FE-5FD2-68FB-D7A3A2E0239D}"/>
                  </a:ext>
                </a:extLst>
              </p:cNvPr>
              <p:cNvGrpSpPr/>
              <p:nvPr/>
            </p:nvGrpSpPr>
            <p:grpSpPr>
              <a:xfrm>
                <a:off x="5946322" y="5724018"/>
                <a:ext cx="466344" cy="466344"/>
                <a:chOff x="9298582" y="6816199"/>
                <a:chExt cx="466344" cy="466344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C23B020E-27FB-B7E1-FDE7-A1EF8E913DD7}"/>
                    </a:ext>
                  </a:extLst>
                </p:cNvPr>
                <p:cNvSpPr/>
                <p:nvPr/>
              </p:nvSpPr>
              <p:spPr>
                <a:xfrm>
                  <a:off x="9365050" y="6870743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9" name="Graphic 248" descr="Playbook with solid fill">
                  <a:extLst>
                    <a:ext uri="{FF2B5EF4-FFF2-40B4-BE49-F238E27FC236}">
                      <a16:creationId xmlns:a16="http://schemas.microsoft.com/office/drawing/2014/main" id="{157F972D-66BE-CD7E-2514-EA8DE8B22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8582" y="6816199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90" name="Google Shape;71;p3">
                <a:extLst>
                  <a:ext uri="{FF2B5EF4-FFF2-40B4-BE49-F238E27FC236}">
                    <a16:creationId xmlns:a16="http://schemas.microsoft.com/office/drawing/2014/main" id="{B198E13C-02AC-E0BE-E8BA-6E30D9C80D33}"/>
                  </a:ext>
                </a:extLst>
              </p:cNvPr>
              <p:cNvSpPr txBox="1"/>
              <p:nvPr/>
            </p:nvSpPr>
            <p:spPr>
              <a:xfrm>
                <a:off x="5963523" y="5441946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#6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D08ED0-C2EF-D880-6FC4-81334E759280}"/>
                </a:ext>
              </a:extLst>
            </p:cNvPr>
            <p:cNvGrpSpPr/>
            <p:nvPr/>
          </p:nvGrpSpPr>
          <p:grpSpPr>
            <a:xfrm>
              <a:off x="6882566" y="5167403"/>
              <a:ext cx="523567" cy="1221523"/>
              <a:chOff x="6882566" y="5167403"/>
              <a:chExt cx="523567" cy="1221523"/>
            </a:xfrm>
          </p:grpSpPr>
          <p:sp>
            <p:nvSpPr>
              <p:cNvPr id="231" name="Google Shape;68;p3" title="Milestone Arrow">
                <a:extLst>
                  <a:ext uri="{FF2B5EF4-FFF2-40B4-BE49-F238E27FC236}">
                    <a16:creationId xmlns:a16="http://schemas.microsoft.com/office/drawing/2014/main" id="{44824F6D-D097-E103-C6F2-75FFC0644A5D}"/>
                  </a:ext>
                </a:extLst>
              </p:cNvPr>
              <p:cNvSpPr/>
              <p:nvPr/>
            </p:nvSpPr>
            <p:spPr>
              <a:xfrm rot="10800000">
                <a:off x="6895720" y="5167403"/>
                <a:ext cx="470255" cy="1046710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rgbClr val="D78D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9" name="Google Shape;72;p3">
                <a:extLst>
                  <a:ext uri="{FF2B5EF4-FFF2-40B4-BE49-F238E27FC236}">
                    <a16:creationId xmlns:a16="http://schemas.microsoft.com/office/drawing/2014/main" id="{60A523C4-02E0-6F9D-9608-EE1906E16405}"/>
                  </a:ext>
                </a:extLst>
              </p:cNvPr>
              <p:cNvSpPr txBox="1"/>
              <p:nvPr/>
            </p:nvSpPr>
            <p:spPr>
              <a:xfrm>
                <a:off x="6882566" y="6224467"/>
                <a:ext cx="523567" cy="1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rgbClr val="3F3F3F"/>
                    </a:solidFill>
                    <a:latin typeface="Trebuchet MS"/>
                    <a:sym typeface="Trebuchet MS"/>
                  </a:rPr>
                  <a:t>01OCT24</a:t>
                </a:r>
                <a:endParaRPr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BB60EC9B-9782-1F3B-A32D-0186A34EDBB3}"/>
                  </a:ext>
                </a:extLst>
              </p:cNvPr>
              <p:cNvGrpSpPr/>
              <p:nvPr/>
            </p:nvGrpSpPr>
            <p:grpSpPr>
              <a:xfrm>
                <a:off x="6909156" y="5724018"/>
                <a:ext cx="466344" cy="466344"/>
                <a:chOff x="9442183" y="6126646"/>
                <a:chExt cx="466344" cy="466344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11B5EC6C-CDDD-941F-4EB1-11E8B890F1AF}"/>
                    </a:ext>
                  </a:extLst>
                </p:cNvPr>
                <p:cNvSpPr/>
                <p:nvPr/>
              </p:nvSpPr>
              <p:spPr>
                <a:xfrm>
                  <a:off x="9485328" y="6186082"/>
                  <a:ext cx="347472" cy="3474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5" name="Graphic 254" descr="Bullseye with solid fill">
                  <a:extLst>
                    <a:ext uri="{FF2B5EF4-FFF2-40B4-BE49-F238E27FC236}">
                      <a16:creationId xmlns:a16="http://schemas.microsoft.com/office/drawing/2014/main" id="{EEC341D4-9C78-2151-B621-93EFC4122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2183" y="6126646"/>
                  <a:ext cx="466344" cy="466344"/>
                </a:xfrm>
                <a:prstGeom prst="rect">
                  <a:avLst/>
                </a:prstGeom>
              </p:spPr>
            </p:pic>
          </p:grpSp>
          <p:sp>
            <p:nvSpPr>
              <p:cNvPr id="291" name="Google Shape;71;p3">
                <a:extLst>
                  <a:ext uri="{FF2B5EF4-FFF2-40B4-BE49-F238E27FC236}">
                    <a16:creationId xmlns:a16="http://schemas.microsoft.com/office/drawing/2014/main" id="{3BECBAF5-E026-4F8B-FBDC-FB88AAF4C0E2}"/>
                  </a:ext>
                </a:extLst>
              </p:cNvPr>
              <p:cNvSpPr txBox="1"/>
              <p:nvPr/>
            </p:nvSpPr>
            <p:spPr>
              <a:xfrm>
                <a:off x="6913665" y="5441946"/>
                <a:ext cx="452310" cy="283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700" dirty="0">
                    <a:latin typeface="Trebuchet MS"/>
                    <a:ea typeface="Trebuchet MS"/>
                    <a:cs typeface="Trebuchet MS"/>
                    <a:sym typeface="Trebuchet MS"/>
                  </a:rPr>
                  <a:t>MILESTONE #8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33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B3B3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3227</TotalTime>
  <Words>136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Bratislav Milojevic | ELMED d.o.o.</dc:creator>
  <cp:lastModifiedBy>J G</cp:lastModifiedBy>
  <cp:revision>7</cp:revision>
  <dcterms:created xsi:type="dcterms:W3CDTF">2021-10-08T15:26:21Z</dcterms:created>
  <dcterms:modified xsi:type="dcterms:W3CDTF">2024-04-20T16:40:28Z</dcterms:modified>
</cp:coreProperties>
</file>