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2306945-152B-40B3-8DD3-FE25B74E86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0080" y="256680"/>
            <a:ext cx="9071640" cy="486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/>
            <a:r>
              <a:rPr b="0" lang="en-US" sz="1800" spc="-1" strike="noStrike">
                <a:latin typeface="Arial"/>
              </a:rPr>
              <a:t>SQL — декларативный язык программирования, применяемый для создания, модификации и управления данными в реляционной базе данных, управляемой соответствующей системой управления базами данных.</a:t>
            </a:r>
            <a:endParaRPr b="0" lang="en-US" sz="1800" spc="-1" strike="noStrike">
              <a:latin typeface="Arial"/>
            </a:endParaRPr>
          </a:p>
          <a:p>
            <a:pPr algn="just"/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Основные типы запросов по их видам: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1. DDL (Data definition language) – create, alter, drop. Это группа операторов определения данных, которая определяет структуру базы данных и работает с объектами этой базы.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  <a:ea typeface="Noto Sans CJK SC"/>
              </a:rPr>
              <a:t>2.   DML </a:t>
            </a:r>
            <a:r>
              <a:rPr b="0" lang="en-US" sz="1800" spc="-1" strike="noStrike">
                <a:latin typeface="Arial"/>
              </a:rPr>
              <a:t>(Data manipulation language) – select, update, delete,insert. 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  <a:ea typeface="Noto Sans CJK SC"/>
              </a:rPr>
              <a:t>3. DCL </a:t>
            </a:r>
            <a:r>
              <a:rPr b="0" lang="en-US" sz="1800" spc="-1" strike="noStrike">
                <a:latin typeface="Arial"/>
              </a:rPr>
              <a:t>(Data control language) – grant, revoke, deny. Это группа операторов определения доступа к данным, то есть для управления разрешениями. С помощью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них мы можем разрешать или запрещать выполнение определенных операций над объектами базы данных.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  <a:ea typeface="Noto Sans CJK SC"/>
              </a:rPr>
              <a:t>4.  TCL (Transaction </a:t>
            </a:r>
            <a:r>
              <a:rPr b="0" lang="en-US" sz="1800" spc="-1" strike="noStrike">
                <a:latin typeface="Arial"/>
              </a:rPr>
              <a:t>control language) – begin, commit, rollback. Это группа операторов для управления транзакциями. Транзакция – это команда или блок команд (инструкций), которые успешно завершаются как единое целое, при этом в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800" spc="-1" strike="noStrike">
                <a:latin typeface="Arial"/>
              </a:rPr>
              <a:t>базе данных все внесенные изменения фиксируются на постоянной основе или отменяются, т.е. все изменения, внесенные любой командой, входящей в транзакцию, будут отменены.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91440" y="91440"/>
            <a:ext cx="987552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Строковые функции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btrim удаляет все указанные символы как в начале, так и в конце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char_length возвращает длину указанной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character_length возвращает длину указанной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initcap преобразует первую букву каждого слова в верхний регистр, а все остальные буквы преобразуются в нижний регистр.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Length возвращает длину указанной строки, выраженную количеством символов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lower преобразует все символы указанной строки в нижний регистр.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substring PostgreSQL позволяет извлечь подстроку из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оператор || позволяет объединять 2 или более строк вместе.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position возвращает местоположение подстроки в строке.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repeat PostgreSQL повторяет строку указанное количество раз.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replace PostgreSQL заменяет все вхождения указанной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trim удаляет все указанные символы из начала или конца строки.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upper преобразует все символы в указанной строке в верхний регистр.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" y="91440"/>
            <a:ext cx="987552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91440" y="91440"/>
            <a:ext cx="978408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Сделать импорт sql-файлов с создать materialized view: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has_etp_process – true/false.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gu_service_codes – значения с label GU_SERVICE_CODE в виде массива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java_files_count – значения label STAT_JAVA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Кол-во ЕФП-адаптеров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JetBrains Mono"/>
              </a:rPr>
              <a:t>Кол-во sql-файлов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Сделать экспорт через pg dump.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Прочитать что такое процедура. Создать insert_procedure(), с помощью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неё добавить несколько записей в таблицу test_table и test_table_1.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Создать процедуру, которая создаст таблицу history, поля идентичны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таблице test_table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Сделать view_trigger и view_trigger_func(), чтоб можно было делать insert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во view, а функция добавляла нужные значения в таблицы test_table и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test_table_1. View должна содержать … Также при инсертах колонка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name должна быть сконкатенирована со счётчиком инсертов (с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текущем значением, т.е у каждой записи name будет сконкатенирована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со своим значением счётчика).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Если же происходит не insert into view, а delete from view, то удалить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соответствующие записи из test_table и test_table_1, и все удаленные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записи из test_table добавить в таблицу history. После этого каждой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третьей записи в колонке add сконкатенировать строку ‘del fired’.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Сделать export всех триггеров, таблиц, функций, процедур через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pg_dump, а также значения таблиц экспортировать в csv.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Описать (текстом и/или скринами) процесс импорта и экспорта. Все </a:t>
            </a:r>
            <a:r>
              <a:rPr b="0" lang="en-US" sz="18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экспорты сохранить в отдельную папку в репозитории</a:t>
            </a:r>
            <a:r>
              <a:rPr b="0" lang="en-US" sz="10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9400"/>
            <a:ext cx="9071640" cy="76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Команды SQL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48640" y="82296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0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182880" y="822960"/>
            <a:ext cx="97668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111111"/>
                </a:solidFill>
                <a:latin typeface="Arial"/>
                <a:ea typeface="JetBrains Mono"/>
              </a:rPr>
              <a:t>Union позволяет объединять результаты нескольких запросов в один результат. Чтоб объединить результаты с помощью union запросы должны иметь одинаковые типы данных, а также кол-во и порядок параметров (колонок) в селектах должен быть одинаковым.</a:t>
            </a:r>
            <a:br/>
            <a:r>
              <a:rPr b="0" lang="en-US" sz="1800" spc="-1" strike="noStrike">
                <a:solidFill>
                  <a:srgbClr val="111111"/>
                </a:solidFill>
                <a:latin typeface="Arial"/>
                <a:ea typeface="JetBrains Mono"/>
              </a:rPr>
              <a:t>Union удаляет все дубликаты, если же их нужно оставить, то используют Union all.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97000" y="2286000"/>
            <a:ext cx="6224040" cy="30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74320" y="186480"/>
            <a:ext cx="9601200" cy="456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Допустим, мы хотим найти кастомера по имени, но мы его не полностью помним, поэтому используем like.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Если недостаточно возможностей оператора LIKE, то можно использовать SIMILAR TO. Он расширяет возможности LIKE, с помощью некоторых операторов регулярных выражений.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| означает выбор (одного из двух вариантов).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* означает повторение предыдущего элемента 0 и более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+ означает повторение предыдущего элемента 1 и более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? означает вхождение предыдущего элемента 0 или 1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{m} означает повторяет предыдущего элемента ровно m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{m,} означает повторение предыдущего элемента m или более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{m,n} означает повторение предыдущего элемента не менее чем m и не более чем n раз.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-- Скобки () объединяют несколько элементов в одну логическую группу.</a:t>
            </a:r>
            <a:br/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454120" y="573840"/>
            <a:ext cx="495252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82880" y="91440"/>
            <a:ext cx="960120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With позволяет разбивать сложные запросы на простые. Такой запрос должен быть определен до вызова.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With - это Common Table Expression (CTE). Такие выражения временные, т.е существуют во время выполнения.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1. Задаём имя. 2. Внутри тела задаем список колонок (Optional). 3. Используем with как таблицу или view с select/update/delete/create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View нужны для более наглядного отображения данных, но не хранения, а materialized view хранят. Они кэшируют сложные запросы и обновляют их при необходимости. View виртуальная таблица, Materialized view – физическая.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1. query -запрос на получения данных из таблиц.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2. With data загружает данные во view во время создания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3. With no data- view is unreadable, т.е нельзя сделать запрос на получение данных из view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4. Чтоб загрузить данные используется команда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REFRESH MATERIALIZED VIEW view_name;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JetBrains Mono"/>
              </a:rPr>
              <a:t>Когда происходит рефреш,то таблицв, с которой грузятся данные блокируется, но можно использовать CONCURRENTLY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6880" y="3474720"/>
            <a:ext cx="2962080" cy="894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35000" y="4369680"/>
            <a:ext cx="3065400" cy="9997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3840480" y="3383280"/>
            <a:ext cx="475056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3800" y="140040"/>
            <a:ext cx="9711720" cy="525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Давайте посмотрим на materialized view. Обратите внимание на изменение данных в таблице, нужно сделать refresh.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Экспорт DDL. Выбираем SQL Generator. Посмотрим на разные форматы, а также импорт.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При импорте может возникнуть проблемы, поэтому используем командную строку: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\i c:/Users/1/Desktop/new.sql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74320" y="95040"/>
            <a:ext cx="9418320" cy="520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Рассмотрим array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unnest -разбивает массив в список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Json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Оператор-&gt; возвращает json объект как ключ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Оператор -&gt;&gt; возвращает json объект как текст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Так как -&gt; возвращает ключ, то его можно использовать вместе с -&gt;&gt;, чтоб вытащить какое-то конкретное значение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Новые обозначения : &lt;&gt; -not equal . :: -cast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82880" y="182880"/>
            <a:ext cx="969264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XML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xmlcomment(text). Данная функция создаёт xml-значение с текстом-контентом. Однако текст не может содержать символы -- и -</a:t>
            </a:r>
            <a:endParaRPr b="0" lang="en-US" sz="18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xmlconcat(xml[, ...]). Функция конкатенирует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xmlelement(name name [, xmlattributes(value [AS attname] [, ... ])] [, content, ...]) создаёт xml-element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Xpath — это язык запросов к элементам xml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JetBrains Mono"/>
              </a:rPr>
              <a:t>       xpath(xpath, xml [, nsarray])  возвращает массив xml, Первый параметр - xpath выражение. Второй параметр -xml документ, Третий параметр- optional массив нэймспейсов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1440" y="91440"/>
            <a:ext cx="9875520" cy="53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Функции – это объекты базы данных, которые используются для автоматизации и упрощения расчетов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Тип возвращаемого значения может быть разный, например, numeric, integer, text или, например void это тип, который не возвращает значение, а функция просто отрабатывает (например, добавляет новые строки). Кстати у функций возможна перегрузка.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3120" y="1764360"/>
            <a:ext cx="6076440" cy="20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74320" y="91440"/>
            <a:ext cx="969264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Trigger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1. Создаём функцию-триггер через create function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2. Связываем триггер с таблицей через create trigger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Триггер дал нам новые возможности, такие как new и old (returns trigger)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OLD возвращает значение до апдейта, а NEW - будущее значение.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INSERT-триггерах используется только NEW, а в DELETE – только old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Триггер с пометкой FOR EACH ROW вызывается один раз для каждой строки, изменяемой в процессе операции.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Триггер с пометкой FOR EACH STATEMENT, напротив, вызывается только один раз для конкретной операции, вне зависимости от того, как много строк она изменила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определении триггера можно указать логическое условие WHEN, которое определит, вызывать триггер или нет.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Триггеры INSTEAD OF вызываются вместо события.  Не поддерживают условия WHEN.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В триггере AFTER условие WHEN проверяется сразу после изменения строки, и если оно выполняется, событие запоминается, чтобы вызвать триггер в конце оператора.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Если же для триггера AFTER условие WHEN не выполняется, нет необходимости запоминать событие для последующей обработки или заново перечитывать строку в конце оператора. Это приводит к значительному ускорению операторов, изменяющих множество строк, когда триггер должен срабатывать только для некоторых из них.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2021-06-27T13:18:46Z</dcterms:created>
  <dc:creator/>
  <dc:description/>
  <dc:language>en-US</dc:language>
  <cp:lastModifiedBy/>
  <dcterms:modified xsi:type="dcterms:W3CDTF">2021-07-01T23:02:59Z</dcterms:modified>
  <cp:revision>6</cp:revision>
  <dc:subject/>
  <dc:title/>
</cp:coreProperties>
</file>