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e21df13d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e21df13d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e21df13d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e21df13d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e5eeb8c6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e5eeb8c6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e21df13d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e21df13d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e5eeb8c69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e5eeb8c69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e21df13d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e21df13d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e21df13d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e21df13d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e21df13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e21df13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6370c084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6370c084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6370c084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6370c084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6370c084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6370c084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e21df13d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e21df13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CampusSafe Sprint 2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917400" y="2752975"/>
            <a:ext cx="73092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Jasmine Hurt, Joe Bucholz, Sean Duffy, Doc Manuel Jose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</a:t>
            </a:r>
            <a:r>
              <a:rPr lang="en"/>
              <a:t>Demonstrations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105075" y="956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Retrospective Summary</a:t>
            </a:r>
            <a:endParaRPr/>
          </a:p>
        </p:txBody>
      </p:sp>
      <p:sp>
        <p:nvSpPr>
          <p:cNvPr id="118" name="Google Shape;118;p24"/>
          <p:cNvSpPr txBox="1"/>
          <p:nvPr/>
        </p:nvSpPr>
        <p:spPr>
          <a:xfrm>
            <a:off x="197900" y="863400"/>
            <a:ext cx="8677500" cy="4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What Went Well: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Everyone completed the task they were assigned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More experienced team member was able to help us learn the tools we used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We were organized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What Did Not go Well: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Each member only completed one task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Improvements: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Complete more tasks in order to make more substantial progress on our project.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Update KanBan board more frequently and improve communication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235550" y="2501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4" name="Google Shape;124;p25"/>
          <p:cNvSpPr txBox="1"/>
          <p:nvPr/>
        </p:nvSpPr>
        <p:spPr>
          <a:xfrm>
            <a:off x="361025" y="1124400"/>
            <a:ext cx="8568900" cy="3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Sprint 1 was overall </a:t>
            </a:r>
            <a:r>
              <a:rPr lang="en" sz="1800">
                <a:solidFill>
                  <a:schemeClr val="dk2"/>
                </a:solidFill>
              </a:rPr>
              <a:t>successful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Learned a lot about the tools we are using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Going into sprint 2 we are much more prepared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CampusSafe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CampusSafe is a mobile app, designed to enhance safety on university campuses by providing real-time alerts and emergency communication tools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Main Features: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Report Incidents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Receive Notification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 Safety Resources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Browse Previous Reports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Objectives: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Incident Report Screen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Profile Screen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Settings Screen - Opt in/out Notifications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Navigation between screens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Send Notifications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Incident Report API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Board Walkthrough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Kanban Board at the start of Sprint 2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25" y="1333513"/>
            <a:ext cx="7742949" cy="369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done with login system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488" y="1271262"/>
            <a:ext cx="7707025" cy="368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on new features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87" y="1393875"/>
            <a:ext cx="7889825" cy="374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done with Sprint 2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88" y="1344725"/>
            <a:ext cx="7941023" cy="379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Sprint Finished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13" y="1244250"/>
            <a:ext cx="803577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