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e21df13d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e21df13d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e21df13d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e21df13d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e5eeb8c6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e5eeb8c6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e21df13d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e21df13d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e5eeb8c6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e5eeb8c6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21df13d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21df13d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e21df13d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e21df13d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21df1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21df1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e21df13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e21df13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e21df13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e21df13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e21df13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e21df13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21df13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21df13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CampusSafe Sprint 1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17400" y="2752975"/>
            <a:ext cx="73092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Jasmine Hurt, Joe Bucholz, Sean Duffy, Doc Manuel Jose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Demonstrations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05075" y="95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Retrospective Summary</a:t>
            </a:r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197900" y="863400"/>
            <a:ext cx="8677500" cy="4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What Went Well: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Everyone completed the task they were assigned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More experienced team member was able to help us learn the tools we used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We were organized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Did Not go Well: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Each member only completed one task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Improvements: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Complete more tasks in order to make more substantial progress on our project.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Update KanBan board more frequently and improve communication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235550" y="2501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361025" y="1124400"/>
            <a:ext cx="85689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Sprint 1 was overall </a:t>
            </a:r>
            <a:r>
              <a:rPr lang="en" sz="1800">
                <a:solidFill>
                  <a:schemeClr val="dk2"/>
                </a:solidFill>
              </a:rPr>
              <a:t>successful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Learned a lot about the tools we are using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Going into sprint 2 we are much more prepared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CampusSafe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CampusSafe is a mobile app, designed to enhance safety on university campuses by providing real-time alerts and emergency communication 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 Features: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Report Incidents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 Notification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 Safety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Browse Previous Reports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Objectives: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Screen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 Screen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 Walkthrough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Kanban Board at the start of Sprint 1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00" y="1404525"/>
            <a:ext cx="8617799" cy="34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Diagrams Added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38" y="1336900"/>
            <a:ext cx="8706724" cy="34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More Development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75" y="1481475"/>
            <a:ext cx="8788249" cy="336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Sprint Almost Done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1" y="1257325"/>
            <a:ext cx="8143089" cy="32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Sprint Finished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87" y="1313625"/>
            <a:ext cx="8647424" cy="34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