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4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5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7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9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8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6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3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BED00-C32B-41D7-B109-65CA1D34B530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5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786388" y="489397"/>
            <a:ext cx="3747752" cy="60923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/>
          <p:cNvSpPr/>
          <p:nvPr/>
        </p:nvSpPr>
        <p:spPr>
          <a:xfrm>
            <a:off x="5051737" y="5280683"/>
            <a:ext cx="1217054" cy="110758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Neo4j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4726" y="2398689"/>
            <a:ext cx="2331076" cy="86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Access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4726" y="3787997"/>
            <a:ext cx="2331076" cy="86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Transfer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4726" y="1012601"/>
            <a:ext cx="2331076" cy="86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000186" y="489397"/>
            <a:ext cx="3747752" cy="46879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10265535" y="3858200"/>
            <a:ext cx="1217054" cy="110758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08524" y="2398689"/>
            <a:ext cx="2331076" cy="86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Access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08524" y="1012601"/>
            <a:ext cx="2331076" cy="86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Activity/Fragment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25802" y="1236372"/>
            <a:ext cx="288272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25802" y="1550697"/>
            <a:ext cx="2882722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33713" y="885704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HTTP Request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333713" y="1620565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HTTP Response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874062" y="1828504"/>
            <a:ext cx="0" cy="5701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216962" y="3261574"/>
            <a:ext cx="0" cy="5701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559737" y="3261574"/>
            <a:ext cx="0" cy="570185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16177" y="4680690"/>
            <a:ext cx="0" cy="5701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58952" y="4680690"/>
            <a:ext cx="0" cy="570185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95852" y="4834656"/>
            <a:ext cx="829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621030" y="4838751"/>
            <a:ext cx="78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Query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660264" y="3250493"/>
            <a:ext cx="0" cy="5701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60264" y="1841286"/>
            <a:ext cx="0" cy="5701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26814" y="147624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Web Service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9940612" y="150843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Mobile Application</a:t>
            </a:r>
            <a:endParaRPr lang="en-US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-370021" y="388119"/>
            <a:ext cx="2008075" cy="2008075"/>
            <a:chOff x="279378" y="220220"/>
            <a:chExt cx="2008075" cy="2008075"/>
          </a:xfrm>
        </p:grpSpPr>
        <p:pic>
          <p:nvPicPr>
            <p:cNvPr id="1028" name="Picture 4" descr="app, application, browser, internet, page, web, window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378" y="220220"/>
              <a:ext cx="2008075" cy="2008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349965" y="223824"/>
              <a:ext cx="186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Web Brower</a:t>
              </a:r>
              <a:endParaRPr lang="en-US" sz="1600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1592152" y="1289839"/>
            <a:ext cx="288272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592152" y="1604164"/>
            <a:ext cx="2882722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00063" y="939171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HTTP Request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100063" y="1674032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HTTP Response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-200976" y="1159642"/>
            <a:ext cx="162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Admin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9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48508" y="450763"/>
            <a:ext cx="1944710" cy="515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895599" y="3386651"/>
            <a:ext cx="8965843" cy="2734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48508" y="2161507"/>
            <a:ext cx="1944710" cy="568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Set</a:t>
            </a:r>
          </a:p>
        </p:txBody>
      </p:sp>
      <p:cxnSp>
        <p:nvCxnSpPr>
          <p:cNvPr id="6" name="Straight Arrow Connector 5"/>
          <p:cNvCxnSpPr>
            <a:stCxn id="2" idx="2"/>
            <a:endCxn id="4" idx="0"/>
          </p:cNvCxnSpPr>
          <p:nvPr/>
        </p:nvCxnSpPr>
        <p:spPr>
          <a:xfrm>
            <a:off x="4320863" y="965917"/>
            <a:ext cx="0" cy="1195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47455" y="1379046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0986" y="3807788"/>
            <a:ext cx="1944710" cy="568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</a:p>
        </p:txBody>
      </p:sp>
      <p:cxnSp>
        <p:nvCxnSpPr>
          <p:cNvPr id="11" name="Elbow Connector 10"/>
          <p:cNvCxnSpPr>
            <a:stCxn id="9" idx="0"/>
          </p:cNvCxnSpPr>
          <p:nvPr/>
        </p:nvCxnSpPr>
        <p:spPr>
          <a:xfrm rot="5400000" flipH="1" flipV="1">
            <a:off x="1552030" y="1128303"/>
            <a:ext cx="2260797" cy="309817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85431" y="1191092"/>
            <a:ext cx="1834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dating option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348508" y="3777704"/>
            <a:ext cx="1944710" cy="568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set’s</a:t>
            </a:r>
            <a:r>
              <a:rPr lang="en-US" dirty="0">
                <a:solidFill>
                  <a:schemeClr val="tx1"/>
                </a:solidFill>
              </a:rPr>
              <a:t> person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0150" y="5296126"/>
            <a:ext cx="28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 to numerical score</a:t>
            </a:r>
            <a:endParaRPr lang="en-US" dirty="0"/>
          </a:p>
        </p:txBody>
      </p:sp>
      <p:cxnSp>
        <p:nvCxnSpPr>
          <p:cNvPr id="18" name="Elbow Connector 17"/>
          <p:cNvCxnSpPr>
            <a:stCxn id="9" idx="2"/>
          </p:cNvCxnSpPr>
          <p:nvPr/>
        </p:nvCxnSpPr>
        <p:spPr>
          <a:xfrm rot="16200000" flipH="1">
            <a:off x="2673810" y="2836134"/>
            <a:ext cx="899448" cy="398038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2"/>
          </p:cNvCxnSpPr>
          <p:nvPr/>
        </p:nvCxnSpPr>
        <p:spPr>
          <a:xfrm>
            <a:off x="4320863" y="4346520"/>
            <a:ext cx="0" cy="92953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20803" y="4746308"/>
            <a:ext cx="1806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Calculate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Correlation </a:t>
            </a:r>
            <a:r>
              <a:rPr lang="en-US" dirty="0"/>
              <a:t>Score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35060" y="4952883"/>
            <a:ext cx="2208927" cy="568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Map: Numerical Score</a:t>
            </a:r>
          </a:p>
        </p:txBody>
      </p:sp>
      <p:cxnSp>
        <p:nvCxnSpPr>
          <p:cNvPr id="26" name="Straight Arrow Connector 25"/>
          <p:cNvCxnSpPr>
            <a:endCxn id="13" idx="0"/>
          </p:cNvCxnSpPr>
          <p:nvPr/>
        </p:nvCxnSpPr>
        <p:spPr>
          <a:xfrm>
            <a:off x="4301048" y="2730323"/>
            <a:ext cx="19815" cy="1047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87599" y="2989910"/>
            <a:ext cx="98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93774" y="3354814"/>
            <a:ext cx="2884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Recommendation Algorithm</a:t>
            </a:r>
            <a:endParaRPr lang="en-US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9484283" y="4927246"/>
            <a:ext cx="2208927" cy="568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Map: Result set</a:t>
            </a:r>
          </a:p>
        </p:txBody>
      </p:sp>
      <p:cxnSp>
        <p:nvCxnSpPr>
          <p:cNvPr id="31" name="Straight Arrow Connector 30"/>
          <p:cNvCxnSpPr>
            <a:stCxn id="25" idx="3"/>
            <a:endCxn id="24" idx="3"/>
          </p:cNvCxnSpPr>
          <p:nvPr/>
        </p:nvCxnSpPr>
        <p:spPr>
          <a:xfrm flipV="1">
            <a:off x="7443987" y="5207973"/>
            <a:ext cx="1883273" cy="293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9484283" y="2559066"/>
            <a:ext cx="2253802" cy="5131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REDIS</a:t>
            </a:r>
          </a:p>
        </p:txBody>
      </p:sp>
      <p:cxnSp>
        <p:nvCxnSpPr>
          <p:cNvPr id="36" name="Straight Arrow Connector 35"/>
          <p:cNvCxnSpPr>
            <a:stCxn id="30" idx="0"/>
            <a:endCxn id="34" idx="2"/>
          </p:cNvCxnSpPr>
          <p:nvPr/>
        </p:nvCxnSpPr>
        <p:spPr>
          <a:xfrm flipV="1">
            <a:off x="10588747" y="3072237"/>
            <a:ext cx="22437" cy="18550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680717" y="377284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>
            <a:off x="296214" y="3174576"/>
            <a:ext cx="618186" cy="431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87416" y="267739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9484283" y="240674"/>
            <a:ext cx="2253802" cy="10550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775672" y="240674"/>
            <a:ext cx="2253802" cy="10550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Mobile Application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4" idx="2"/>
            <a:endCxn id="34" idx="0"/>
          </p:cNvCxnSpPr>
          <p:nvPr/>
        </p:nvCxnSpPr>
        <p:spPr>
          <a:xfrm>
            <a:off x="10611184" y="1295771"/>
            <a:ext cx="0" cy="1263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611184" y="1691681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data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262063" y="240674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262063" y="958276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029474" y="610006"/>
            <a:ext cx="14548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8029474" y="958276"/>
            <a:ext cx="14548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5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74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Thang Pham</cp:lastModifiedBy>
  <cp:revision>17</cp:revision>
  <dcterms:created xsi:type="dcterms:W3CDTF">2015-05-31T17:07:28Z</dcterms:created>
  <dcterms:modified xsi:type="dcterms:W3CDTF">2015-06-09T07:55:20Z</dcterms:modified>
</cp:coreProperties>
</file>